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omments/comment1.xml" ContentType="application/vnd.openxmlformats-officedocument.presentationml.comments+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 id="2147483671" r:id="rId2"/>
    <p:sldMasterId id="2147483683" r:id="rId3"/>
  </p:sldMasterIdLst>
  <p:notesMasterIdLst>
    <p:notesMasterId r:id="rId41"/>
  </p:notesMasterIdLst>
  <p:sldIdLst>
    <p:sldId id="284" r:id="rId4"/>
    <p:sldId id="327" r:id="rId5"/>
    <p:sldId id="261" r:id="rId6"/>
    <p:sldId id="304" r:id="rId7"/>
    <p:sldId id="351" r:id="rId8"/>
    <p:sldId id="360" r:id="rId9"/>
    <p:sldId id="262" r:id="rId10"/>
    <p:sldId id="337" r:id="rId11"/>
    <p:sldId id="336" r:id="rId12"/>
    <p:sldId id="348" r:id="rId13"/>
    <p:sldId id="349" r:id="rId14"/>
    <p:sldId id="263" r:id="rId15"/>
    <p:sldId id="280" r:id="rId16"/>
    <p:sldId id="322" r:id="rId17"/>
    <p:sldId id="294" r:id="rId18"/>
    <p:sldId id="324" r:id="rId19"/>
    <p:sldId id="361" r:id="rId20"/>
    <p:sldId id="264" r:id="rId21"/>
    <p:sldId id="321" r:id="rId22"/>
    <p:sldId id="282" r:id="rId23"/>
    <p:sldId id="358" r:id="rId24"/>
    <p:sldId id="320" r:id="rId25"/>
    <p:sldId id="315" r:id="rId26"/>
    <p:sldId id="325" r:id="rId27"/>
    <p:sldId id="354" r:id="rId28"/>
    <p:sldId id="365" r:id="rId29"/>
    <p:sldId id="331" r:id="rId30"/>
    <p:sldId id="332" r:id="rId31"/>
    <p:sldId id="298" r:id="rId32"/>
    <p:sldId id="363" r:id="rId33"/>
    <p:sldId id="281" r:id="rId34"/>
    <p:sldId id="290" r:id="rId35"/>
    <p:sldId id="274" r:id="rId36"/>
    <p:sldId id="291" r:id="rId37"/>
    <p:sldId id="330" r:id="rId38"/>
    <p:sldId id="303" r:id="rId39"/>
    <p:sldId id="300" r:id="rId40"/>
  </p:sldIdLst>
  <p:sldSz cx="12192000" cy="6858000"/>
  <p:notesSz cx="6858000" cy="9144000"/>
  <p:embeddedFontLst>
    <p:embeddedFont>
      <p:font typeface="Apple Braille" pitchFamily="2" charset="0"/>
      <p:regular r:id="rId42"/>
    </p:embeddedFont>
    <p:embeddedFont>
      <p:font typeface="Calibri" panose="020F0502020204030204" pitchFamily="34" charset="0"/>
      <p:regular r:id="rId43"/>
      <p:bold r:id="rId44"/>
      <p:italic r:id="rId45"/>
      <p:boldItalic r:id="rId46"/>
    </p:embeddedFont>
    <p:embeddedFont>
      <p:font typeface="Impact" panose="020B0806030902050204" pitchFamily="34" charset="0"/>
      <p:regular r:id="rId47"/>
    </p:embeddedFont>
    <p:embeddedFont>
      <p:font typeface="Nixie One" panose="020B0604020202020204" pitchFamily="34" charset="0"/>
      <p:regular r:id="rId48"/>
    </p:embeddedFont>
    <p:embeddedFont>
      <p:font typeface="Roboto" panose="02000000000000000000" pitchFamily="2" charset="0"/>
      <p:regular r:id="rId49"/>
      <p:bold r:id="rId50"/>
      <p:italic r:id="rId51"/>
      <p:boldItalic r:id="rId52"/>
    </p:embeddedFont>
    <p:embeddedFont>
      <p:font typeface="Roboto Light" panose="020F0302020204030204" pitchFamily="34" charset="0"/>
      <p:regular r:id="rId53"/>
      <p:italic r:id="rId54"/>
    </p:embeddedFont>
    <p:embeddedFont>
      <p:font typeface="Roboto Slab" panose="020B0604020202020204" pitchFamily="34" charset="0"/>
      <p:regular r:id="rId55"/>
      <p:bold r:id="rId5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Nguyễn Ngọc Biển" initials="NNB" lastIdx="3" clrIdx="0">
    <p:extLst>
      <p:ext uri="{19B8F6BF-5375-455C-9EA6-DF929625EA0E}">
        <p15:presenceInfo xmlns:p15="http://schemas.microsoft.com/office/powerpoint/2012/main" userId="S-1-5-21-1978076751-3396122582-1341001408-13502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5A5A5"/>
    <a:srgbClr val="18637B"/>
    <a:srgbClr val="3B8D61"/>
    <a:srgbClr val="5E9DD6"/>
    <a:srgbClr val="C90000"/>
    <a:srgbClr val="94BF6E"/>
    <a:srgbClr val="165751"/>
    <a:srgbClr val="124057"/>
    <a:srgbClr val="5B9BD5"/>
    <a:srgbClr val="70AD4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362" autoAdjust="0"/>
    <p:restoredTop sz="93542" autoAdjust="0"/>
  </p:normalViewPr>
  <p:slideViewPr>
    <p:cSldViewPr snapToGrid="0">
      <p:cViewPr varScale="1">
        <p:scale>
          <a:sx n="121" d="100"/>
          <a:sy n="121" d="100"/>
        </p:scale>
        <p:origin x="184" y="312"/>
      </p:cViewPr>
      <p:guideLst/>
    </p:cSldViewPr>
  </p:slideViewPr>
  <p:notesTextViewPr>
    <p:cViewPr>
      <p:scale>
        <a:sx n="1" d="1"/>
        <a:sy n="1" d="1"/>
      </p:scale>
      <p:origin x="0" y="0"/>
    </p:cViewPr>
  </p:notesTextViewPr>
  <p:notesViewPr>
    <p:cSldViewPr snapToGrid="0">
      <p:cViewPr varScale="1">
        <p:scale>
          <a:sx n="69" d="100"/>
          <a:sy n="69" d="100"/>
        </p:scale>
        <p:origin x="3264" y="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font" Target="fonts/font1.fntdata"/><Relationship Id="rId47" Type="http://schemas.openxmlformats.org/officeDocument/2006/relationships/font" Target="fonts/font6.fntdata"/><Relationship Id="rId50" Type="http://schemas.openxmlformats.org/officeDocument/2006/relationships/font" Target="fonts/font9.fntdata"/><Relationship Id="rId55" Type="http://schemas.openxmlformats.org/officeDocument/2006/relationships/font" Target="fonts/font14.fntdata"/><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font" Target="fonts/font4.fntdata"/><Relationship Id="rId53" Type="http://schemas.openxmlformats.org/officeDocument/2006/relationships/font" Target="fonts/font12.fntdata"/><Relationship Id="rId58" Type="http://schemas.openxmlformats.org/officeDocument/2006/relationships/presProps" Target="presProps.xml"/><Relationship Id="rId5" Type="http://schemas.openxmlformats.org/officeDocument/2006/relationships/slide" Target="slides/slide2.xml"/><Relationship Id="rId61" Type="http://schemas.openxmlformats.org/officeDocument/2006/relationships/tableStyles" Target="tableStyles.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font" Target="fonts/font2.fntdata"/><Relationship Id="rId48" Type="http://schemas.openxmlformats.org/officeDocument/2006/relationships/font" Target="fonts/font7.fntdata"/><Relationship Id="rId56" Type="http://schemas.openxmlformats.org/officeDocument/2006/relationships/font" Target="fonts/font15.fntdata"/><Relationship Id="rId8" Type="http://schemas.openxmlformats.org/officeDocument/2006/relationships/slide" Target="slides/slide5.xml"/><Relationship Id="rId51" Type="http://schemas.openxmlformats.org/officeDocument/2006/relationships/font" Target="fonts/font10.fntdata"/><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font" Target="fonts/font5.fntdata"/><Relationship Id="rId59" Type="http://schemas.openxmlformats.org/officeDocument/2006/relationships/viewProps" Target="viewProps.xml"/><Relationship Id="rId20" Type="http://schemas.openxmlformats.org/officeDocument/2006/relationships/slide" Target="slides/slide17.xml"/><Relationship Id="rId41" Type="http://schemas.openxmlformats.org/officeDocument/2006/relationships/notesMaster" Target="notesMasters/notesMaster1.xml"/><Relationship Id="rId54" Type="http://schemas.openxmlformats.org/officeDocument/2006/relationships/font" Target="fonts/font13.fntdata"/><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font" Target="fonts/font8.fntdata"/><Relationship Id="rId57" Type="http://schemas.openxmlformats.org/officeDocument/2006/relationships/commentAuthors" Target="commentAuthors.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font" Target="fonts/font3.fntdata"/><Relationship Id="rId52" Type="http://schemas.openxmlformats.org/officeDocument/2006/relationships/font" Target="fonts/font11.fntdata"/><Relationship Id="rId60"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digital\Desktop\Credit_Score_20200617.xlsx"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Mô hình viễn thông</c:v>
                </c:pt>
              </c:strCache>
            </c:strRef>
          </c:tx>
          <c:spPr>
            <a:solidFill>
              <a:srgbClr val="18637B"/>
            </a:solidFill>
            <a:ln>
              <a:noFill/>
            </a:ln>
            <a:effectLst/>
          </c:spPr>
          <c:invertIfNegative val="0"/>
          <c:dLbls>
            <c:numFmt formatCode="0.00%" sourceLinked="0"/>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rgbClr val="18637B"/>
                    </a:solidFill>
                    <a:latin typeface="+mn-lt"/>
                    <a:ea typeface="+mn-ea"/>
                    <a:cs typeface="+mn-cs"/>
                  </a:defRPr>
                </a:pPr>
                <a:endParaRPr lang="en-V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300 - 499</c:v>
                </c:pt>
                <c:pt idx="1">
                  <c:v>500 - 600</c:v>
                </c:pt>
                <c:pt idx="2">
                  <c:v>601 - 660</c:v>
                </c:pt>
                <c:pt idx="3">
                  <c:v>661 - 780 </c:v>
                </c:pt>
                <c:pt idx="4">
                  <c:v>781 - 850</c:v>
                </c:pt>
              </c:strCache>
            </c:strRef>
          </c:cat>
          <c:val>
            <c:numRef>
              <c:f>Sheet1!$B$2:$B$6</c:f>
              <c:numCache>
                <c:formatCode>General</c:formatCode>
                <c:ptCount val="5"/>
                <c:pt idx="0">
                  <c:v>0.18290000000000001</c:v>
                </c:pt>
                <c:pt idx="1">
                  <c:v>0.1178</c:v>
                </c:pt>
                <c:pt idx="2">
                  <c:v>0.15229999999999999</c:v>
                </c:pt>
                <c:pt idx="3">
                  <c:v>0.22209999999999999</c:v>
                </c:pt>
                <c:pt idx="4">
                  <c:v>0.32490000000000002</c:v>
                </c:pt>
              </c:numCache>
            </c:numRef>
          </c:val>
          <c:extLst>
            <c:ext xmlns:c16="http://schemas.microsoft.com/office/drawing/2014/chart" uri="{C3380CC4-5D6E-409C-BE32-E72D297353CC}">
              <c16:uniqueId val="{00000000-64F3-43D2-AC76-0B9A769A5EE9}"/>
            </c:ext>
          </c:extLst>
        </c:ser>
        <c:ser>
          <c:idx val="1"/>
          <c:order val="1"/>
          <c:tx>
            <c:strRef>
              <c:f>Sheet1!$C$1</c:f>
              <c:strCache>
                <c:ptCount val="1"/>
                <c:pt idx="0">
                  <c:v>Hệ thống FICO</c:v>
                </c:pt>
              </c:strCache>
            </c:strRef>
          </c:tx>
          <c:spPr>
            <a:solidFill>
              <a:srgbClr val="3B8D61"/>
            </a:solidFill>
            <a:ln>
              <a:noFill/>
            </a:ln>
            <a:effectLst/>
          </c:spPr>
          <c:invertIfNegative val="0"/>
          <c:dLbls>
            <c:numFmt formatCode="0.00%" sourceLinked="0"/>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rgbClr val="3B8D61"/>
                    </a:solidFill>
                    <a:latin typeface="+mn-lt"/>
                    <a:ea typeface="+mn-ea"/>
                    <a:cs typeface="+mn-cs"/>
                  </a:defRPr>
                </a:pPr>
                <a:endParaRPr lang="en-V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300 - 499</c:v>
                </c:pt>
                <c:pt idx="1">
                  <c:v>500 - 600</c:v>
                </c:pt>
                <c:pt idx="2">
                  <c:v>601 - 660</c:v>
                </c:pt>
                <c:pt idx="3">
                  <c:v>661 - 780 </c:v>
                </c:pt>
                <c:pt idx="4">
                  <c:v>781 - 850</c:v>
                </c:pt>
              </c:strCache>
            </c:strRef>
          </c:cat>
          <c:val>
            <c:numRef>
              <c:f>Sheet1!$C$2:$C$6</c:f>
              <c:numCache>
                <c:formatCode>General</c:formatCode>
                <c:ptCount val="5"/>
                <c:pt idx="0">
                  <c:v>0.16</c:v>
                </c:pt>
                <c:pt idx="1">
                  <c:v>0.17</c:v>
                </c:pt>
                <c:pt idx="2">
                  <c:v>0.21</c:v>
                </c:pt>
                <c:pt idx="3">
                  <c:v>0.25</c:v>
                </c:pt>
                <c:pt idx="4">
                  <c:v>0.21</c:v>
                </c:pt>
              </c:numCache>
            </c:numRef>
          </c:val>
          <c:extLst>
            <c:ext xmlns:c16="http://schemas.microsoft.com/office/drawing/2014/chart" uri="{C3380CC4-5D6E-409C-BE32-E72D297353CC}">
              <c16:uniqueId val="{00000001-64F3-43D2-AC76-0B9A769A5EE9}"/>
            </c:ext>
          </c:extLst>
        </c:ser>
        <c:dLbls>
          <c:showLegendKey val="0"/>
          <c:showVal val="0"/>
          <c:showCatName val="0"/>
          <c:showSerName val="0"/>
          <c:showPercent val="0"/>
          <c:showBubbleSize val="0"/>
        </c:dLbls>
        <c:gapWidth val="120"/>
        <c:overlap val="-27"/>
        <c:axId val="501984560"/>
        <c:axId val="501984016"/>
      </c:barChart>
      <c:catAx>
        <c:axId val="50198456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VN"/>
          </a:p>
        </c:txPr>
        <c:crossAx val="501984016"/>
        <c:crosses val="autoZero"/>
        <c:auto val="1"/>
        <c:lblAlgn val="ctr"/>
        <c:lblOffset val="100"/>
        <c:noMultiLvlLbl val="0"/>
      </c:catAx>
      <c:valAx>
        <c:axId val="501984016"/>
        <c:scaling>
          <c:orientation val="minMax"/>
        </c:scaling>
        <c:delete val="0"/>
        <c:axPos val="l"/>
        <c:majorGridlines>
          <c:spPr>
            <a:ln w="9525" cap="flat" cmpd="sng" algn="ctr">
              <a:no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VN"/>
          </a:p>
        </c:txPr>
        <c:crossAx val="50198456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VN"/>
        </a:p>
      </c:txPr>
    </c:legend>
    <c:plotVisOnly val="1"/>
    <c:dispBlanksAs val="gap"/>
    <c:showDLblsOverMax val="0"/>
  </c:chart>
  <c:spPr>
    <a:noFill/>
    <a:ln>
      <a:noFill/>
    </a:ln>
    <a:effectLst/>
  </c:spPr>
  <c:txPr>
    <a:bodyPr/>
    <a:lstStyle/>
    <a:p>
      <a:pPr>
        <a:defRPr/>
      </a:pPr>
      <a:endParaRPr lang="en-V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[Credit_Score_20200617.xlsx]Sheet1!PivotTable9</c:name>
    <c:fmtId val="4"/>
  </c:pivotSource>
  <c:chart>
    <c:autoTitleDeleted val="1"/>
    <c:pivotFmts>
      <c:pivotFmt>
        <c:idx val="0"/>
        <c:spPr>
          <a:solidFill>
            <a:schemeClr val="accent1"/>
          </a:solidFill>
          <a:ln>
            <a:noFill/>
          </a:ln>
          <a:effectLst/>
        </c:spPr>
        <c:marker>
          <c:symbol val="none"/>
        </c:marker>
      </c:pivotFmt>
      <c:pivotFmt>
        <c:idx val="1"/>
        <c:spPr>
          <a:solidFill>
            <a:schemeClr val="accent1"/>
          </a:solidFill>
          <a:ln>
            <a:noFill/>
          </a:ln>
          <a:effectLst/>
        </c:spPr>
        <c:marker>
          <c:symbol val="none"/>
        </c:marker>
        <c:dLbl>
          <c:idx val="0"/>
          <c:numFmt formatCode="0.0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VN"/>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dLbl>
          <c:idx val="0"/>
          <c:tx>
            <c:rich>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fld id="{D978429D-B442-492D-A27B-ABAB208DC45C}" type="CELLRANGE">
                  <a:rPr lang="en-US"/>
                  <a:pPr>
                    <a:defRPr sz="900" b="0" i="0" u="none" strike="noStrike" kern="1200" baseline="0">
                      <a:solidFill>
                        <a:schemeClr val="tx1">
                          <a:lumMod val="75000"/>
                          <a:lumOff val="25000"/>
                        </a:schemeClr>
                      </a:solidFill>
                      <a:latin typeface="+mn-lt"/>
                      <a:ea typeface="+mn-ea"/>
                      <a:cs typeface="+mn-cs"/>
                    </a:defRPr>
                  </a:pPr>
                  <a:t>[CELLRANGE]</a:t>
                </a:fld>
                <a:endParaRPr lang="en-VN"/>
              </a:p>
            </c:rich>
          </c:tx>
          <c:numFmt formatCode="0.0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VN"/>
            </a:p>
          </c:txP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Lst>
        </c:dLbl>
      </c:pivotFmt>
      <c:pivotFmt>
        <c:idx val="3"/>
        <c:spPr>
          <a:solidFill>
            <a:schemeClr val="accent1"/>
          </a:solidFill>
          <a:ln>
            <a:noFill/>
          </a:ln>
          <a:effectLst/>
        </c:spPr>
        <c:dLbl>
          <c:idx val="0"/>
          <c:tx>
            <c:rich>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fld id="{2142C4C3-16AB-4B61-8A1C-8EC400E682D2}" type="CELLRANGE">
                  <a:rPr lang="en-US"/>
                  <a:pPr>
                    <a:defRPr sz="900" b="0" i="0" u="none" strike="noStrike" kern="1200" baseline="0">
                      <a:solidFill>
                        <a:schemeClr val="tx1">
                          <a:lumMod val="75000"/>
                          <a:lumOff val="25000"/>
                        </a:schemeClr>
                      </a:solidFill>
                      <a:latin typeface="+mn-lt"/>
                      <a:ea typeface="+mn-ea"/>
                      <a:cs typeface="+mn-cs"/>
                    </a:defRPr>
                  </a:pPr>
                  <a:t>[CELLRANGE]</a:t>
                </a:fld>
                <a:endParaRPr lang="en-VN"/>
              </a:p>
            </c:rich>
          </c:tx>
          <c:numFmt formatCode="0.0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VN"/>
            </a:p>
          </c:txP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Lst>
        </c:dLbl>
      </c:pivotFmt>
      <c:pivotFmt>
        <c:idx val="4"/>
        <c:spPr>
          <a:solidFill>
            <a:schemeClr val="accent1"/>
          </a:solidFill>
          <a:ln>
            <a:noFill/>
          </a:ln>
          <a:effectLst/>
        </c:spPr>
        <c:dLbl>
          <c:idx val="0"/>
          <c:tx>
            <c:rich>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fld id="{246E56CC-8927-486A-9E06-0C25B550FC47}" type="CELLRANGE">
                  <a:rPr lang="en-US"/>
                  <a:pPr>
                    <a:defRPr sz="900" b="0" i="0" u="none" strike="noStrike" kern="1200" baseline="0">
                      <a:solidFill>
                        <a:schemeClr val="tx1">
                          <a:lumMod val="75000"/>
                          <a:lumOff val="25000"/>
                        </a:schemeClr>
                      </a:solidFill>
                      <a:latin typeface="+mn-lt"/>
                      <a:ea typeface="+mn-ea"/>
                      <a:cs typeface="+mn-cs"/>
                    </a:defRPr>
                  </a:pPr>
                  <a:t>[CELLRANGE]</a:t>
                </a:fld>
                <a:endParaRPr lang="en-VN"/>
              </a:p>
            </c:rich>
          </c:tx>
          <c:numFmt formatCode="0.0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VN"/>
            </a:p>
          </c:txP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Lst>
        </c:dLbl>
      </c:pivotFmt>
      <c:pivotFmt>
        <c:idx val="5"/>
        <c:spPr>
          <a:solidFill>
            <a:schemeClr val="accent1"/>
          </a:solidFill>
          <a:ln>
            <a:noFill/>
          </a:ln>
          <a:effectLst/>
        </c:spPr>
        <c:dLbl>
          <c:idx val="0"/>
          <c:tx>
            <c:rich>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fld id="{747F17FB-2068-44A0-9D94-0225AC8DBDE6}" type="CELLRANGE">
                  <a:rPr lang="en-US"/>
                  <a:pPr>
                    <a:defRPr sz="900" b="0" i="0" u="none" strike="noStrike" kern="1200" baseline="0">
                      <a:solidFill>
                        <a:schemeClr val="tx1">
                          <a:lumMod val="75000"/>
                          <a:lumOff val="25000"/>
                        </a:schemeClr>
                      </a:solidFill>
                      <a:latin typeface="+mn-lt"/>
                      <a:ea typeface="+mn-ea"/>
                      <a:cs typeface="+mn-cs"/>
                    </a:defRPr>
                  </a:pPr>
                  <a:t>[CELLRANGE]</a:t>
                </a:fld>
                <a:endParaRPr lang="en-VN"/>
              </a:p>
            </c:rich>
          </c:tx>
          <c:numFmt formatCode="0.0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VN"/>
            </a:p>
          </c:txP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Lst>
        </c:dLbl>
      </c:pivotFmt>
      <c:pivotFmt>
        <c:idx val="6"/>
        <c:spPr>
          <a:solidFill>
            <a:schemeClr val="accent1"/>
          </a:solidFill>
          <a:ln>
            <a:noFill/>
          </a:ln>
          <a:effectLst/>
        </c:spPr>
        <c:dLbl>
          <c:idx val="0"/>
          <c:tx>
            <c:rich>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fld id="{3EE59D22-A960-4515-8752-59E56890D92F}" type="CELLRANGE">
                  <a:rPr lang="en-US"/>
                  <a:pPr>
                    <a:defRPr sz="900" b="0" i="0" u="none" strike="noStrike" kern="1200" baseline="0">
                      <a:solidFill>
                        <a:schemeClr val="tx1">
                          <a:lumMod val="75000"/>
                          <a:lumOff val="25000"/>
                        </a:schemeClr>
                      </a:solidFill>
                      <a:latin typeface="+mn-lt"/>
                      <a:ea typeface="+mn-ea"/>
                      <a:cs typeface="+mn-cs"/>
                    </a:defRPr>
                  </a:pPr>
                  <a:t>[CELLRANGE]</a:t>
                </a:fld>
                <a:endParaRPr lang="en-VN"/>
              </a:p>
            </c:rich>
          </c:tx>
          <c:numFmt formatCode="0.0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VN"/>
            </a:p>
          </c:txP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Lst>
        </c:dLbl>
      </c:pivotFmt>
      <c:pivotFmt>
        <c:idx val="7"/>
        <c:spPr>
          <a:solidFill>
            <a:schemeClr val="accent1"/>
          </a:solidFill>
          <a:ln>
            <a:noFill/>
          </a:ln>
          <a:effectLst/>
        </c:spPr>
        <c:dLbl>
          <c:idx val="0"/>
          <c:tx>
            <c:rich>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fld id="{7381FE36-5403-4280-AD9A-6E8EA7EEC057}" type="CELLRANGE">
                  <a:rPr lang="en-US"/>
                  <a:pPr>
                    <a:defRPr sz="900" b="0" i="0" u="none" strike="noStrike" kern="1200" baseline="0">
                      <a:solidFill>
                        <a:schemeClr val="tx1">
                          <a:lumMod val="75000"/>
                          <a:lumOff val="25000"/>
                        </a:schemeClr>
                      </a:solidFill>
                      <a:latin typeface="+mn-lt"/>
                      <a:ea typeface="+mn-ea"/>
                      <a:cs typeface="+mn-cs"/>
                    </a:defRPr>
                  </a:pPr>
                  <a:t>[CELLRANGE]</a:t>
                </a:fld>
                <a:endParaRPr lang="en-VN"/>
              </a:p>
            </c:rich>
          </c:tx>
          <c:numFmt formatCode="0.0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VN"/>
            </a:p>
          </c:txP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Lst>
        </c:dLbl>
      </c:pivotFmt>
      <c:pivotFmt>
        <c:idx val="8"/>
        <c:spPr>
          <a:solidFill>
            <a:schemeClr val="accent1"/>
          </a:solidFill>
          <a:ln>
            <a:noFill/>
          </a:ln>
          <a:effectLst/>
        </c:spPr>
        <c:dLbl>
          <c:idx val="0"/>
          <c:tx>
            <c:rich>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fld id="{9B23B9DE-5691-4AA0-A520-18A098D4EF03}" type="CELLRANGE">
                  <a:rPr lang="en-US"/>
                  <a:pPr>
                    <a:defRPr sz="900" b="0" i="0" u="none" strike="noStrike" kern="1200" baseline="0">
                      <a:solidFill>
                        <a:schemeClr val="tx1">
                          <a:lumMod val="75000"/>
                          <a:lumOff val="25000"/>
                        </a:schemeClr>
                      </a:solidFill>
                      <a:latin typeface="+mn-lt"/>
                      <a:ea typeface="+mn-ea"/>
                      <a:cs typeface="+mn-cs"/>
                    </a:defRPr>
                  </a:pPr>
                  <a:t>[CELLRANGE]</a:t>
                </a:fld>
                <a:endParaRPr lang="en-VN"/>
              </a:p>
            </c:rich>
          </c:tx>
          <c:numFmt formatCode="0.0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VN"/>
            </a:p>
          </c:txP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Lst>
        </c:dLbl>
      </c:pivotFmt>
      <c:pivotFmt>
        <c:idx val="9"/>
        <c:spPr>
          <a:solidFill>
            <a:schemeClr val="accent1"/>
          </a:solidFill>
          <a:ln>
            <a:noFill/>
          </a:ln>
          <a:effectLst/>
        </c:spPr>
        <c:dLbl>
          <c:idx val="0"/>
          <c:tx>
            <c:rich>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fld id="{5683FA63-2018-43CF-ABAC-AC84006DC4DE}" type="CELLRANGE">
                  <a:rPr lang="en-US"/>
                  <a:pPr>
                    <a:defRPr sz="900" b="0" i="0" u="none" strike="noStrike" kern="1200" baseline="0">
                      <a:solidFill>
                        <a:schemeClr val="tx1">
                          <a:lumMod val="75000"/>
                          <a:lumOff val="25000"/>
                        </a:schemeClr>
                      </a:solidFill>
                      <a:latin typeface="+mn-lt"/>
                      <a:ea typeface="+mn-ea"/>
                      <a:cs typeface="+mn-cs"/>
                    </a:defRPr>
                  </a:pPr>
                  <a:t>[CELLRANGE]</a:t>
                </a:fld>
                <a:endParaRPr lang="en-VN"/>
              </a:p>
            </c:rich>
          </c:tx>
          <c:numFmt formatCode="0.0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VN"/>
            </a:p>
          </c:txP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Lst>
        </c:dLbl>
      </c:pivotFmt>
      <c:pivotFmt>
        <c:idx val="10"/>
        <c:spPr>
          <a:solidFill>
            <a:schemeClr val="accent1"/>
          </a:solidFill>
          <a:ln>
            <a:noFill/>
          </a:ln>
          <a:effectLst/>
        </c:spPr>
        <c:dLbl>
          <c:idx val="0"/>
          <c:tx>
            <c:rich>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fld id="{3E7DB641-456D-404A-B888-46EE624E54B6}" type="CELLRANGE">
                  <a:rPr lang="en-US"/>
                  <a:pPr>
                    <a:defRPr sz="900" b="0" i="0" u="none" strike="noStrike" kern="1200" baseline="0">
                      <a:solidFill>
                        <a:schemeClr val="tx1">
                          <a:lumMod val="75000"/>
                          <a:lumOff val="25000"/>
                        </a:schemeClr>
                      </a:solidFill>
                      <a:latin typeface="+mn-lt"/>
                      <a:ea typeface="+mn-ea"/>
                      <a:cs typeface="+mn-cs"/>
                    </a:defRPr>
                  </a:pPr>
                  <a:t>[CELLRANGE]</a:t>
                </a:fld>
                <a:endParaRPr lang="en-VN"/>
              </a:p>
            </c:rich>
          </c:tx>
          <c:numFmt formatCode="0.0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VN"/>
            </a:p>
          </c:txP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Lst>
        </c:dLbl>
      </c:pivotFmt>
      <c:pivotFmt>
        <c:idx val="11"/>
        <c:spPr>
          <a:solidFill>
            <a:schemeClr val="accent1"/>
          </a:solidFill>
          <a:ln>
            <a:noFill/>
          </a:ln>
          <a:effectLst/>
        </c:spPr>
        <c:dLbl>
          <c:idx val="0"/>
          <c:tx>
            <c:rich>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fld id="{0F4912E7-56FF-4C7B-A112-BFFF9779B410}" type="CELLRANGE">
                  <a:rPr lang="en-US"/>
                  <a:pPr>
                    <a:defRPr sz="900" b="0" i="0" u="none" strike="noStrike" kern="1200" baseline="0">
                      <a:solidFill>
                        <a:schemeClr val="tx1">
                          <a:lumMod val="75000"/>
                          <a:lumOff val="25000"/>
                        </a:schemeClr>
                      </a:solidFill>
                      <a:latin typeface="+mn-lt"/>
                      <a:ea typeface="+mn-ea"/>
                      <a:cs typeface="+mn-cs"/>
                    </a:defRPr>
                  </a:pPr>
                  <a:t>[CELLRANGE]</a:t>
                </a:fld>
                <a:endParaRPr lang="en-VN"/>
              </a:p>
            </c:rich>
          </c:tx>
          <c:numFmt formatCode="0.0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VN"/>
            </a:p>
          </c:txP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Lst>
        </c:dLbl>
      </c:pivotFmt>
      <c:pivotFmt>
        <c:idx val="12"/>
        <c:spPr>
          <a:solidFill>
            <a:schemeClr val="accent1"/>
          </a:solidFill>
          <a:ln>
            <a:noFill/>
          </a:ln>
          <a:effectLst/>
        </c:spPr>
        <c:marker>
          <c:symbol val="none"/>
        </c:marker>
        <c:dLbl>
          <c:idx val="0"/>
          <c:numFmt formatCode="0.0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VN"/>
            </a:p>
          </c:txPr>
          <c:showLegendKey val="0"/>
          <c:showVal val="0"/>
          <c:showCatName val="0"/>
          <c:showSerName val="0"/>
          <c:showPercent val="0"/>
          <c:showBubbleSize val="0"/>
          <c:extLst>
            <c:ext xmlns:c15="http://schemas.microsoft.com/office/drawing/2012/chart" uri="{CE6537A1-D6FC-4f65-9D91-7224C49458BB}"/>
          </c:extLst>
        </c:dLbl>
      </c:pivotFmt>
      <c:pivotFmt>
        <c:idx val="13"/>
        <c:spPr>
          <a:solidFill>
            <a:schemeClr val="accent1"/>
          </a:solidFill>
          <a:ln>
            <a:noFill/>
          </a:ln>
          <a:effectLst/>
        </c:spPr>
        <c:dLbl>
          <c:idx val="0"/>
          <c:tx>
            <c:rich>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fld id="{661090C8-18F9-42B2-B6DA-322055B4233B}" type="CELLRANGE">
                  <a:rPr lang="en-US"/>
                  <a:pPr>
                    <a:defRPr sz="900" b="0" i="0" u="none" strike="noStrike" kern="1200" baseline="0">
                      <a:solidFill>
                        <a:schemeClr val="tx1">
                          <a:lumMod val="75000"/>
                          <a:lumOff val="25000"/>
                        </a:schemeClr>
                      </a:solidFill>
                      <a:latin typeface="+mn-lt"/>
                      <a:ea typeface="+mn-ea"/>
                      <a:cs typeface="+mn-cs"/>
                    </a:defRPr>
                  </a:pPr>
                  <a:t>[CELLRANGE]</a:t>
                </a:fld>
                <a:endParaRPr lang="en-VN"/>
              </a:p>
            </c:rich>
          </c:tx>
          <c:numFmt formatCode="0.0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VN"/>
            </a:p>
          </c:txP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Lst>
        </c:dLbl>
      </c:pivotFmt>
      <c:pivotFmt>
        <c:idx val="14"/>
        <c:spPr>
          <a:solidFill>
            <a:schemeClr val="accent1"/>
          </a:solidFill>
          <a:ln>
            <a:noFill/>
          </a:ln>
          <a:effectLst/>
        </c:spPr>
        <c:dLbl>
          <c:idx val="0"/>
          <c:tx>
            <c:rich>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fld id="{EE772DBF-69CC-4EF6-93F0-AB58A5D7EBB4}" type="CELLRANGE">
                  <a:rPr lang="en-US"/>
                  <a:pPr>
                    <a:defRPr sz="900" b="0" i="0" u="none" strike="noStrike" kern="1200" baseline="0">
                      <a:solidFill>
                        <a:schemeClr val="tx1">
                          <a:lumMod val="75000"/>
                          <a:lumOff val="25000"/>
                        </a:schemeClr>
                      </a:solidFill>
                      <a:latin typeface="+mn-lt"/>
                      <a:ea typeface="+mn-ea"/>
                      <a:cs typeface="+mn-cs"/>
                    </a:defRPr>
                  </a:pPr>
                  <a:t>[CELLRANGE]</a:t>
                </a:fld>
                <a:endParaRPr lang="en-VN"/>
              </a:p>
            </c:rich>
          </c:tx>
          <c:numFmt formatCode="0.0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VN"/>
            </a:p>
          </c:txP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Lst>
        </c:dLbl>
      </c:pivotFmt>
      <c:pivotFmt>
        <c:idx val="15"/>
        <c:spPr>
          <a:solidFill>
            <a:schemeClr val="accent1"/>
          </a:solidFill>
          <a:ln>
            <a:noFill/>
          </a:ln>
          <a:effectLst/>
        </c:spPr>
        <c:dLbl>
          <c:idx val="0"/>
          <c:tx>
            <c:rich>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fld id="{C101838E-3B0B-4845-83D8-6825D9CBA2C6}" type="CELLRANGE">
                  <a:rPr lang="en-US"/>
                  <a:pPr>
                    <a:defRPr sz="900" b="0" i="0" u="none" strike="noStrike" kern="1200" baseline="0">
                      <a:solidFill>
                        <a:schemeClr val="tx1">
                          <a:lumMod val="75000"/>
                          <a:lumOff val="25000"/>
                        </a:schemeClr>
                      </a:solidFill>
                      <a:latin typeface="+mn-lt"/>
                      <a:ea typeface="+mn-ea"/>
                      <a:cs typeface="+mn-cs"/>
                    </a:defRPr>
                  </a:pPr>
                  <a:t>[CELLRANGE]</a:t>
                </a:fld>
                <a:endParaRPr lang="en-VN"/>
              </a:p>
            </c:rich>
          </c:tx>
          <c:numFmt formatCode="0.0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VN"/>
            </a:p>
          </c:txP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Lst>
        </c:dLbl>
      </c:pivotFmt>
      <c:pivotFmt>
        <c:idx val="16"/>
        <c:spPr>
          <a:solidFill>
            <a:schemeClr val="accent1"/>
          </a:solidFill>
          <a:ln>
            <a:noFill/>
          </a:ln>
          <a:effectLst/>
        </c:spPr>
        <c:dLbl>
          <c:idx val="0"/>
          <c:tx>
            <c:rich>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fld id="{AFEF20E3-A1E7-4DA8-9DA6-B42F42DCEBE0}" type="CELLRANGE">
                  <a:rPr lang="en-US"/>
                  <a:pPr>
                    <a:defRPr sz="900" b="0" i="0" u="none" strike="noStrike" kern="1200" baseline="0">
                      <a:solidFill>
                        <a:schemeClr val="tx1">
                          <a:lumMod val="75000"/>
                          <a:lumOff val="25000"/>
                        </a:schemeClr>
                      </a:solidFill>
                      <a:latin typeface="+mn-lt"/>
                      <a:ea typeface="+mn-ea"/>
                      <a:cs typeface="+mn-cs"/>
                    </a:defRPr>
                  </a:pPr>
                  <a:t>[CELLRANGE]</a:t>
                </a:fld>
                <a:endParaRPr lang="en-VN"/>
              </a:p>
            </c:rich>
          </c:tx>
          <c:numFmt formatCode="0.0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VN"/>
            </a:p>
          </c:txP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Lst>
        </c:dLbl>
      </c:pivotFmt>
      <c:pivotFmt>
        <c:idx val="17"/>
        <c:spPr>
          <a:solidFill>
            <a:schemeClr val="accent1"/>
          </a:solidFill>
          <a:ln>
            <a:noFill/>
          </a:ln>
          <a:effectLst/>
        </c:spPr>
        <c:dLbl>
          <c:idx val="0"/>
          <c:tx>
            <c:rich>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fld id="{A0D3F77C-C12E-453A-8467-A99243CB1A59}" type="CELLRANGE">
                  <a:rPr lang="en-US"/>
                  <a:pPr>
                    <a:defRPr sz="900" b="0" i="0" u="none" strike="noStrike" kern="1200" baseline="0">
                      <a:solidFill>
                        <a:schemeClr val="tx1">
                          <a:lumMod val="75000"/>
                          <a:lumOff val="25000"/>
                        </a:schemeClr>
                      </a:solidFill>
                      <a:latin typeface="+mn-lt"/>
                      <a:ea typeface="+mn-ea"/>
                      <a:cs typeface="+mn-cs"/>
                    </a:defRPr>
                  </a:pPr>
                  <a:t>[CELLRANGE]</a:t>
                </a:fld>
                <a:endParaRPr lang="en-VN"/>
              </a:p>
            </c:rich>
          </c:tx>
          <c:numFmt formatCode="0.0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VN"/>
            </a:p>
          </c:txP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Lst>
        </c:dLbl>
      </c:pivotFmt>
      <c:pivotFmt>
        <c:idx val="18"/>
        <c:spPr>
          <a:solidFill>
            <a:schemeClr val="accent1"/>
          </a:solidFill>
          <a:ln>
            <a:noFill/>
          </a:ln>
          <a:effectLst/>
        </c:spPr>
        <c:dLbl>
          <c:idx val="0"/>
          <c:tx>
            <c:rich>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fld id="{B3F8B953-12AD-411E-AE49-9D3DD2C7650D}" type="CELLRANGE">
                  <a:rPr lang="en-US"/>
                  <a:pPr>
                    <a:defRPr sz="900" b="0" i="0" u="none" strike="noStrike" kern="1200" baseline="0">
                      <a:solidFill>
                        <a:schemeClr val="tx1">
                          <a:lumMod val="75000"/>
                          <a:lumOff val="25000"/>
                        </a:schemeClr>
                      </a:solidFill>
                      <a:latin typeface="+mn-lt"/>
                      <a:ea typeface="+mn-ea"/>
                      <a:cs typeface="+mn-cs"/>
                    </a:defRPr>
                  </a:pPr>
                  <a:t>[CELLRANGE]</a:t>
                </a:fld>
                <a:endParaRPr lang="en-VN"/>
              </a:p>
            </c:rich>
          </c:tx>
          <c:numFmt formatCode="0.0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VN"/>
            </a:p>
          </c:txP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Lst>
        </c:dLbl>
      </c:pivotFmt>
      <c:pivotFmt>
        <c:idx val="19"/>
        <c:spPr>
          <a:solidFill>
            <a:schemeClr val="accent1"/>
          </a:solidFill>
          <a:ln>
            <a:noFill/>
          </a:ln>
          <a:effectLst/>
        </c:spPr>
        <c:dLbl>
          <c:idx val="0"/>
          <c:tx>
            <c:rich>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fld id="{29704F4F-FD79-44E5-87C8-D6AF9D74EF69}" type="CELLRANGE">
                  <a:rPr lang="en-US"/>
                  <a:pPr>
                    <a:defRPr sz="900" b="0" i="0" u="none" strike="noStrike" kern="1200" baseline="0">
                      <a:solidFill>
                        <a:schemeClr val="tx1">
                          <a:lumMod val="75000"/>
                          <a:lumOff val="25000"/>
                        </a:schemeClr>
                      </a:solidFill>
                      <a:latin typeface="+mn-lt"/>
                      <a:ea typeface="+mn-ea"/>
                      <a:cs typeface="+mn-cs"/>
                    </a:defRPr>
                  </a:pPr>
                  <a:t>[CELLRANGE]</a:t>
                </a:fld>
                <a:endParaRPr lang="en-VN"/>
              </a:p>
            </c:rich>
          </c:tx>
          <c:numFmt formatCode="0.0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VN"/>
            </a:p>
          </c:txP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Lst>
        </c:dLbl>
      </c:pivotFmt>
      <c:pivotFmt>
        <c:idx val="20"/>
        <c:spPr>
          <a:solidFill>
            <a:schemeClr val="accent1"/>
          </a:solidFill>
          <a:ln>
            <a:noFill/>
          </a:ln>
          <a:effectLst/>
        </c:spPr>
        <c:dLbl>
          <c:idx val="0"/>
          <c:tx>
            <c:rich>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fld id="{21A456B4-4781-422E-8C5E-E731808DBFD3}" type="CELLRANGE">
                  <a:rPr lang="en-US"/>
                  <a:pPr>
                    <a:defRPr sz="900" b="0" i="0" u="none" strike="noStrike" kern="1200" baseline="0">
                      <a:solidFill>
                        <a:schemeClr val="tx1">
                          <a:lumMod val="75000"/>
                          <a:lumOff val="25000"/>
                        </a:schemeClr>
                      </a:solidFill>
                      <a:latin typeface="+mn-lt"/>
                      <a:ea typeface="+mn-ea"/>
                      <a:cs typeface="+mn-cs"/>
                    </a:defRPr>
                  </a:pPr>
                  <a:t>[CELLRANGE]</a:t>
                </a:fld>
                <a:endParaRPr lang="en-VN"/>
              </a:p>
            </c:rich>
          </c:tx>
          <c:numFmt formatCode="0.0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VN"/>
            </a:p>
          </c:txP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Lst>
        </c:dLbl>
      </c:pivotFmt>
      <c:pivotFmt>
        <c:idx val="21"/>
        <c:spPr>
          <a:solidFill>
            <a:schemeClr val="accent1"/>
          </a:solidFill>
          <a:ln>
            <a:noFill/>
          </a:ln>
          <a:effectLst/>
        </c:spPr>
        <c:dLbl>
          <c:idx val="0"/>
          <c:tx>
            <c:rich>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fld id="{9827E504-1C8A-4CBC-B8E4-966B7E6D8A50}" type="CELLRANGE">
                  <a:rPr lang="en-US"/>
                  <a:pPr>
                    <a:defRPr sz="900" b="0" i="0" u="none" strike="noStrike" kern="1200" baseline="0">
                      <a:solidFill>
                        <a:schemeClr val="tx1">
                          <a:lumMod val="75000"/>
                          <a:lumOff val="25000"/>
                        </a:schemeClr>
                      </a:solidFill>
                      <a:latin typeface="+mn-lt"/>
                      <a:ea typeface="+mn-ea"/>
                      <a:cs typeface="+mn-cs"/>
                    </a:defRPr>
                  </a:pPr>
                  <a:t>[CELLRANGE]</a:t>
                </a:fld>
                <a:endParaRPr lang="en-VN"/>
              </a:p>
            </c:rich>
          </c:tx>
          <c:numFmt formatCode="0.0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VN"/>
            </a:p>
          </c:txP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Lst>
        </c:dLbl>
      </c:pivotFmt>
      <c:pivotFmt>
        <c:idx val="22"/>
        <c:spPr>
          <a:solidFill>
            <a:schemeClr val="accent1"/>
          </a:solidFill>
          <a:ln>
            <a:noFill/>
          </a:ln>
          <a:effectLst/>
        </c:spPr>
        <c:dLbl>
          <c:idx val="0"/>
          <c:tx>
            <c:rich>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fld id="{576018A0-55A3-481C-A632-CA22D1A46460}" type="CELLRANGE">
                  <a:rPr lang="en-US"/>
                  <a:pPr>
                    <a:defRPr sz="900" b="0" i="0" u="none" strike="noStrike" kern="1200" baseline="0">
                      <a:solidFill>
                        <a:schemeClr val="tx1">
                          <a:lumMod val="75000"/>
                          <a:lumOff val="25000"/>
                        </a:schemeClr>
                      </a:solidFill>
                      <a:latin typeface="+mn-lt"/>
                      <a:ea typeface="+mn-ea"/>
                      <a:cs typeface="+mn-cs"/>
                    </a:defRPr>
                  </a:pPr>
                  <a:t>[CELLRANGE]</a:t>
                </a:fld>
                <a:endParaRPr lang="en-VN"/>
              </a:p>
            </c:rich>
          </c:tx>
          <c:numFmt formatCode="0.0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VN"/>
            </a:p>
          </c:txP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Lst>
        </c:dLbl>
      </c:pivotFmt>
      <c:pivotFmt>
        <c:idx val="23"/>
        <c:spPr>
          <a:solidFill>
            <a:schemeClr val="accent1"/>
          </a:solidFill>
          <a:ln>
            <a:noFill/>
          </a:ln>
          <a:effectLst/>
        </c:spPr>
        <c:marker>
          <c:symbol val="none"/>
        </c:marker>
        <c:dLbl>
          <c:idx val="0"/>
          <c:numFmt formatCode="0.0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VN"/>
            </a:p>
          </c:txPr>
          <c:showLegendKey val="0"/>
          <c:showVal val="0"/>
          <c:showCatName val="0"/>
          <c:showSerName val="0"/>
          <c:showPercent val="0"/>
          <c:showBubbleSize val="0"/>
          <c:extLst>
            <c:ext xmlns:c15="http://schemas.microsoft.com/office/drawing/2012/chart" uri="{CE6537A1-D6FC-4f65-9D91-7224C49458BB}"/>
          </c:extLst>
        </c:dLbl>
      </c:pivotFmt>
      <c:pivotFmt>
        <c:idx val="24"/>
        <c:spPr>
          <a:solidFill>
            <a:schemeClr val="accent1"/>
          </a:solidFill>
          <a:ln>
            <a:noFill/>
          </a:ln>
          <a:effectLst/>
        </c:spPr>
        <c:dLbl>
          <c:idx val="0"/>
          <c:tx>
            <c:rich>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fld id="{003DD511-376B-4442-B825-66E6415865CC}" type="CELLRANGE">
                  <a:rPr lang="en-US"/>
                  <a:pPr>
                    <a:defRPr sz="900" b="0" i="0" u="none" strike="noStrike" kern="1200" baseline="0">
                      <a:solidFill>
                        <a:schemeClr val="tx1">
                          <a:lumMod val="75000"/>
                          <a:lumOff val="25000"/>
                        </a:schemeClr>
                      </a:solidFill>
                      <a:latin typeface="+mn-lt"/>
                      <a:ea typeface="+mn-ea"/>
                      <a:cs typeface="+mn-cs"/>
                    </a:defRPr>
                  </a:pPr>
                  <a:t>[CELLRANGE]</a:t>
                </a:fld>
                <a:endParaRPr lang="en-VN"/>
              </a:p>
            </c:rich>
          </c:tx>
          <c:numFmt formatCode="0.0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VN"/>
            </a:p>
          </c:txP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Lst>
        </c:dLbl>
      </c:pivotFmt>
      <c:pivotFmt>
        <c:idx val="25"/>
        <c:spPr>
          <a:solidFill>
            <a:schemeClr val="accent1"/>
          </a:solidFill>
          <a:ln>
            <a:noFill/>
          </a:ln>
          <a:effectLst/>
        </c:spPr>
        <c:dLbl>
          <c:idx val="0"/>
          <c:tx>
            <c:rich>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fld id="{5D8FEDBA-364A-4E97-98B7-0F852FD69CF9}" type="CELLRANGE">
                  <a:rPr lang="en-US"/>
                  <a:pPr>
                    <a:defRPr sz="900" b="0" i="0" u="none" strike="noStrike" kern="1200" baseline="0">
                      <a:solidFill>
                        <a:schemeClr val="tx1">
                          <a:lumMod val="75000"/>
                          <a:lumOff val="25000"/>
                        </a:schemeClr>
                      </a:solidFill>
                      <a:latin typeface="+mn-lt"/>
                      <a:ea typeface="+mn-ea"/>
                      <a:cs typeface="+mn-cs"/>
                    </a:defRPr>
                  </a:pPr>
                  <a:t>[CELLRANGE]</a:t>
                </a:fld>
                <a:endParaRPr lang="en-VN"/>
              </a:p>
            </c:rich>
          </c:tx>
          <c:numFmt formatCode="0.0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VN"/>
            </a:p>
          </c:txP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Lst>
        </c:dLbl>
      </c:pivotFmt>
      <c:pivotFmt>
        <c:idx val="26"/>
        <c:spPr>
          <a:solidFill>
            <a:schemeClr val="accent1"/>
          </a:solidFill>
          <a:ln>
            <a:noFill/>
          </a:ln>
          <a:effectLst/>
        </c:spPr>
        <c:dLbl>
          <c:idx val="0"/>
          <c:tx>
            <c:rich>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fld id="{71465DE8-F6BC-4D98-9ACC-251848FB530C}" type="CELLRANGE">
                  <a:rPr lang="en-US"/>
                  <a:pPr>
                    <a:defRPr sz="900" b="0" i="0" u="none" strike="noStrike" kern="1200" baseline="0">
                      <a:solidFill>
                        <a:schemeClr val="tx1">
                          <a:lumMod val="75000"/>
                          <a:lumOff val="25000"/>
                        </a:schemeClr>
                      </a:solidFill>
                      <a:latin typeface="+mn-lt"/>
                      <a:ea typeface="+mn-ea"/>
                      <a:cs typeface="+mn-cs"/>
                    </a:defRPr>
                  </a:pPr>
                  <a:t>[CELLRANGE]</a:t>
                </a:fld>
                <a:endParaRPr lang="en-VN"/>
              </a:p>
            </c:rich>
          </c:tx>
          <c:numFmt formatCode="0.0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VN"/>
            </a:p>
          </c:txP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Lst>
        </c:dLbl>
      </c:pivotFmt>
      <c:pivotFmt>
        <c:idx val="27"/>
        <c:spPr>
          <a:solidFill>
            <a:schemeClr val="accent1"/>
          </a:solidFill>
          <a:ln>
            <a:noFill/>
          </a:ln>
          <a:effectLst/>
        </c:spPr>
        <c:dLbl>
          <c:idx val="0"/>
          <c:tx>
            <c:rich>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fld id="{A2FCB956-E26B-44AD-AA47-16796281CC07}" type="CELLRANGE">
                  <a:rPr lang="en-US"/>
                  <a:pPr>
                    <a:defRPr sz="900" b="0" i="0" u="none" strike="noStrike" kern="1200" baseline="0">
                      <a:solidFill>
                        <a:schemeClr val="tx1">
                          <a:lumMod val="75000"/>
                          <a:lumOff val="25000"/>
                        </a:schemeClr>
                      </a:solidFill>
                      <a:latin typeface="+mn-lt"/>
                      <a:ea typeface="+mn-ea"/>
                      <a:cs typeface="+mn-cs"/>
                    </a:defRPr>
                  </a:pPr>
                  <a:t>[CELLRANGE]</a:t>
                </a:fld>
                <a:endParaRPr lang="en-VN"/>
              </a:p>
            </c:rich>
          </c:tx>
          <c:numFmt formatCode="0.0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VN"/>
            </a:p>
          </c:txP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Lst>
        </c:dLbl>
      </c:pivotFmt>
      <c:pivotFmt>
        <c:idx val="28"/>
        <c:spPr>
          <a:solidFill>
            <a:schemeClr val="accent1"/>
          </a:solidFill>
          <a:ln>
            <a:noFill/>
          </a:ln>
          <a:effectLst/>
        </c:spPr>
        <c:dLbl>
          <c:idx val="0"/>
          <c:tx>
            <c:rich>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fld id="{06D876AF-6BA9-4DE4-AB44-673161963EB2}" type="CELLRANGE">
                  <a:rPr lang="en-US"/>
                  <a:pPr>
                    <a:defRPr sz="900" b="0" i="0" u="none" strike="noStrike" kern="1200" baseline="0">
                      <a:solidFill>
                        <a:schemeClr val="tx1">
                          <a:lumMod val="75000"/>
                          <a:lumOff val="25000"/>
                        </a:schemeClr>
                      </a:solidFill>
                      <a:latin typeface="+mn-lt"/>
                      <a:ea typeface="+mn-ea"/>
                      <a:cs typeface="+mn-cs"/>
                    </a:defRPr>
                  </a:pPr>
                  <a:t>[CELLRANGE]</a:t>
                </a:fld>
                <a:endParaRPr lang="en-VN"/>
              </a:p>
            </c:rich>
          </c:tx>
          <c:numFmt formatCode="0.0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VN"/>
            </a:p>
          </c:txP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Lst>
        </c:dLbl>
      </c:pivotFmt>
      <c:pivotFmt>
        <c:idx val="29"/>
        <c:spPr>
          <a:solidFill>
            <a:schemeClr val="accent1"/>
          </a:solidFill>
          <a:ln>
            <a:noFill/>
          </a:ln>
          <a:effectLst/>
        </c:spPr>
        <c:dLbl>
          <c:idx val="0"/>
          <c:tx>
            <c:rich>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fld id="{4519FCDC-5CE4-4D5E-AD19-B76F47C40344}" type="CELLRANGE">
                  <a:rPr lang="en-US"/>
                  <a:pPr>
                    <a:defRPr sz="900" b="0" i="0" u="none" strike="noStrike" kern="1200" baseline="0">
                      <a:solidFill>
                        <a:schemeClr val="tx1">
                          <a:lumMod val="75000"/>
                          <a:lumOff val="25000"/>
                        </a:schemeClr>
                      </a:solidFill>
                      <a:latin typeface="+mn-lt"/>
                      <a:ea typeface="+mn-ea"/>
                      <a:cs typeface="+mn-cs"/>
                    </a:defRPr>
                  </a:pPr>
                  <a:t>[CELLRANGE]</a:t>
                </a:fld>
                <a:endParaRPr lang="en-VN"/>
              </a:p>
            </c:rich>
          </c:tx>
          <c:numFmt formatCode="0.0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VN"/>
            </a:p>
          </c:txP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Lst>
        </c:dLbl>
      </c:pivotFmt>
      <c:pivotFmt>
        <c:idx val="30"/>
        <c:spPr>
          <a:solidFill>
            <a:schemeClr val="accent1"/>
          </a:solidFill>
          <a:ln>
            <a:noFill/>
          </a:ln>
          <a:effectLst/>
        </c:spPr>
        <c:dLbl>
          <c:idx val="0"/>
          <c:tx>
            <c:rich>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fld id="{AE8502AA-F6C8-4F25-8507-BCCA71C2C3A9}" type="CELLRANGE">
                  <a:rPr lang="en-US"/>
                  <a:pPr>
                    <a:defRPr sz="900" b="0" i="0" u="none" strike="noStrike" kern="1200" baseline="0">
                      <a:solidFill>
                        <a:schemeClr val="tx1">
                          <a:lumMod val="75000"/>
                          <a:lumOff val="25000"/>
                        </a:schemeClr>
                      </a:solidFill>
                      <a:latin typeface="+mn-lt"/>
                      <a:ea typeface="+mn-ea"/>
                      <a:cs typeface="+mn-cs"/>
                    </a:defRPr>
                  </a:pPr>
                  <a:t>[CELLRANGE]</a:t>
                </a:fld>
                <a:endParaRPr lang="en-VN"/>
              </a:p>
            </c:rich>
          </c:tx>
          <c:numFmt formatCode="0.0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VN"/>
            </a:p>
          </c:txP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Lst>
        </c:dLbl>
      </c:pivotFmt>
      <c:pivotFmt>
        <c:idx val="31"/>
        <c:spPr>
          <a:solidFill>
            <a:schemeClr val="accent1"/>
          </a:solidFill>
          <a:ln>
            <a:noFill/>
          </a:ln>
          <a:effectLst/>
        </c:spPr>
        <c:dLbl>
          <c:idx val="0"/>
          <c:tx>
            <c:rich>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fld id="{9D7E703D-6EF4-453C-8D85-1561D52D227D}" type="CELLRANGE">
                  <a:rPr lang="en-US"/>
                  <a:pPr>
                    <a:defRPr sz="900" b="0" i="0" u="none" strike="noStrike" kern="1200" baseline="0">
                      <a:solidFill>
                        <a:schemeClr val="tx1">
                          <a:lumMod val="75000"/>
                          <a:lumOff val="25000"/>
                        </a:schemeClr>
                      </a:solidFill>
                      <a:latin typeface="+mn-lt"/>
                      <a:ea typeface="+mn-ea"/>
                      <a:cs typeface="+mn-cs"/>
                    </a:defRPr>
                  </a:pPr>
                  <a:t>[CELLRANGE]</a:t>
                </a:fld>
                <a:endParaRPr lang="en-VN"/>
              </a:p>
            </c:rich>
          </c:tx>
          <c:numFmt formatCode="0.0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VN"/>
            </a:p>
          </c:txP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Lst>
        </c:dLbl>
      </c:pivotFmt>
      <c:pivotFmt>
        <c:idx val="32"/>
        <c:spPr>
          <a:solidFill>
            <a:schemeClr val="accent1"/>
          </a:solidFill>
          <a:ln>
            <a:noFill/>
          </a:ln>
          <a:effectLst/>
        </c:spPr>
        <c:dLbl>
          <c:idx val="0"/>
          <c:tx>
            <c:rich>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fld id="{99FE0634-5E6E-4796-BBD6-E18A64AE8512}" type="CELLRANGE">
                  <a:rPr lang="en-US"/>
                  <a:pPr>
                    <a:defRPr sz="900" b="0" i="0" u="none" strike="noStrike" kern="1200" baseline="0">
                      <a:solidFill>
                        <a:schemeClr val="tx1">
                          <a:lumMod val="75000"/>
                          <a:lumOff val="25000"/>
                        </a:schemeClr>
                      </a:solidFill>
                      <a:latin typeface="+mn-lt"/>
                      <a:ea typeface="+mn-ea"/>
                      <a:cs typeface="+mn-cs"/>
                    </a:defRPr>
                  </a:pPr>
                  <a:t>[CELLRANGE]</a:t>
                </a:fld>
                <a:endParaRPr lang="en-VN"/>
              </a:p>
            </c:rich>
          </c:tx>
          <c:numFmt formatCode="0.0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VN"/>
            </a:p>
          </c:txP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Lst>
        </c:dLbl>
      </c:pivotFmt>
      <c:pivotFmt>
        <c:idx val="33"/>
        <c:spPr>
          <a:solidFill>
            <a:schemeClr val="accent1"/>
          </a:solidFill>
          <a:ln>
            <a:noFill/>
          </a:ln>
          <a:effectLst/>
        </c:spPr>
        <c:dLbl>
          <c:idx val="0"/>
          <c:tx>
            <c:rich>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fld id="{6C7971E7-CA73-471D-B1E1-A197B8726406}" type="CELLRANGE">
                  <a:rPr lang="en-US"/>
                  <a:pPr>
                    <a:defRPr sz="900" b="0" i="0" u="none" strike="noStrike" kern="1200" baseline="0">
                      <a:solidFill>
                        <a:schemeClr val="tx1">
                          <a:lumMod val="75000"/>
                          <a:lumOff val="25000"/>
                        </a:schemeClr>
                      </a:solidFill>
                      <a:latin typeface="+mn-lt"/>
                      <a:ea typeface="+mn-ea"/>
                      <a:cs typeface="+mn-cs"/>
                    </a:defRPr>
                  </a:pPr>
                  <a:t>[CELLRANGE]</a:t>
                </a:fld>
                <a:endParaRPr lang="en-VN"/>
              </a:p>
            </c:rich>
          </c:tx>
          <c:numFmt formatCode="0.0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VN"/>
            </a:p>
          </c:txP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Lst>
        </c:dLbl>
      </c:pivotFmt>
    </c:pivotFmts>
    <c:plotArea>
      <c:layout/>
      <c:barChart>
        <c:barDir val="col"/>
        <c:grouping val="clustered"/>
        <c:varyColors val="0"/>
        <c:ser>
          <c:idx val="0"/>
          <c:order val="0"/>
          <c:tx>
            <c:strRef>
              <c:f>Sheet1!$Q$4:$Q$13</c:f>
              <c:strCache>
                <c:ptCount val="1"/>
                <c:pt idx="0">
                  <c:v>Total</c:v>
                </c:pt>
              </c:strCache>
            </c:strRef>
          </c:tx>
          <c:spPr>
            <a:solidFill>
              <a:srgbClr val="3B8D61"/>
            </a:solidFill>
            <a:ln>
              <a:noFill/>
            </a:ln>
            <a:effectLst/>
          </c:spPr>
          <c:invertIfNegative val="0"/>
          <c:dLbls>
            <c:dLbl>
              <c:idx val="0"/>
              <c:tx>
                <c:rich>
                  <a:bodyPr/>
                  <a:lstStyle/>
                  <a:p>
                    <a:fld id="{8ECBC282-49FD-3E4B-ACB3-65876FD9790C}" type="CELLRANGE">
                      <a:rPr lang="en-VN"/>
                      <a:pPr/>
                      <a:t>[CELLRANGE]</a:t>
                    </a:fld>
                    <a:endParaRPr lang="en-VN"/>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7C55-47B6-B651-59D4F08319D8}"/>
                </c:ext>
              </c:extLst>
            </c:dLbl>
            <c:dLbl>
              <c:idx val="1"/>
              <c:tx>
                <c:rich>
                  <a:bodyPr/>
                  <a:lstStyle/>
                  <a:p>
                    <a:fld id="{CEA7BD25-1778-5F4C-B0FA-852B515D602F}" type="CELLRANGE">
                      <a:rPr lang="en-VN"/>
                      <a:pPr/>
                      <a:t>[CELLRANGE]</a:t>
                    </a:fld>
                    <a:endParaRPr lang="en-VN"/>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7C55-47B6-B651-59D4F08319D8}"/>
                </c:ext>
              </c:extLst>
            </c:dLbl>
            <c:dLbl>
              <c:idx val="2"/>
              <c:tx>
                <c:rich>
                  <a:bodyPr/>
                  <a:lstStyle/>
                  <a:p>
                    <a:fld id="{559C4BDD-C852-BA4D-A7E6-B1DE9DC46246}" type="CELLRANGE">
                      <a:rPr lang="en-VN"/>
                      <a:pPr/>
                      <a:t>[CELLRANGE]</a:t>
                    </a:fld>
                    <a:endParaRPr lang="en-VN"/>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7C55-47B6-B651-59D4F08319D8}"/>
                </c:ext>
              </c:extLst>
            </c:dLbl>
            <c:dLbl>
              <c:idx val="3"/>
              <c:tx>
                <c:rich>
                  <a:bodyPr/>
                  <a:lstStyle/>
                  <a:p>
                    <a:fld id="{4CF25D85-7CB9-5146-8F75-5FE3BEA23F8A}" type="CELLRANGE">
                      <a:rPr lang="en-VN"/>
                      <a:pPr/>
                      <a:t>[CELLRANGE]</a:t>
                    </a:fld>
                    <a:endParaRPr lang="en-VN"/>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7C55-47B6-B651-59D4F08319D8}"/>
                </c:ext>
              </c:extLst>
            </c:dLbl>
            <c:dLbl>
              <c:idx val="4"/>
              <c:tx>
                <c:rich>
                  <a:bodyPr/>
                  <a:lstStyle/>
                  <a:p>
                    <a:fld id="{E5BD47C8-BE04-8A47-B35A-CCC53B5BBAF6}" type="CELLRANGE">
                      <a:rPr lang="en-VN"/>
                      <a:pPr/>
                      <a:t>[CELLRANGE]</a:t>
                    </a:fld>
                    <a:endParaRPr lang="en-VN"/>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7C55-47B6-B651-59D4F08319D8}"/>
                </c:ext>
              </c:extLst>
            </c:dLbl>
            <c:dLbl>
              <c:idx val="5"/>
              <c:tx>
                <c:rich>
                  <a:bodyPr/>
                  <a:lstStyle/>
                  <a:p>
                    <a:fld id="{FEF10C6F-ABC4-6B45-BCE9-EAE1A4E1689F}" type="CELLRANGE">
                      <a:rPr lang="en-VN"/>
                      <a:pPr/>
                      <a:t>[CELLRANGE]</a:t>
                    </a:fld>
                    <a:endParaRPr lang="en-VN"/>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7C55-47B6-B651-59D4F08319D8}"/>
                </c:ext>
              </c:extLst>
            </c:dLbl>
            <c:dLbl>
              <c:idx val="6"/>
              <c:tx>
                <c:rich>
                  <a:bodyPr/>
                  <a:lstStyle/>
                  <a:p>
                    <a:fld id="{57CD95C9-DB6E-1C41-ABBE-8F548A299B5D}" type="CELLRANGE">
                      <a:rPr lang="en-VN"/>
                      <a:pPr/>
                      <a:t>[CELLRANGE]</a:t>
                    </a:fld>
                    <a:endParaRPr lang="en-VN"/>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7C55-47B6-B651-59D4F08319D8}"/>
                </c:ext>
              </c:extLst>
            </c:dLbl>
            <c:dLbl>
              <c:idx val="7"/>
              <c:tx>
                <c:rich>
                  <a:bodyPr/>
                  <a:lstStyle/>
                  <a:p>
                    <a:fld id="{EDE5FE28-23B4-DF4D-AF68-23A41B643B7A}" type="CELLRANGE">
                      <a:rPr lang="en-VN"/>
                      <a:pPr/>
                      <a:t>[CELLRANGE]</a:t>
                    </a:fld>
                    <a:endParaRPr lang="en-VN"/>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7C55-47B6-B651-59D4F08319D8}"/>
                </c:ext>
              </c:extLst>
            </c:dLbl>
            <c:dLbl>
              <c:idx val="8"/>
              <c:tx>
                <c:rich>
                  <a:bodyPr/>
                  <a:lstStyle/>
                  <a:p>
                    <a:fld id="{1D253D4F-7699-3443-A250-5E586A9B3BCD}" type="CELLRANGE">
                      <a:rPr lang="en-VN"/>
                      <a:pPr/>
                      <a:t>[CELLRANGE]</a:t>
                    </a:fld>
                    <a:endParaRPr lang="en-VN"/>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8-7C55-47B6-B651-59D4F08319D8}"/>
                </c:ext>
              </c:extLst>
            </c:dLbl>
            <c:dLbl>
              <c:idx val="9"/>
              <c:tx>
                <c:rich>
                  <a:bodyPr/>
                  <a:lstStyle/>
                  <a:p>
                    <a:fld id="{53256E63-AB80-F04A-BBF4-32E56D592690}" type="CELLRANGE">
                      <a:rPr lang="en-VN"/>
                      <a:pPr/>
                      <a:t>[CELLRANGE]</a:t>
                    </a:fld>
                    <a:endParaRPr lang="en-VN"/>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9-7C55-47B6-B651-59D4F08319D8}"/>
                </c:ext>
              </c:extLst>
            </c:dLbl>
            <c:numFmt formatCode="0.00%" sourceLinked="0"/>
            <c:spPr>
              <a:noFill/>
              <a:ln>
                <a:noFill/>
              </a:ln>
              <a:effectLst/>
            </c:spPr>
            <c:txPr>
              <a:bodyPr rot="0" spcFirstLastPara="1" vertOverflow="ellipsis" vert="horz" wrap="square" lIns="38100" tIns="19050" rIns="38100" bIns="19050" anchor="ctr" anchorCtr="1">
                <a:spAutoFit/>
              </a:bodyPr>
              <a:lstStyle/>
              <a:p>
                <a:pPr>
                  <a:defRPr sz="1100" b="1" i="0" u="none" strike="noStrike" kern="1200" baseline="0">
                    <a:solidFill>
                      <a:srgbClr val="18637B"/>
                    </a:solidFill>
                    <a:latin typeface="+mn-lt"/>
                    <a:ea typeface="+mn-ea"/>
                    <a:cs typeface="+mn-cs"/>
                  </a:defRPr>
                </a:pPr>
                <a:endParaRPr lang="en-VN"/>
              </a:p>
            </c:txP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cat>
            <c:strRef>
              <c:f>Sheet1!$Q$4:$Q$13</c:f>
              <c:strCache>
                <c:ptCount val="10"/>
                <c:pt idx="0">
                  <c:v>300 - 499</c:v>
                </c:pt>
                <c:pt idx="1">
                  <c:v>500 - 549</c:v>
                </c:pt>
                <c:pt idx="2">
                  <c:v>550 - 579</c:v>
                </c:pt>
                <c:pt idx="3">
                  <c:v>580 - 614</c:v>
                </c:pt>
                <c:pt idx="4">
                  <c:v>615 - 639</c:v>
                </c:pt>
                <c:pt idx="5">
                  <c:v>640 - 669</c:v>
                </c:pt>
                <c:pt idx="6">
                  <c:v>670 - 699</c:v>
                </c:pt>
                <c:pt idx="7">
                  <c:v>700 - 740</c:v>
                </c:pt>
                <c:pt idx="8">
                  <c:v>740 - 799</c:v>
                </c:pt>
                <c:pt idx="9">
                  <c:v>800 - 850</c:v>
                </c:pt>
              </c:strCache>
            </c:strRef>
          </c:cat>
          <c:val>
            <c:numRef>
              <c:f>Sheet1!$Q$4:$Q$13</c:f>
              <c:numCache>
                <c:formatCode>General</c:formatCode>
                <c:ptCount val="10"/>
                <c:pt idx="0">
                  <c:v>6519492</c:v>
                </c:pt>
                <c:pt idx="1">
                  <c:v>3041842</c:v>
                </c:pt>
                <c:pt idx="2">
                  <c:v>2164528</c:v>
                </c:pt>
                <c:pt idx="3">
                  <c:v>2941866</c:v>
                </c:pt>
                <c:pt idx="4">
                  <c:v>2458647</c:v>
                </c:pt>
                <c:pt idx="5">
                  <c:v>3518879</c:v>
                </c:pt>
                <c:pt idx="6">
                  <c:v>4430433</c:v>
                </c:pt>
                <c:pt idx="7">
                  <c:v>7928362</c:v>
                </c:pt>
                <c:pt idx="8">
                  <c:v>17902609</c:v>
                </c:pt>
                <c:pt idx="9">
                  <c:v>5865639</c:v>
                </c:pt>
              </c:numCache>
            </c:numRef>
          </c:val>
          <c:extLst>
            <c:ext xmlns:c15="http://schemas.microsoft.com/office/drawing/2012/chart" uri="{02D57815-91ED-43cb-92C2-25804820EDAC}">
              <c15:datalabelsRange>
                <c15:f>Sheet1!$Q$4:$Q$13</c15:f>
                <c15:dlblRangeCache>
                  <c:ptCount val="10"/>
                  <c:pt idx="0">
                    <c:v>11.48%</c:v>
                  </c:pt>
                  <c:pt idx="1">
                    <c:v>5.36%</c:v>
                  </c:pt>
                  <c:pt idx="2">
                    <c:v>3.81%</c:v>
                  </c:pt>
                  <c:pt idx="3">
                    <c:v>5.18%</c:v>
                  </c:pt>
                  <c:pt idx="4">
                    <c:v>4.33%</c:v>
                  </c:pt>
                  <c:pt idx="5">
                    <c:v>6.20%</c:v>
                  </c:pt>
                  <c:pt idx="6">
                    <c:v>7.80%</c:v>
                  </c:pt>
                  <c:pt idx="7">
                    <c:v>13.97%</c:v>
                  </c:pt>
                  <c:pt idx="8">
                    <c:v>31.53%</c:v>
                  </c:pt>
                  <c:pt idx="9">
                    <c:v>10.33%</c:v>
                  </c:pt>
                </c15:dlblRangeCache>
              </c15:datalabelsRange>
            </c:ext>
            <c:ext xmlns:c16="http://schemas.microsoft.com/office/drawing/2014/chart" uri="{C3380CC4-5D6E-409C-BE32-E72D297353CC}">
              <c16:uniqueId val="{0000000A-1A05-45FB-ACB9-1FC24B7491CF}"/>
            </c:ext>
          </c:extLst>
        </c:ser>
        <c:dLbls>
          <c:showLegendKey val="0"/>
          <c:showVal val="0"/>
          <c:showCatName val="0"/>
          <c:showSerName val="0"/>
          <c:showPercent val="0"/>
          <c:showBubbleSize val="0"/>
        </c:dLbls>
        <c:gapWidth val="5"/>
        <c:overlap val="-27"/>
        <c:axId val="501997616"/>
        <c:axId val="501998160"/>
      </c:barChart>
      <c:catAx>
        <c:axId val="50199761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VN"/>
          </a:p>
        </c:txPr>
        <c:crossAx val="501998160"/>
        <c:crosses val="autoZero"/>
        <c:auto val="1"/>
        <c:lblAlgn val="ctr"/>
        <c:lblOffset val="100"/>
        <c:noMultiLvlLbl val="0"/>
      </c:catAx>
      <c:valAx>
        <c:axId val="501998160"/>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VN"/>
          </a:p>
        </c:txPr>
        <c:crossAx val="501997616"/>
        <c:crosses val="autoZero"/>
        <c:crossBetween val="between"/>
        <c:majorUnit val="5000000"/>
      </c:valAx>
      <c:spPr>
        <a:noFill/>
        <a:ln>
          <a:noFill/>
        </a:ln>
        <a:effectLst/>
      </c:spPr>
    </c:plotArea>
    <c:plotVisOnly val="1"/>
    <c:dispBlanksAs val="gap"/>
    <c:showDLblsOverMax val="0"/>
  </c:chart>
  <c:spPr>
    <a:noFill/>
    <a:ln>
      <a:noFill/>
    </a:ln>
    <a:effectLst/>
  </c:spPr>
  <c:txPr>
    <a:bodyPr/>
    <a:lstStyle/>
    <a:p>
      <a:pPr>
        <a:defRPr/>
      </a:pPr>
      <a:endParaRPr lang="en-VN"/>
    </a:p>
  </c:txPr>
  <c:externalData r:id="rId3">
    <c:autoUpdate val="0"/>
  </c:externalData>
  <c:extLst>
    <c:ext xmlns:c14="http://schemas.microsoft.com/office/drawing/2007/8/2/chart" uri="{781A3756-C4B2-4CAC-9D66-4F8BD8637D16}">
      <c14:pivotOptions>
        <c14:dropZoneFilter val="1"/>
        <c14:dropZoneCategories val="1"/>
        <c14:dropZoneData val="1"/>
        <c14:dropZonesVisible val="1"/>
      </c14:pivotOptions>
    </c:ext>
    <c:ext xmlns:c16="http://schemas.microsoft.com/office/drawing/2014/chart" uri="{E28EC0CA-F0BB-4C9C-879D-F8772B89E7AC}">
      <c16:pivotOptions16>
        <c16:showExpandCollapseFieldButtons val="1"/>
      </c16:pivotOptions16>
    </c:ext>
  </c:extLst>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omments/comment1.xml><?xml version="1.0" encoding="utf-8"?>
<p:cmLst xmlns:a="http://schemas.openxmlformats.org/drawingml/2006/main" xmlns:r="http://schemas.openxmlformats.org/officeDocument/2006/relationships" xmlns:p="http://schemas.openxmlformats.org/presentationml/2006/main">
  <p:cm authorId="1" dt="2020-07-24T16:25:17.742" idx="2">
    <p:pos x="10" y="10"/>
    <p:text>cần add thêm 1 hình về dữ liệu trên tập test để so sánh.</p:text>
    <p:extLst>
      <p:ext uri="{C676402C-5697-4E1C-873F-D02D1690AC5C}">
        <p15:threadingInfo xmlns:p15="http://schemas.microsoft.com/office/powerpoint/2012/main" timeZoneBias="-42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Roboto Light" panose="02000000000000000000" pitchFamily="2"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Roboto Light" panose="02000000000000000000" pitchFamily="2" charset="0"/>
              </a:defRPr>
            </a:lvl1pPr>
          </a:lstStyle>
          <a:p>
            <a:fld id="{ADE5C782-E8E6-4D1D-8982-7C397B6B007B}" type="datetimeFigureOut">
              <a:rPr lang="en-US" smtClean="0"/>
              <a:pPr/>
              <a:t>7/13/22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Roboto Light" panose="02000000000000000000" pitchFamily="2"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Roboto Light" panose="02000000000000000000" pitchFamily="2" charset="0"/>
              </a:defRPr>
            </a:lvl1pPr>
          </a:lstStyle>
          <a:p>
            <a:fld id="{DCEA6579-2EB6-42D0-8153-73D5E5366221}" type="slidenum">
              <a:rPr lang="en-US" smtClean="0"/>
              <a:pPr/>
              <a:t>‹#›</a:t>
            </a:fld>
            <a:endParaRPr lang="en-US" dirty="0"/>
          </a:p>
        </p:txBody>
      </p:sp>
    </p:spTree>
    <p:extLst>
      <p:ext uri="{BB962C8B-B14F-4D97-AF65-F5344CB8AC3E}">
        <p14:creationId xmlns:p14="http://schemas.microsoft.com/office/powerpoint/2010/main" val="2924323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Roboto Light" panose="02000000000000000000" pitchFamily="2" charset="0"/>
        <a:ea typeface="+mn-ea"/>
        <a:cs typeface="+mn-cs"/>
      </a:defRPr>
    </a:lvl1pPr>
    <a:lvl2pPr marL="457200" algn="l" defTabSz="914400" rtl="0" eaLnBrk="1" latinLnBrk="0" hangingPunct="1">
      <a:defRPr sz="1200" kern="1200">
        <a:solidFill>
          <a:schemeClr val="tx1"/>
        </a:solidFill>
        <a:latin typeface="Roboto Light" panose="02000000000000000000" pitchFamily="2" charset="0"/>
        <a:ea typeface="+mn-ea"/>
        <a:cs typeface="+mn-cs"/>
      </a:defRPr>
    </a:lvl2pPr>
    <a:lvl3pPr marL="914400" algn="l" defTabSz="914400" rtl="0" eaLnBrk="1" latinLnBrk="0" hangingPunct="1">
      <a:defRPr sz="1200" kern="1200">
        <a:solidFill>
          <a:schemeClr val="tx1"/>
        </a:solidFill>
        <a:latin typeface="Roboto Light" panose="02000000000000000000" pitchFamily="2" charset="0"/>
        <a:ea typeface="+mn-ea"/>
        <a:cs typeface="+mn-cs"/>
      </a:defRPr>
    </a:lvl3pPr>
    <a:lvl4pPr marL="1371600" algn="l" defTabSz="914400" rtl="0" eaLnBrk="1" latinLnBrk="0" hangingPunct="1">
      <a:defRPr sz="1200" kern="1200">
        <a:solidFill>
          <a:schemeClr val="tx1"/>
        </a:solidFill>
        <a:latin typeface="Roboto Light" panose="02000000000000000000" pitchFamily="2" charset="0"/>
        <a:ea typeface="+mn-ea"/>
        <a:cs typeface="+mn-cs"/>
      </a:defRPr>
    </a:lvl4pPr>
    <a:lvl5pPr marL="1828800" algn="l" defTabSz="914400" rtl="0" eaLnBrk="1" latinLnBrk="0" hangingPunct="1">
      <a:defRPr sz="1200" kern="1200">
        <a:solidFill>
          <a:schemeClr val="tx1"/>
        </a:solidFill>
        <a:latin typeface="Roboto Light" panose="02000000000000000000" pitchFamily="2"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173662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g35ed75ccf_0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3" name="Google Shape;443;g35ed75ccf_0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307791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815327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g35ed75ccf_0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3" name="Google Shape;443;g35ed75ccf_0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250852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g35ed75ccf_0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3" name="Google Shape;443;g35ed75ccf_0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458414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g35ed75ccf_0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3" name="Google Shape;443;g35ed75ccf_0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991969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g35ed75ccf_0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3" name="Google Shape;443;g35ed75ccf_0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856871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g35ed75ccf_0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3" name="Google Shape;443;g35ed75ccf_0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626012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702732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g35ed75ccf_0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3" name="Google Shape;443;g35ed75ccf_0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892816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g35ed75ccf_0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3" name="Google Shape;443;g35ed75ccf_0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482708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cd36154fc_196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cd36154fc_196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856271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g35ed75ccf_0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3" name="Google Shape;443;g35ed75ccf_0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3644526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g35ed75ccf_0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3" name="Google Shape;443;g35ed75ccf_0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4948043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g35ed75ccf_0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3" name="Google Shape;443;g35ed75ccf_0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7227584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g35ed75ccf_0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3" name="Google Shape;443;g35ed75ccf_0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0785178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g35ed75ccf_0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3" name="Google Shape;443;g35ed75ccf_0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2727904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g35ed75ccf_0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3" name="Google Shape;443;g35ed75ccf_0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0178357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g35ed75ccf_0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3" name="Google Shape;443;g35ed75ccf_0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0305485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g35ed75ccf_0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3" name="Google Shape;443;g35ed75ccf_0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1998334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g35ed75ccf_0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3" name="Google Shape;443;g35ed75ccf_0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5354804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g35ed75ccf_0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3" name="Google Shape;443;g35ed75ccf_0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339697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1057802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g35ed75ccf_0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3" name="Google Shape;443;g35ed75ccf_0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3087128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g35ed75ccf_0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3" name="Google Shape;443;g35ed75ccf_0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3741907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g35ed75ccf_0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3" name="Google Shape;443;g35ed75ccf_0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9040075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g35ed75ccf_0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3" name="Google Shape;443;g35ed75ccf_0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9566778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g35ed75ccf_0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3" name="Google Shape;443;g35ed75ccf_0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2708630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g35ed75ccf_0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3" name="Google Shape;443;g35ed75ccf_0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611208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g35ed75ccf_0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3" name="Google Shape;443;g35ed75ccf_0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949172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g35ed75ccf_0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3" name="Google Shape;443;g35ed75ccf_0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449656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g35ed75ccf_0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3" name="Google Shape;443;g35ed75ccf_0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798295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715074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g35ed75ccf_0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3" name="Google Shape;443;g35ed75ccf_0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461982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g35ed75ccf_0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3" name="Google Shape;443;g35ed75ccf_0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819612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57B2E291-A121-49BB-B36F-3005AAEE5F46}" type="datetimeFigureOut">
              <a:rPr lang="en-US" smtClean="0"/>
              <a:t>7/13/22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6D031B-68E7-4E1E-BA18-F737606694E5}" type="slidenum">
              <a:rPr lang="en-US" smtClean="0"/>
              <a:t>‹#›</a:t>
            </a:fld>
            <a:endParaRPr lang="en-US"/>
          </a:p>
        </p:txBody>
      </p:sp>
    </p:spTree>
    <p:extLst>
      <p:ext uri="{BB962C8B-B14F-4D97-AF65-F5344CB8AC3E}">
        <p14:creationId xmlns:p14="http://schemas.microsoft.com/office/powerpoint/2010/main" val="20016323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7B2E291-A121-49BB-B36F-3005AAEE5F46}" type="datetimeFigureOut">
              <a:rPr lang="en-US" smtClean="0"/>
              <a:t>7/13/22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6D031B-68E7-4E1E-BA18-F737606694E5}" type="slidenum">
              <a:rPr lang="en-US" smtClean="0"/>
              <a:t>‹#›</a:t>
            </a:fld>
            <a:endParaRPr lang="en-US"/>
          </a:p>
        </p:txBody>
      </p:sp>
    </p:spTree>
    <p:extLst>
      <p:ext uri="{BB962C8B-B14F-4D97-AF65-F5344CB8AC3E}">
        <p14:creationId xmlns:p14="http://schemas.microsoft.com/office/powerpoint/2010/main" val="28482436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7B2E291-A121-49BB-B36F-3005AAEE5F46}" type="datetimeFigureOut">
              <a:rPr lang="en-US" smtClean="0"/>
              <a:t>7/13/22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6D031B-68E7-4E1E-BA18-F737606694E5}" type="slidenum">
              <a:rPr lang="en-US" smtClean="0"/>
              <a:t>‹#›</a:t>
            </a:fld>
            <a:endParaRPr lang="en-US"/>
          </a:p>
        </p:txBody>
      </p:sp>
    </p:spTree>
    <p:extLst>
      <p:ext uri="{BB962C8B-B14F-4D97-AF65-F5344CB8AC3E}">
        <p14:creationId xmlns:p14="http://schemas.microsoft.com/office/powerpoint/2010/main" val="321397328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 1 column" type="tx">
  <p:cSld name="Title + 1 column">
    <p:spTree>
      <p:nvGrpSpPr>
        <p:cNvPr id="1" name="Shape 34"/>
        <p:cNvGrpSpPr/>
        <p:nvPr/>
      </p:nvGrpSpPr>
      <p:grpSpPr>
        <a:xfrm>
          <a:off x="0" y="0"/>
          <a:ext cx="0" cy="0"/>
          <a:chOff x="0" y="0"/>
          <a:chExt cx="0" cy="0"/>
        </a:xfrm>
      </p:grpSpPr>
      <p:sp>
        <p:nvSpPr>
          <p:cNvPr id="35" name="Google Shape;35;p5"/>
          <p:cNvSpPr/>
          <p:nvPr/>
        </p:nvSpPr>
        <p:spPr>
          <a:xfrm>
            <a:off x="-67" y="0"/>
            <a:ext cx="329600" cy="2071075"/>
          </a:xfrm>
          <a:prstGeom prst="rect">
            <a:avLst/>
          </a:prstGeom>
          <a:solidFill>
            <a:srgbClr val="18637B"/>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solidFill>
                <a:srgbClr val="114454"/>
              </a:solidFill>
              <a:latin typeface="Roboto Light" panose="02000000000000000000" pitchFamily="2" charset="0"/>
            </a:endParaRPr>
          </a:p>
        </p:txBody>
      </p:sp>
      <p:sp>
        <p:nvSpPr>
          <p:cNvPr id="36" name="Google Shape;36;p5"/>
          <p:cNvSpPr/>
          <p:nvPr/>
        </p:nvSpPr>
        <p:spPr>
          <a:xfrm>
            <a:off x="-3" y="133374"/>
            <a:ext cx="7132323" cy="947282"/>
          </a:xfrm>
          <a:prstGeom prst="rect">
            <a:avLst/>
          </a:prstGeom>
          <a:solidFill>
            <a:srgbClr val="124057"/>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latin typeface="Roboto Light" panose="02000000000000000000" pitchFamily="2" charset="0"/>
            </a:endParaRPr>
          </a:p>
        </p:txBody>
      </p:sp>
      <p:sp>
        <p:nvSpPr>
          <p:cNvPr id="37" name="Google Shape;37;p5"/>
          <p:cNvSpPr/>
          <p:nvPr/>
        </p:nvSpPr>
        <p:spPr>
          <a:xfrm>
            <a:off x="0" y="2071208"/>
            <a:ext cx="329600" cy="2043600"/>
          </a:xfrm>
          <a:prstGeom prst="rect">
            <a:avLst/>
          </a:prstGeom>
          <a:solidFill>
            <a:srgbClr val="16575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latin typeface="Roboto Light" panose="02000000000000000000" pitchFamily="2" charset="0"/>
            </a:endParaRPr>
          </a:p>
        </p:txBody>
      </p:sp>
      <p:sp>
        <p:nvSpPr>
          <p:cNvPr id="38" name="Google Shape;38;p5"/>
          <p:cNvSpPr/>
          <p:nvPr/>
        </p:nvSpPr>
        <p:spPr>
          <a:xfrm>
            <a:off x="0" y="4114800"/>
            <a:ext cx="329600" cy="807200"/>
          </a:xfrm>
          <a:prstGeom prst="rect">
            <a:avLst/>
          </a:prstGeom>
          <a:solidFill>
            <a:srgbClr val="3B8D6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latin typeface="Roboto Light" panose="02000000000000000000" pitchFamily="2" charset="0"/>
            </a:endParaRPr>
          </a:p>
        </p:txBody>
      </p:sp>
      <p:sp>
        <p:nvSpPr>
          <p:cNvPr id="39" name="Google Shape;39;p5"/>
          <p:cNvSpPr/>
          <p:nvPr/>
        </p:nvSpPr>
        <p:spPr>
          <a:xfrm>
            <a:off x="0" y="4922000"/>
            <a:ext cx="329600" cy="1936000"/>
          </a:xfrm>
          <a:prstGeom prst="rect">
            <a:avLst/>
          </a:prstGeom>
          <a:solidFill>
            <a:srgbClr val="94BF6E"/>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latin typeface="Roboto Light" panose="02000000000000000000" pitchFamily="2" charset="0"/>
            </a:endParaRPr>
          </a:p>
        </p:txBody>
      </p:sp>
      <p:sp>
        <p:nvSpPr>
          <p:cNvPr id="41" name="Google Shape;41;p5"/>
          <p:cNvSpPr txBox="1">
            <a:spLocks noGrp="1"/>
          </p:cNvSpPr>
          <p:nvPr>
            <p:ph type="title"/>
          </p:nvPr>
        </p:nvSpPr>
        <p:spPr>
          <a:xfrm>
            <a:off x="1226696" y="335019"/>
            <a:ext cx="4278400" cy="379191"/>
          </a:xfrm>
          <a:prstGeom prst="rect">
            <a:avLst/>
          </a:prstGeom>
        </p:spPr>
        <p:txBody>
          <a:bodyPr spcFirstLastPara="1" wrap="square" lIns="91425" tIns="91425" rIns="91425" bIns="91425" anchor="ctr" anchorCtr="0">
            <a:noAutofit/>
          </a:bodyPr>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a:endParaRPr dirty="0"/>
          </a:p>
        </p:txBody>
      </p:sp>
      <p:sp>
        <p:nvSpPr>
          <p:cNvPr id="42" name="Google Shape;42;p5"/>
          <p:cNvSpPr txBox="1">
            <a:spLocks noGrp="1"/>
          </p:cNvSpPr>
          <p:nvPr>
            <p:ph type="body" idx="1"/>
          </p:nvPr>
        </p:nvSpPr>
        <p:spPr>
          <a:xfrm>
            <a:off x="1528033" y="2356367"/>
            <a:ext cx="10054400" cy="4211600"/>
          </a:xfrm>
          <a:prstGeom prst="rect">
            <a:avLst/>
          </a:prstGeom>
        </p:spPr>
        <p:txBody>
          <a:bodyPr spcFirstLastPara="1" wrap="square" lIns="91425" tIns="91425" rIns="91425" bIns="91425" anchor="t" anchorCtr="0">
            <a:noAutofit/>
          </a:bodyPr>
          <a:lstStyle>
            <a:lvl1pPr marL="609585" lvl="0" indent="-541853">
              <a:spcBef>
                <a:spcPts val="800"/>
              </a:spcBef>
              <a:spcAft>
                <a:spcPts val="0"/>
              </a:spcAft>
              <a:buSzPts val="2800"/>
              <a:buChar char="▪"/>
              <a:defRPr sz="3733"/>
            </a:lvl1pPr>
            <a:lvl2pPr marL="1219170" lvl="1" indent="-541853">
              <a:spcBef>
                <a:spcPts val="0"/>
              </a:spcBef>
              <a:spcAft>
                <a:spcPts val="0"/>
              </a:spcAft>
              <a:buSzPts val="2800"/>
              <a:buChar char="▫"/>
              <a:defRPr sz="3733"/>
            </a:lvl2pPr>
            <a:lvl3pPr marL="1828754" lvl="2" indent="-541853">
              <a:spcBef>
                <a:spcPts val="0"/>
              </a:spcBef>
              <a:spcAft>
                <a:spcPts val="0"/>
              </a:spcAft>
              <a:buSzPts val="2800"/>
              <a:buChar char="■"/>
              <a:defRPr sz="3733"/>
            </a:lvl3pPr>
            <a:lvl4pPr marL="2438339" lvl="3" indent="-541853">
              <a:spcBef>
                <a:spcPts val="0"/>
              </a:spcBef>
              <a:spcAft>
                <a:spcPts val="0"/>
              </a:spcAft>
              <a:buSzPts val="2800"/>
              <a:buChar char="●"/>
              <a:defRPr sz="3733"/>
            </a:lvl4pPr>
            <a:lvl5pPr marL="3047924" lvl="4" indent="-541853">
              <a:spcBef>
                <a:spcPts val="0"/>
              </a:spcBef>
              <a:spcAft>
                <a:spcPts val="0"/>
              </a:spcAft>
              <a:buSzPts val="2800"/>
              <a:buChar char="○"/>
              <a:defRPr sz="3733"/>
            </a:lvl5pPr>
            <a:lvl6pPr marL="3657509" lvl="5" indent="-541853">
              <a:spcBef>
                <a:spcPts val="0"/>
              </a:spcBef>
              <a:spcAft>
                <a:spcPts val="0"/>
              </a:spcAft>
              <a:buSzPts val="2800"/>
              <a:buChar char="■"/>
              <a:defRPr sz="3733"/>
            </a:lvl6pPr>
            <a:lvl7pPr marL="4267093" lvl="6" indent="-541853">
              <a:spcBef>
                <a:spcPts val="0"/>
              </a:spcBef>
              <a:spcAft>
                <a:spcPts val="0"/>
              </a:spcAft>
              <a:buSzPts val="2800"/>
              <a:buChar char="●"/>
              <a:defRPr sz="3733"/>
            </a:lvl7pPr>
            <a:lvl8pPr marL="4876678" lvl="7" indent="-541853">
              <a:spcBef>
                <a:spcPts val="0"/>
              </a:spcBef>
              <a:spcAft>
                <a:spcPts val="0"/>
              </a:spcAft>
              <a:buSzPts val="2800"/>
              <a:buChar char="○"/>
              <a:defRPr sz="3733"/>
            </a:lvl8pPr>
            <a:lvl9pPr marL="5486263" lvl="8" indent="-541853">
              <a:spcBef>
                <a:spcPts val="0"/>
              </a:spcBef>
              <a:spcAft>
                <a:spcPts val="0"/>
              </a:spcAft>
              <a:buSzPts val="2800"/>
              <a:buChar char="■"/>
              <a:defRPr sz="3733"/>
            </a:lvl9pPr>
          </a:lstStyle>
          <a:p>
            <a:endParaRPr/>
          </a:p>
        </p:txBody>
      </p:sp>
      <p:sp>
        <p:nvSpPr>
          <p:cNvPr id="43" name="Google Shape;43;p5"/>
          <p:cNvSpPr txBox="1">
            <a:spLocks noGrp="1"/>
          </p:cNvSpPr>
          <p:nvPr>
            <p:ph type="sldNum" idx="12"/>
          </p:nvPr>
        </p:nvSpPr>
        <p:spPr>
          <a:xfrm>
            <a:off x="-68067" y="6425867"/>
            <a:ext cx="465600" cy="432000"/>
          </a:xfrm>
          <a:prstGeom prst="rect">
            <a:avLst/>
          </a:prstGeom>
        </p:spPr>
        <p:txBody>
          <a:bodyPr spcFirstLastPara="1" wrap="square" lIns="91425" tIns="91425" rIns="91425" bIns="91425" anchor="t" anchorCtr="0">
            <a:noAutofit/>
          </a:bodyPr>
          <a:lstStyle>
            <a:lvl1pPr lvl="0" algn="ctr" rtl="0">
              <a:buNone/>
              <a:defRPr sz="1067">
                <a:solidFill>
                  <a:srgbClr val="FFFFFF"/>
                </a:solidFill>
                <a:latin typeface="Roboto Slab"/>
                <a:ea typeface="Roboto Slab"/>
                <a:cs typeface="Roboto Slab"/>
                <a:sym typeface="Roboto Slab"/>
              </a:defRPr>
            </a:lvl1pPr>
            <a:lvl2pPr lvl="1" algn="ctr" rtl="0">
              <a:buNone/>
              <a:defRPr sz="1067">
                <a:solidFill>
                  <a:srgbClr val="FFFFFF"/>
                </a:solidFill>
                <a:latin typeface="Roboto Slab"/>
                <a:ea typeface="Roboto Slab"/>
                <a:cs typeface="Roboto Slab"/>
                <a:sym typeface="Roboto Slab"/>
              </a:defRPr>
            </a:lvl2pPr>
            <a:lvl3pPr lvl="2" algn="ctr" rtl="0">
              <a:buNone/>
              <a:defRPr sz="1067">
                <a:solidFill>
                  <a:srgbClr val="FFFFFF"/>
                </a:solidFill>
                <a:latin typeface="Roboto Slab"/>
                <a:ea typeface="Roboto Slab"/>
                <a:cs typeface="Roboto Slab"/>
                <a:sym typeface="Roboto Slab"/>
              </a:defRPr>
            </a:lvl3pPr>
            <a:lvl4pPr lvl="3" algn="ctr" rtl="0">
              <a:buNone/>
              <a:defRPr sz="1067">
                <a:solidFill>
                  <a:srgbClr val="FFFFFF"/>
                </a:solidFill>
                <a:latin typeface="Roboto Slab"/>
                <a:ea typeface="Roboto Slab"/>
                <a:cs typeface="Roboto Slab"/>
                <a:sym typeface="Roboto Slab"/>
              </a:defRPr>
            </a:lvl4pPr>
            <a:lvl5pPr lvl="4" algn="ctr" rtl="0">
              <a:buNone/>
              <a:defRPr sz="1067">
                <a:solidFill>
                  <a:srgbClr val="FFFFFF"/>
                </a:solidFill>
                <a:latin typeface="Roboto Slab"/>
                <a:ea typeface="Roboto Slab"/>
                <a:cs typeface="Roboto Slab"/>
                <a:sym typeface="Roboto Slab"/>
              </a:defRPr>
            </a:lvl5pPr>
            <a:lvl6pPr lvl="5" algn="ctr" rtl="0">
              <a:buNone/>
              <a:defRPr sz="1067">
                <a:solidFill>
                  <a:srgbClr val="FFFFFF"/>
                </a:solidFill>
                <a:latin typeface="Roboto Slab"/>
                <a:ea typeface="Roboto Slab"/>
                <a:cs typeface="Roboto Slab"/>
                <a:sym typeface="Roboto Slab"/>
              </a:defRPr>
            </a:lvl6pPr>
            <a:lvl7pPr lvl="6" algn="ctr" rtl="0">
              <a:buNone/>
              <a:defRPr sz="1067">
                <a:solidFill>
                  <a:srgbClr val="FFFFFF"/>
                </a:solidFill>
                <a:latin typeface="Roboto Slab"/>
                <a:ea typeface="Roboto Slab"/>
                <a:cs typeface="Roboto Slab"/>
                <a:sym typeface="Roboto Slab"/>
              </a:defRPr>
            </a:lvl7pPr>
            <a:lvl8pPr lvl="7" algn="ctr" rtl="0">
              <a:buNone/>
              <a:defRPr sz="1067">
                <a:solidFill>
                  <a:srgbClr val="FFFFFF"/>
                </a:solidFill>
                <a:latin typeface="Roboto Slab"/>
                <a:ea typeface="Roboto Slab"/>
                <a:cs typeface="Roboto Slab"/>
                <a:sym typeface="Roboto Slab"/>
              </a:defRPr>
            </a:lvl8pPr>
            <a:lvl9pPr lvl="8" algn="ctr" rtl="0">
              <a:buNone/>
              <a:defRPr sz="1067">
                <a:solidFill>
                  <a:srgbClr val="FFFFFF"/>
                </a:solidFill>
                <a:latin typeface="Roboto Slab"/>
                <a:ea typeface="Roboto Slab"/>
                <a:cs typeface="Roboto Slab"/>
                <a:sym typeface="Roboto Slab"/>
              </a:defRPr>
            </a:lvl9pPr>
          </a:lstStyle>
          <a:p>
            <a:fld id="{00000000-1234-1234-1234-123412341234}" type="slidenum">
              <a:rPr lang="en" smtClean="0"/>
              <a:pPr/>
              <a:t>‹#›</a:t>
            </a:fld>
            <a:endParaRPr lang="en"/>
          </a:p>
        </p:txBody>
      </p:sp>
      <p:sp>
        <p:nvSpPr>
          <p:cNvPr id="10" name="TextBox 9"/>
          <p:cNvSpPr txBox="1"/>
          <p:nvPr userDrawn="1"/>
        </p:nvSpPr>
        <p:spPr>
          <a:xfrm rot="16200000">
            <a:off x="10294569" y="3081657"/>
            <a:ext cx="3557035" cy="261610"/>
          </a:xfrm>
          <a:prstGeom prst="rect">
            <a:avLst/>
          </a:prstGeom>
          <a:noFill/>
        </p:spPr>
        <p:txBody>
          <a:bodyPr wrap="square" rtlCol="0">
            <a:spAutoFit/>
          </a:bodyPr>
          <a:lstStyle/>
          <a:p>
            <a:r>
              <a:rPr lang="en-US" sz="1100" i="0" dirty="0">
                <a:solidFill>
                  <a:srgbClr val="124057"/>
                </a:solidFill>
                <a:latin typeface="Roboto" panose="02000000000000000000" pitchFamily="2" charset="0"/>
                <a:ea typeface="Roboto" panose="02000000000000000000" pitchFamily="2" charset="0"/>
                <a:cs typeface="Nixie One" panose="020B0604020202020204" charset="0"/>
              </a:rPr>
              <a:t>©2020 </a:t>
            </a:r>
            <a:r>
              <a:rPr lang="en-US" sz="1100" i="0" dirty="0" err="1">
                <a:solidFill>
                  <a:srgbClr val="124057"/>
                </a:solidFill>
                <a:latin typeface="Roboto" panose="02000000000000000000" pitchFamily="2" charset="0"/>
                <a:ea typeface="Roboto" panose="02000000000000000000" pitchFamily="2" charset="0"/>
                <a:cs typeface="Nixie One" panose="020B0604020202020204" charset="0"/>
              </a:rPr>
              <a:t>Phân</a:t>
            </a:r>
            <a:r>
              <a:rPr lang="en-US" sz="1100" i="0" baseline="0" dirty="0">
                <a:solidFill>
                  <a:srgbClr val="124057"/>
                </a:solidFill>
                <a:latin typeface="Roboto" panose="02000000000000000000" pitchFamily="2" charset="0"/>
                <a:ea typeface="Roboto" panose="02000000000000000000" pitchFamily="2" charset="0"/>
                <a:cs typeface="Nixie One" panose="020B0604020202020204" charset="0"/>
              </a:rPr>
              <a:t> </a:t>
            </a:r>
            <a:r>
              <a:rPr lang="en-US" sz="1100" i="0" baseline="0" dirty="0" err="1">
                <a:solidFill>
                  <a:srgbClr val="124057"/>
                </a:solidFill>
                <a:latin typeface="Roboto" panose="02000000000000000000" pitchFamily="2" charset="0"/>
                <a:ea typeface="Roboto" panose="02000000000000000000" pitchFamily="2" charset="0"/>
                <a:cs typeface="Nixie One" panose="020B0604020202020204" charset="0"/>
              </a:rPr>
              <a:t>tích</a:t>
            </a:r>
            <a:r>
              <a:rPr lang="en-US" sz="1100" i="0" baseline="0" dirty="0">
                <a:solidFill>
                  <a:srgbClr val="124057"/>
                </a:solidFill>
                <a:latin typeface="Roboto" panose="02000000000000000000" pitchFamily="2" charset="0"/>
                <a:ea typeface="Roboto" panose="02000000000000000000" pitchFamily="2" charset="0"/>
                <a:cs typeface="Nixie One" panose="020B0604020202020204" charset="0"/>
              </a:rPr>
              <a:t> </a:t>
            </a:r>
            <a:r>
              <a:rPr lang="en-US" sz="1100" i="0" baseline="0" dirty="0" err="1">
                <a:solidFill>
                  <a:srgbClr val="124057"/>
                </a:solidFill>
                <a:latin typeface="Roboto" panose="02000000000000000000" pitchFamily="2" charset="0"/>
                <a:ea typeface="Roboto" panose="02000000000000000000" pitchFamily="2" charset="0"/>
                <a:cs typeface="Nixie One" panose="020B0604020202020204" charset="0"/>
              </a:rPr>
              <a:t>dữ</a:t>
            </a:r>
            <a:r>
              <a:rPr lang="en-US" sz="1100" i="0" baseline="0" dirty="0">
                <a:solidFill>
                  <a:srgbClr val="124057"/>
                </a:solidFill>
                <a:latin typeface="Roboto" panose="02000000000000000000" pitchFamily="2" charset="0"/>
                <a:ea typeface="Roboto" panose="02000000000000000000" pitchFamily="2" charset="0"/>
                <a:cs typeface="Nixie One" panose="020B0604020202020204" charset="0"/>
              </a:rPr>
              <a:t> </a:t>
            </a:r>
            <a:r>
              <a:rPr lang="en-US" sz="1100" i="0" baseline="0" dirty="0" err="1">
                <a:solidFill>
                  <a:srgbClr val="124057"/>
                </a:solidFill>
                <a:latin typeface="Roboto" panose="02000000000000000000" pitchFamily="2" charset="0"/>
                <a:ea typeface="Roboto" panose="02000000000000000000" pitchFamily="2" charset="0"/>
                <a:cs typeface="Nixie One" panose="020B0604020202020204" charset="0"/>
              </a:rPr>
              <a:t>liệu</a:t>
            </a:r>
            <a:r>
              <a:rPr lang="en-US" sz="1100" i="0" dirty="0">
                <a:solidFill>
                  <a:srgbClr val="124057"/>
                </a:solidFill>
                <a:latin typeface="Roboto" panose="02000000000000000000" pitchFamily="2" charset="0"/>
                <a:ea typeface="Roboto" panose="02000000000000000000" pitchFamily="2" charset="0"/>
                <a:cs typeface="Nixie One" panose="020B0604020202020204" charset="0"/>
              </a:rPr>
              <a:t> – </a:t>
            </a:r>
            <a:r>
              <a:rPr lang="en-US" sz="1100" i="0" dirty="0" err="1">
                <a:solidFill>
                  <a:srgbClr val="124057"/>
                </a:solidFill>
                <a:latin typeface="Roboto" panose="02000000000000000000" pitchFamily="2" charset="0"/>
                <a:ea typeface="Roboto" panose="02000000000000000000" pitchFamily="2" charset="0"/>
                <a:cs typeface="Nixie One" panose="020B0604020202020204" charset="0"/>
              </a:rPr>
              <a:t>Trung</a:t>
            </a:r>
            <a:r>
              <a:rPr lang="en-US" sz="1100" i="0" baseline="0" dirty="0">
                <a:solidFill>
                  <a:srgbClr val="124057"/>
                </a:solidFill>
                <a:latin typeface="Roboto" panose="02000000000000000000" pitchFamily="2" charset="0"/>
                <a:ea typeface="Roboto" panose="02000000000000000000" pitchFamily="2" charset="0"/>
                <a:cs typeface="Nixie One" panose="020B0604020202020204" charset="0"/>
              </a:rPr>
              <a:t> </a:t>
            </a:r>
            <a:r>
              <a:rPr lang="en-US" sz="1100" i="0" baseline="0" dirty="0" err="1">
                <a:solidFill>
                  <a:srgbClr val="124057"/>
                </a:solidFill>
                <a:latin typeface="Roboto" panose="02000000000000000000" pitchFamily="2" charset="0"/>
                <a:ea typeface="Roboto" panose="02000000000000000000" pitchFamily="2" charset="0"/>
                <a:cs typeface="Nixie One" panose="020B0604020202020204" charset="0"/>
              </a:rPr>
              <a:t>tâm</a:t>
            </a:r>
            <a:r>
              <a:rPr lang="en-US" sz="1100" i="0" baseline="0" dirty="0">
                <a:solidFill>
                  <a:srgbClr val="124057"/>
                </a:solidFill>
                <a:latin typeface="Roboto" panose="02000000000000000000" pitchFamily="2" charset="0"/>
                <a:ea typeface="Roboto" panose="02000000000000000000" pitchFamily="2" charset="0"/>
                <a:cs typeface="Nixie One" panose="020B0604020202020204" charset="0"/>
              </a:rPr>
              <a:t> </a:t>
            </a:r>
            <a:r>
              <a:rPr lang="en-US" sz="1100" i="0" baseline="0" dirty="0" err="1">
                <a:solidFill>
                  <a:srgbClr val="124057"/>
                </a:solidFill>
                <a:latin typeface="Roboto" panose="02000000000000000000" pitchFamily="2" charset="0"/>
                <a:ea typeface="Roboto" panose="02000000000000000000" pitchFamily="2" charset="0"/>
                <a:cs typeface="Nixie One" panose="020B0604020202020204" charset="0"/>
              </a:rPr>
              <a:t>Công</a:t>
            </a:r>
            <a:r>
              <a:rPr lang="en-US" sz="1100" i="0" baseline="0" dirty="0">
                <a:solidFill>
                  <a:srgbClr val="124057"/>
                </a:solidFill>
                <a:latin typeface="Roboto" panose="02000000000000000000" pitchFamily="2" charset="0"/>
                <a:ea typeface="Roboto" panose="02000000000000000000" pitchFamily="2" charset="0"/>
                <a:cs typeface="Nixie One" panose="020B0604020202020204" charset="0"/>
              </a:rPr>
              <a:t> </a:t>
            </a:r>
            <a:r>
              <a:rPr lang="en-US" sz="1100" i="0" baseline="0" dirty="0" err="1">
                <a:solidFill>
                  <a:srgbClr val="124057"/>
                </a:solidFill>
                <a:latin typeface="Roboto" panose="02000000000000000000" pitchFamily="2" charset="0"/>
                <a:ea typeface="Roboto" panose="02000000000000000000" pitchFamily="2" charset="0"/>
                <a:cs typeface="Nixie One" panose="020B0604020202020204" charset="0"/>
              </a:rPr>
              <a:t>nghệ</a:t>
            </a:r>
            <a:r>
              <a:rPr lang="en-US" sz="1100" i="0" dirty="0">
                <a:solidFill>
                  <a:srgbClr val="124057"/>
                </a:solidFill>
                <a:latin typeface="Roboto" panose="02000000000000000000" pitchFamily="2" charset="0"/>
                <a:ea typeface="Roboto" panose="02000000000000000000" pitchFamily="2" charset="0"/>
                <a:cs typeface="Nixie One" panose="020B0604020202020204" charset="0"/>
              </a:rPr>
              <a:t> - VDS</a:t>
            </a:r>
          </a:p>
        </p:txBody>
      </p:sp>
    </p:spTree>
    <p:extLst>
      <p:ext uri="{BB962C8B-B14F-4D97-AF65-F5344CB8AC3E}">
        <p14:creationId xmlns:p14="http://schemas.microsoft.com/office/powerpoint/2010/main" val="69012085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
          <p:cNvSpPr/>
          <p:nvPr/>
        </p:nvSpPr>
        <p:spPr>
          <a:xfrm>
            <a:off x="0" y="5718000"/>
            <a:ext cx="12192000" cy="330000"/>
          </a:xfrm>
          <a:prstGeom prst="rect">
            <a:avLst/>
          </a:prstGeom>
          <a:solidFill>
            <a:srgbClr val="165751"/>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dirty="0">
              <a:ln>
                <a:noFill/>
              </a:ln>
              <a:solidFill>
                <a:srgbClr val="000000"/>
              </a:solidFill>
              <a:effectLst/>
              <a:uLnTx/>
              <a:uFillTx/>
              <a:latin typeface="Roboto Light" panose="02000000000000000000" pitchFamily="2" charset="0"/>
              <a:cs typeface="Arial"/>
              <a:sym typeface="Arial"/>
            </a:endParaRPr>
          </a:p>
        </p:txBody>
      </p:sp>
      <p:sp>
        <p:nvSpPr>
          <p:cNvPr id="11" name="Google Shape;11;p2"/>
          <p:cNvSpPr/>
          <p:nvPr/>
        </p:nvSpPr>
        <p:spPr>
          <a:xfrm>
            <a:off x="0" y="0"/>
            <a:ext cx="12192000" cy="707600"/>
          </a:xfrm>
          <a:prstGeom prst="rect">
            <a:avLst/>
          </a:prstGeom>
          <a:solidFill>
            <a:srgbClr val="18637B"/>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dirty="0">
              <a:ln>
                <a:noFill/>
              </a:ln>
              <a:solidFill>
                <a:srgbClr val="114454"/>
              </a:solidFill>
              <a:effectLst/>
              <a:uLnTx/>
              <a:uFillTx/>
              <a:latin typeface="Roboto Light" panose="02000000000000000000" pitchFamily="2" charset="0"/>
              <a:cs typeface="Arial"/>
              <a:sym typeface="Arial"/>
            </a:endParaRPr>
          </a:p>
        </p:txBody>
      </p:sp>
      <p:sp>
        <p:nvSpPr>
          <p:cNvPr id="12" name="Google Shape;12;p2"/>
          <p:cNvSpPr/>
          <p:nvPr/>
        </p:nvSpPr>
        <p:spPr>
          <a:xfrm>
            <a:off x="0" y="667501"/>
            <a:ext cx="12192000" cy="5098800"/>
          </a:xfrm>
          <a:prstGeom prst="rect">
            <a:avLst/>
          </a:prstGeom>
          <a:solidFill>
            <a:srgbClr val="124057"/>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dirty="0">
              <a:ln>
                <a:noFill/>
              </a:ln>
              <a:solidFill>
                <a:srgbClr val="000000"/>
              </a:solidFill>
              <a:effectLst/>
              <a:uLnTx/>
              <a:uFillTx/>
              <a:latin typeface="Roboto Light" panose="02000000000000000000" pitchFamily="2" charset="0"/>
              <a:cs typeface="Arial"/>
              <a:sym typeface="Arial"/>
            </a:endParaRPr>
          </a:p>
        </p:txBody>
      </p:sp>
      <p:sp>
        <p:nvSpPr>
          <p:cNvPr id="13" name="Google Shape;13;p2"/>
          <p:cNvSpPr/>
          <p:nvPr/>
        </p:nvSpPr>
        <p:spPr>
          <a:xfrm>
            <a:off x="0" y="5991473"/>
            <a:ext cx="12192000" cy="157600"/>
          </a:xfrm>
          <a:prstGeom prst="rect">
            <a:avLst/>
          </a:prstGeom>
          <a:solidFill>
            <a:srgbClr val="3B8D61"/>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dirty="0">
              <a:ln>
                <a:noFill/>
              </a:ln>
              <a:solidFill>
                <a:srgbClr val="000000"/>
              </a:solidFill>
              <a:effectLst/>
              <a:uLnTx/>
              <a:uFillTx/>
              <a:latin typeface="Roboto Light" panose="02000000000000000000" pitchFamily="2" charset="0"/>
              <a:cs typeface="Arial"/>
              <a:sym typeface="Arial"/>
            </a:endParaRPr>
          </a:p>
        </p:txBody>
      </p:sp>
      <p:sp>
        <p:nvSpPr>
          <p:cNvPr id="14" name="Google Shape;14;p2"/>
          <p:cNvSpPr/>
          <p:nvPr/>
        </p:nvSpPr>
        <p:spPr>
          <a:xfrm>
            <a:off x="0" y="6112100"/>
            <a:ext cx="12192000" cy="746000"/>
          </a:xfrm>
          <a:prstGeom prst="rect">
            <a:avLst/>
          </a:prstGeom>
          <a:solidFill>
            <a:srgbClr val="94BF6E"/>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dirty="0">
              <a:ln>
                <a:noFill/>
              </a:ln>
              <a:solidFill>
                <a:srgbClr val="000000"/>
              </a:solidFill>
              <a:effectLst/>
              <a:uLnTx/>
              <a:uFillTx/>
              <a:latin typeface="Roboto Light" panose="02000000000000000000" pitchFamily="2" charset="0"/>
              <a:cs typeface="Arial"/>
              <a:sym typeface="Arial"/>
            </a:endParaRPr>
          </a:p>
        </p:txBody>
      </p:sp>
      <p:sp>
        <p:nvSpPr>
          <p:cNvPr id="15" name="Google Shape;15;p2"/>
          <p:cNvSpPr txBox="1">
            <a:spLocks noGrp="1"/>
          </p:cNvSpPr>
          <p:nvPr>
            <p:ph type="ctrTitle"/>
          </p:nvPr>
        </p:nvSpPr>
        <p:spPr>
          <a:xfrm>
            <a:off x="914400" y="3468567"/>
            <a:ext cx="7747200" cy="1546400"/>
          </a:xfrm>
          <a:prstGeom prst="rect">
            <a:avLst/>
          </a:prstGeom>
        </p:spPr>
        <p:txBody>
          <a:bodyPr spcFirstLastPara="1" wrap="square" lIns="91425" tIns="91425" rIns="91425" bIns="91425" anchor="b" anchorCtr="0">
            <a:noAutofit/>
          </a:bodyPr>
          <a:lstStyle>
            <a:lvl1pPr lvl="0">
              <a:spcBef>
                <a:spcPts val="0"/>
              </a:spcBef>
              <a:spcAft>
                <a:spcPts val="0"/>
              </a:spcAft>
              <a:buSzPts val="4800"/>
              <a:buNone/>
              <a:defRPr sz="6400"/>
            </a:lvl1pPr>
            <a:lvl2pPr lvl="1" algn="ctr">
              <a:spcBef>
                <a:spcPts val="0"/>
              </a:spcBef>
              <a:spcAft>
                <a:spcPts val="0"/>
              </a:spcAft>
              <a:buSzPts val="6000"/>
              <a:buNone/>
              <a:defRPr sz="8000"/>
            </a:lvl2pPr>
            <a:lvl3pPr lvl="2" algn="ctr">
              <a:spcBef>
                <a:spcPts val="0"/>
              </a:spcBef>
              <a:spcAft>
                <a:spcPts val="0"/>
              </a:spcAft>
              <a:buSzPts val="6000"/>
              <a:buNone/>
              <a:defRPr sz="8000"/>
            </a:lvl3pPr>
            <a:lvl4pPr lvl="3" algn="ctr">
              <a:spcBef>
                <a:spcPts val="0"/>
              </a:spcBef>
              <a:spcAft>
                <a:spcPts val="0"/>
              </a:spcAft>
              <a:buSzPts val="6000"/>
              <a:buNone/>
              <a:defRPr sz="8000"/>
            </a:lvl4pPr>
            <a:lvl5pPr lvl="4" algn="ctr">
              <a:spcBef>
                <a:spcPts val="0"/>
              </a:spcBef>
              <a:spcAft>
                <a:spcPts val="0"/>
              </a:spcAft>
              <a:buSzPts val="6000"/>
              <a:buNone/>
              <a:defRPr sz="8000"/>
            </a:lvl5pPr>
            <a:lvl6pPr lvl="5" algn="ctr">
              <a:spcBef>
                <a:spcPts val="0"/>
              </a:spcBef>
              <a:spcAft>
                <a:spcPts val="0"/>
              </a:spcAft>
              <a:buSzPts val="6000"/>
              <a:buNone/>
              <a:defRPr sz="8000"/>
            </a:lvl6pPr>
            <a:lvl7pPr lvl="6" algn="ctr">
              <a:spcBef>
                <a:spcPts val="0"/>
              </a:spcBef>
              <a:spcAft>
                <a:spcPts val="0"/>
              </a:spcAft>
              <a:buSzPts val="6000"/>
              <a:buNone/>
              <a:defRPr sz="8000"/>
            </a:lvl7pPr>
            <a:lvl8pPr lvl="7" algn="ctr">
              <a:spcBef>
                <a:spcPts val="0"/>
              </a:spcBef>
              <a:spcAft>
                <a:spcPts val="0"/>
              </a:spcAft>
              <a:buSzPts val="6000"/>
              <a:buNone/>
              <a:defRPr sz="8000"/>
            </a:lvl8pPr>
            <a:lvl9pPr lvl="8" algn="ctr">
              <a:spcBef>
                <a:spcPts val="0"/>
              </a:spcBef>
              <a:spcAft>
                <a:spcPts val="0"/>
              </a:spcAft>
              <a:buSzPts val="6000"/>
              <a:buNone/>
              <a:defRPr sz="8000"/>
            </a:lvl9pPr>
          </a:lstStyle>
          <a:p>
            <a:endParaRPr/>
          </a:p>
        </p:txBody>
      </p:sp>
    </p:spTree>
    <p:extLst>
      <p:ext uri="{BB962C8B-B14F-4D97-AF65-F5344CB8AC3E}">
        <p14:creationId xmlns:p14="http://schemas.microsoft.com/office/powerpoint/2010/main" val="39141631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ubtitle">
  <p:cSld name="Subtitle">
    <p:spTree>
      <p:nvGrpSpPr>
        <p:cNvPr id="1" name="Shape 16"/>
        <p:cNvGrpSpPr/>
        <p:nvPr/>
      </p:nvGrpSpPr>
      <p:grpSpPr>
        <a:xfrm>
          <a:off x="0" y="0"/>
          <a:ext cx="0" cy="0"/>
          <a:chOff x="0" y="0"/>
          <a:chExt cx="0" cy="0"/>
        </a:xfrm>
      </p:grpSpPr>
      <p:sp>
        <p:nvSpPr>
          <p:cNvPr id="17" name="Google Shape;17;p3"/>
          <p:cNvSpPr txBox="1">
            <a:spLocks noGrp="1"/>
          </p:cNvSpPr>
          <p:nvPr>
            <p:ph type="ctrTitle"/>
          </p:nvPr>
        </p:nvSpPr>
        <p:spPr>
          <a:xfrm>
            <a:off x="5484800" y="3838333"/>
            <a:ext cx="6007600" cy="15464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114454"/>
              </a:buClr>
              <a:buSzPts val="4800"/>
              <a:buNone/>
              <a:defRPr sz="6400">
                <a:solidFill>
                  <a:srgbClr val="114454"/>
                </a:solidFill>
              </a:defRPr>
            </a:lvl1pPr>
            <a:lvl2pPr lvl="1" rtl="0">
              <a:spcBef>
                <a:spcPts val="0"/>
              </a:spcBef>
              <a:spcAft>
                <a:spcPts val="0"/>
              </a:spcAft>
              <a:buClr>
                <a:srgbClr val="114454"/>
              </a:buClr>
              <a:buSzPts val="4800"/>
              <a:buNone/>
              <a:defRPr sz="6400">
                <a:solidFill>
                  <a:srgbClr val="114454"/>
                </a:solidFill>
              </a:defRPr>
            </a:lvl2pPr>
            <a:lvl3pPr lvl="2" rtl="0">
              <a:spcBef>
                <a:spcPts val="0"/>
              </a:spcBef>
              <a:spcAft>
                <a:spcPts val="0"/>
              </a:spcAft>
              <a:buClr>
                <a:srgbClr val="114454"/>
              </a:buClr>
              <a:buSzPts val="4800"/>
              <a:buNone/>
              <a:defRPr sz="6400">
                <a:solidFill>
                  <a:srgbClr val="114454"/>
                </a:solidFill>
              </a:defRPr>
            </a:lvl3pPr>
            <a:lvl4pPr lvl="3" rtl="0">
              <a:spcBef>
                <a:spcPts val="0"/>
              </a:spcBef>
              <a:spcAft>
                <a:spcPts val="0"/>
              </a:spcAft>
              <a:buClr>
                <a:srgbClr val="114454"/>
              </a:buClr>
              <a:buSzPts val="4800"/>
              <a:buNone/>
              <a:defRPr sz="6400">
                <a:solidFill>
                  <a:srgbClr val="114454"/>
                </a:solidFill>
              </a:defRPr>
            </a:lvl4pPr>
            <a:lvl5pPr lvl="4" rtl="0">
              <a:spcBef>
                <a:spcPts val="0"/>
              </a:spcBef>
              <a:spcAft>
                <a:spcPts val="0"/>
              </a:spcAft>
              <a:buClr>
                <a:srgbClr val="114454"/>
              </a:buClr>
              <a:buSzPts val="4800"/>
              <a:buNone/>
              <a:defRPr sz="6400">
                <a:solidFill>
                  <a:srgbClr val="114454"/>
                </a:solidFill>
              </a:defRPr>
            </a:lvl5pPr>
            <a:lvl6pPr lvl="5" rtl="0">
              <a:spcBef>
                <a:spcPts val="0"/>
              </a:spcBef>
              <a:spcAft>
                <a:spcPts val="0"/>
              </a:spcAft>
              <a:buClr>
                <a:srgbClr val="114454"/>
              </a:buClr>
              <a:buSzPts val="4800"/>
              <a:buNone/>
              <a:defRPr sz="6400">
                <a:solidFill>
                  <a:srgbClr val="114454"/>
                </a:solidFill>
              </a:defRPr>
            </a:lvl6pPr>
            <a:lvl7pPr lvl="6" rtl="0">
              <a:spcBef>
                <a:spcPts val="0"/>
              </a:spcBef>
              <a:spcAft>
                <a:spcPts val="0"/>
              </a:spcAft>
              <a:buClr>
                <a:srgbClr val="114454"/>
              </a:buClr>
              <a:buSzPts val="4800"/>
              <a:buNone/>
              <a:defRPr sz="6400">
                <a:solidFill>
                  <a:srgbClr val="114454"/>
                </a:solidFill>
              </a:defRPr>
            </a:lvl7pPr>
            <a:lvl8pPr lvl="7" rtl="0">
              <a:spcBef>
                <a:spcPts val="0"/>
              </a:spcBef>
              <a:spcAft>
                <a:spcPts val="0"/>
              </a:spcAft>
              <a:buClr>
                <a:srgbClr val="114454"/>
              </a:buClr>
              <a:buSzPts val="4800"/>
              <a:buNone/>
              <a:defRPr sz="6400">
                <a:solidFill>
                  <a:srgbClr val="114454"/>
                </a:solidFill>
              </a:defRPr>
            </a:lvl8pPr>
            <a:lvl9pPr lvl="8" rtl="0">
              <a:spcBef>
                <a:spcPts val="0"/>
              </a:spcBef>
              <a:spcAft>
                <a:spcPts val="0"/>
              </a:spcAft>
              <a:buClr>
                <a:srgbClr val="114454"/>
              </a:buClr>
              <a:buSzPts val="4800"/>
              <a:buNone/>
              <a:defRPr sz="6400">
                <a:solidFill>
                  <a:srgbClr val="114454"/>
                </a:solidFill>
              </a:defRPr>
            </a:lvl9pPr>
          </a:lstStyle>
          <a:p>
            <a:endParaRPr/>
          </a:p>
        </p:txBody>
      </p:sp>
      <p:sp>
        <p:nvSpPr>
          <p:cNvPr id="18" name="Google Shape;18;p3"/>
          <p:cNvSpPr txBox="1">
            <a:spLocks noGrp="1"/>
          </p:cNvSpPr>
          <p:nvPr>
            <p:ph type="subTitle" idx="1"/>
          </p:nvPr>
        </p:nvSpPr>
        <p:spPr>
          <a:xfrm>
            <a:off x="5484800" y="5310733"/>
            <a:ext cx="6007600" cy="10464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94BF6E"/>
              </a:buClr>
              <a:buSzPts val="1800"/>
              <a:buNone/>
              <a:defRPr sz="2400" b="1">
                <a:solidFill>
                  <a:srgbClr val="94BF6E"/>
                </a:solidFill>
              </a:defRPr>
            </a:lvl1pPr>
            <a:lvl2pPr lvl="1" rtl="0">
              <a:spcBef>
                <a:spcPts val="0"/>
              </a:spcBef>
              <a:spcAft>
                <a:spcPts val="0"/>
              </a:spcAft>
              <a:buClr>
                <a:srgbClr val="94BF6E"/>
              </a:buClr>
              <a:buSzPts val="1800"/>
              <a:buNone/>
              <a:defRPr sz="2400" b="1">
                <a:solidFill>
                  <a:srgbClr val="94BF6E"/>
                </a:solidFill>
              </a:defRPr>
            </a:lvl2pPr>
            <a:lvl3pPr lvl="2" rtl="0">
              <a:spcBef>
                <a:spcPts val="0"/>
              </a:spcBef>
              <a:spcAft>
                <a:spcPts val="0"/>
              </a:spcAft>
              <a:buClr>
                <a:srgbClr val="94BF6E"/>
              </a:buClr>
              <a:buSzPts val="1800"/>
              <a:buNone/>
              <a:defRPr sz="2400" b="1">
                <a:solidFill>
                  <a:srgbClr val="94BF6E"/>
                </a:solidFill>
              </a:defRPr>
            </a:lvl3pPr>
            <a:lvl4pPr lvl="3" rtl="0">
              <a:spcBef>
                <a:spcPts val="0"/>
              </a:spcBef>
              <a:spcAft>
                <a:spcPts val="0"/>
              </a:spcAft>
              <a:buClr>
                <a:srgbClr val="94BF6E"/>
              </a:buClr>
              <a:buSzPts val="1800"/>
              <a:buNone/>
              <a:defRPr b="1">
                <a:solidFill>
                  <a:srgbClr val="94BF6E"/>
                </a:solidFill>
              </a:defRPr>
            </a:lvl4pPr>
            <a:lvl5pPr lvl="4" rtl="0">
              <a:spcBef>
                <a:spcPts val="0"/>
              </a:spcBef>
              <a:spcAft>
                <a:spcPts val="0"/>
              </a:spcAft>
              <a:buClr>
                <a:srgbClr val="94BF6E"/>
              </a:buClr>
              <a:buSzPts val="1800"/>
              <a:buNone/>
              <a:defRPr b="1">
                <a:solidFill>
                  <a:srgbClr val="94BF6E"/>
                </a:solidFill>
              </a:defRPr>
            </a:lvl5pPr>
            <a:lvl6pPr lvl="5" rtl="0">
              <a:spcBef>
                <a:spcPts val="0"/>
              </a:spcBef>
              <a:spcAft>
                <a:spcPts val="0"/>
              </a:spcAft>
              <a:buClr>
                <a:srgbClr val="94BF6E"/>
              </a:buClr>
              <a:buSzPts val="1800"/>
              <a:buNone/>
              <a:defRPr b="1">
                <a:solidFill>
                  <a:srgbClr val="94BF6E"/>
                </a:solidFill>
              </a:defRPr>
            </a:lvl6pPr>
            <a:lvl7pPr lvl="6" rtl="0">
              <a:spcBef>
                <a:spcPts val="0"/>
              </a:spcBef>
              <a:spcAft>
                <a:spcPts val="0"/>
              </a:spcAft>
              <a:buClr>
                <a:srgbClr val="94BF6E"/>
              </a:buClr>
              <a:buSzPts val="1800"/>
              <a:buNone/>
              <a:defRPr b="1">
                <a:solidFill>
                  <a:srgbClr val="94BF6E"/>
                </a:solidFill>
              </a:defRPr>
            </a:lvl7pPr>
            <a:lvl8pPr lvl="7" rtl="0">
              <a:spcBef>
                <a:spcPts val="0"/>
              </a:spcBef>
              <a:spcAft>
                <a:spcPts val="0"/>
              </a:spcAft>
              <a:buClr>
                <a:srgbClr val="94BF6E"/>
              </a:buClr>
              <a:buSzPts val="1800"/>
              <a:buNone/>
              <a:defRPr b="1">
                <a:solidFill>
                  <a:srgbClr val="94BF6E"/>
                </a:solidFill>
              </a:defRPr>
            </a:lvl8pPr>
            <a:lvl9pPr lvl="8" rtl="0">
              <a:spcBef>
                <a:spcPts val="0"/>
              </a:spcBef>
              <a:spcAft>
                <a:spcPts val="0"/>
              </a:spcAft>
              <a:buClr>
                <a:srgbClr val="94BF6E"/>
              </a:buClr>
              <a:buSzPts val="1800"/>
              <a:buNone/>
              <a:defRPr b="1">
                <a:solidFill>
                  <a:srgbClr val="94BF6E"/>
                </a:solidFill>
              </a:defRPr>
            </a:lvl9pPr>
          </a:lstStyle>
          <a:p>
            <a:endParaRPr/>
          </a:p>
        </p:txBody>
      </p:sp>
      <p:sp>
        <p:nvSpPr>
          <p:cNvPr id="19" name="Google Shape;19;p3"/>
          <p:cNvSpPr/>
          <p:nvPr/>
        </p:nvSpPr>
        <p:spPr>
          <a:xfrm>
            <a:off x="0" y="5717999"/>
            <a:ext cx="4632400" cy="330000"/>
          </a:xfrm>
          <a:prstGeom prst="rect">
            <a:avLst/>
          </a:prstGeom>
          <a:solidFill>
            <a:srgbClr val="165751"/>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dirty="0">
              <a:ln>
                <a:noFill/>
              </a:ln>
              <a:solidFill>
                <a:srgbClr val="000000"/>
              </a:solidFill>
              <a:effectLst/>
              <a:uLnTx/>
              <a:uFillTx/>
              <a:latin typeface="Roboto Light" panose="02000000000000000000" pitchFamily="2" charset="0"/>
              <a:cs typeface="Arial"/>
              <a:sym typeface="Arial"/>
            </a:endParaRPr>
          </a:p>
        </p:txBody>
      </p:sp>
      <p:sp>
        <p:nvSpPr>
          <p:cNvPr id="20" name="Google Shape;20;p3"/>
          <p:cNvSpPr/>
          <p:nvPr/>
        </p:nvSpPr>
        <p:spPr>
          <a:xfrm>
            <a:off x="0" y="0"/>
            <a:ext cx="4632400" cy="707600"/>
          </a:xfrm>
          <a:prstGeom prst="rect">
            <a:avLst/>
          </a:prstGeom>
          <a:solidFill>
            <a:srgbClr val="18637B"/>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dirty="0">
              <a:ln>
                <a:noFill/>
              </a:ln>
              <a:solidFill>
                <a:srgbClr val="114454"/>
              </a:solidFill>
              <a:effectLst/>
              <a:uLnTx/>
              <a:uFillTx/>
              <a:latin typeface="Roboto Light" panose="02000000000000000000" pitchFamily="2" charset="0"/>
              <a:cs typeface="Arial"/>
              <a:sym typeface="Arial"/>
            </a:endParaRPr>
          </a:p>
        </p:txBody>
      </p:sp>
      <p:sp>
        <p:nvSpPr>
          <p:cNvPr id="21" name="Google Shape;21;p3"/>
          <p:cNvSpPr/>
          <p:nvPr/>
        </p:nvSpPr>
        <p:spPr>
          <a:xfrm>
            <a:off x="0" y="667501"/>
            <a:ext cx="4632400" cy="5098800"/>
          </a:xfrm>
          <a:prstGeom prst="rect">
            <a:avLst/>
          </a:prstGeom>
          <a:solidFill>
            <a:srgbClr val="124057"/>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dirty="0">
              <a:ln>
                <a:noFill/>
              </a:ln>
              <a:solidFill>
                <a:srgbClr val="000000"/>
              </a:solidFill>
              <a:effectLst/>
              <a:uLnTx/>
              <a:uFillTx/>
              <a:latin typeface="Roboto Light" panose="02000000000000000000" pitchFamily="2" charset="0"/>
              <a:cs typeface="Arial"/>
              <a:sym typeface="Arial"/>
            </a:endParaRPr>
          </a:p>
        </p:txBody>
      </p:sp>
      <p:sp>
        <p:nvSpPr>
          <p:cNvPr id="22" name="Google Shape;22;p3"/>
          <p:cNvSpPr/>
          <p:nvPr/>
        </p:nvSpPr>
        <p:spPr>
          <a:xfrm>
            <a:off x="0" y="5991472"/>
            <a:ext cx="4632400" cy="157600"/>
          </a:xfrm>
          <a:prstGeom prst="rect">
            <a:avLst/>
          </a:prstGeom>
          <a:solidFill>
            <a:srgbClr val="3B8D61"/>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dirty="0">
              <a:ln>
                <a:noFill/>
              </a:ln>
              <a:solidFill>
                <a:srgbClr val="000000"/>
              </a:solidFill>
              <a:effectLst/>
              <a:uLnTx/>
              <a:uFillTx/>
              <a:latin typeface="Roboto Light" panose="02000000000000000000" pitchFamily="2" charset="0"/>
              <a:cs typeface="Arial"/>
              <a:sym typeface="Arial"/>
            </a:endParaRPr>
          </a:p>
        </p:txBody>
      </p:sp>
      <p:sp>
        <p:nvSpPr>
          <p:cNvPr id="23" name="Google Shape;23;p3"/>
          <p:cNvSpPr/>
          <p:nvPr/>
        </p:nvSpPr>
        <p:spPr>
          <a:xfrm>
            <a:off x="0" y="6112100"/>
            <a:ext cx="4632400" cy="746000"/>
          </a:xfrm>
          <a:prstGeom prst="rect">
            <a:avLst/>
          </a:prstGeom>
          <a:solidFill>
            <a:srgbClr val="94BF6E"/>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dirty="0">
              <a:ln>
                <a:noFill/>
              </a:ln>
              <a:solidFill>
                <a:srgbClr val="000000"/>
              </a:solidFill>
              <a:effectLst/>
              <a:uLnTx/>
              <a:uFillTx/>
              <a:latin typeface="Roboto Light" panose="02000000000000000000" pitchFamily="2" charset="0"/>
              <a:cs typeface="Arial"/>
              <a:sym typeface="Arial"/>
            </a:endParaRPr>
          </a:p>
        </p:txBody>
      </p:sp>
    </p:spTree>
    <p:extLst>
      <p:ext uri="{BB962C8B-B14F-4D97-AF65-F5344CB8AC3E}">
        <p14:creationId xmlns:p14="http://schemas.microsoft.com/office/powerpoint/2010/main" val="355152013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25"/>
        <p:cNvGrpSpPr/>
        <p:nvPr/>
      </p:nvGrpSpPr>
      <p:grpSpPr>
        <a:xfrm>
          <a:off x="0" y="0"/>
          <a:ext cx="0" cy="0"/>
          <a:chOff x="0" y="0"/>
          <a:chExt cx="0" cy="0"/>
        </a:xfrm>
      </p:grpSpPr>
      <p:sp>
        <p:nvSpPr>
          <p:cNvPr id="26" name="Google Shape;26;p4"/>
          <p:cNvSpPr/>
          <p:nvPr/>
        </p:nvSpPr>
        <p:spPr>
          <a:xfrm>
            <a:off x="0" y="1531000"/>
            <a:ext cx="12192000" cy="3796000"/>
          </a:xfrm>
          <a:prstGeom prst="rect">
            <a:avLst/>
          </a:prstGeom>
          <a:solidFill>
            <a:srgbClr val="165751"/>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dirty="0">
              <a:ln>
                <a:noFill/>
              </a:ln>
              <a:solidFill>
                <a:srgbClr val="000000"/>
              </a:solidFill>
              <a:effectLst/>
              <a:uLnTx/>
              <a:uFillTx/>
              <a:latin typeface="Roboto Light" panose="02000000000000000000" pitchFamily="2" charset="0"/>
              <a:cs typeface="Arial"/>
              <a:sym typeface="Arial"/>
            </a:endParaRPr>
          </a:p>
        </p:txBody>
      </p:sp>
      <p:sp>
        <p:nvSpPr>
          <p:cNvPr id="27" name="Google Shape;27;p4"/>
          <p:cNvSpPr/>
          <p:nvPr/>
        </p:nvSpPr>
        <p:spPr>
          <a:xfrm>
            <a:off x="4531385" y="2132718"/>
            <a:ext cx="3129233" cy="2592567"/>
          </a:xfrm>
          <a:prstGeom prst="rect">
            <a:avLst/>
          </a:prstGeom>
        </p:spPr>
        <p:txBody>
          <a:bodyPr>
            <a:prstTxWarp prst="textPlain">
              <a:avLst/>
            </a:prstTxWarp>
          </a:bodyPr>
          <a:lstStyle/>
          <a:p>
            <a:pPr marL="0" marR="0" lvl="0" indent="0" algn="ctr" defTabSz="1219170" rtl="0" eaLnBrk="1" fontAlgn="auto" latinLnBrk="0" hangingPunct="1">
              <a:lnSpc>
                <a:spcPct val="100000"/>
              </a:lnSpc>
              <a:spcBef>
                <a:spcPts val="0"/>
              </a:spcBef>
              <a:spcAft>
                <a:spcPts val="0"/>
              </a:spcAft>
              <a:buClr>
                <a:srgbClr val="000000"/>
              </a:buClr>
              <a:buSzTx/>
              <a:buFont typeface="Arial"/>
              <a:buNone/>
              <a:tabLst/>
              <a:defRPr/>
            </a:pPr>
            <a:r>
              <a:rPr kumimoji="0" sz="1867" b="0" i="0" u="none" strike="noStrike" kern="0" cap="none" spc="0" normalizeH="0" baseline="0" noProof="0" dirty="0">
                <a:ln>
                  <a:noFill/>
                </a:ln>
                <a:solidFill>
                  <a:srgbClr val="0E3142">
                    <a:alpha val="20380"/>
                  </a:srgbClr>
                </a:solidFill>
                <a:effectLst/>
                <a:uLnTx/>
                <a:uFillTx/>
                <a:latin typeface="Impact"/>
                <a:cs typeface="Arial"/>
                <a:sym typeface="Arial"/>
              </a:rPr>
              <a:t>“</a:t>
            </a:r>
          </a:p>
        </p:txBody>
      </p:sp>
      <p:sp>
        <p:nvSpPr>
          <p:cNvPr id="28" name="Google Shape;28;p4"/>
          <p:cNvSpPr/>
          <p:nvPr/>
        </p:nvSpPr>
        <p:spPr>
          <a:xfrm>
            <a:off x="0" y="0"/>
            <a:ext cx="12192000" cy="707600"/>
          </a:xfrm>
          <a:prstGeom prst="rect">
            <a:avLst/>
          </a:prstGeom>
          <a:solidFill>
            <a:srgbClr val="18637B"/>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dirty="0">
              <a:ln>
                <a:noFill/>
              </a:ln>
              <a:solidFill>
                <a:srgbClr val="114454"/>
              </a:solidFill>
              <a:effectLst/>
              <a:uLnTx/>
              <a:uFillTx/>
              <a:latin typeface="Roboto Light" panose="02000000000000000000" pitchFamily="2" charset="0"/>
              <a:cs typeface="Arial"/>
              <a:sym typeface="Arial"/>
            </a:endParaRPr>
          </a:p>
        </p:txBody>
      </p:sp>
      <p:sp>
        <p:nvSpPr>
          <p:cNvPr id="29" name="Google Shape;29;p4"/>
          <p:cNvSpPr/>
          <p:nvPr/>
        </p:nvSpPr>
        <p:spPr>
          <a:xfrm>
            <a:off x="0" y="667500"/>
            <a:ext cx="12192000" cy="976000"/>
          </a:xfrm>
          <a:prstGeom prst="rect">
            <a:avLst/>
          </a:prstGeom>
          <a:solidFill>
            <a:srgbClr val="124057"/>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dirty="0">
              <a:ln>
                <a:noFill/>
              </a:ln>
              <a:solidFill>
                <a:srgbClr val="000000"/>
              </a:solidFill>
              <a:effectLst/>
              <a:uLnTx/>
              <a:uFillTx/>
              <a:latin typeface="Roboto Light" panose="02000000000000000000" pitchFamily="2" charset="0"/>
              <a:cs typeface="Arial"/>
              <a:sym typeface="Arial"/>
            </a:endParaRPr>
          </a:p>
        </p:txBody>
      </p:sp>
      <p:sp>
        <p:nvSpPr>
          <p:cNvPr id="30" name="Google Shape;30;p4"/>
          <p:cNvSpPr/>
          <p:nvPr/>
        </p:nvSpPr>
        <p:spPr>
          <a:xfrm>
            <a:off x="0" y="5283733"/>
            <a:ext cx="12192000" cy="493600"/>
          </a:xfrm>
          <a:prstGeom prst="rect">
            <a:avLst/>
          </a:prstGeom>
          <a:solidFill>
            <a:srgbClr val="3B8D61"/>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dirty="0">
              <a:ln>
                <a:noFill/>
              </a:ln>
              <a:solidFill>
                <a:srgbClr val="000000"/>
              </a:solidFill>
              <a:effectLst/>
              <a:uLnTx/>
              <a:uFillTx/>
              <a:latin typeface="Roboto Light" panose="02000000000000000000" pitchFamily="2" charset="0"/>
              <a:cs typeface="Arial"/>
              <a:sym typeface="Arial"/>
            </a:endParaRPr>
          </a:p>
        </p:txBody>
      </p:sp>
      <p:sp>
        <p:nvSpPr>
          <p:cNvPr id="31" name="Google Shape;31;p4"/>
          <p:cNvSpPr/>
          <p:nvPr/>
        </p:nvSpPr>
        <p:spPr>
          <a:xfrm>
            <a:off x="0" y="5777500"/>
            <a:ext cx="12192000" cy="1080400"/>
          </a:xfrm>
          <a:prstGeom prst="rect">
            <a:avLst/>
          </a:prstGeom>
          <a:solidFill>
            <a:srgbClr val="94BF6E"/>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dirty="0">
              <a:ln>
                <a:noFill/>
              </a:ln>
              <a:solidFill>
                <a:srgbClr val="000000"/>
              </a:solidFill>
              <a:effectLst/>
              <a:uLnTx/>
              <a:uFillTx/>
              <a:latin typeface="Roboto Light" panose="02000000000000000000" pitchFamily="2" charset="0"/>
              <a:cs typeface="Arial"/>
              <a:sym typeface="Arial"/>
            </a:endParaRPr>
          </a:p>
        </p:txBody>
      </p:sp>
      <p:sp>
        <p:nvSpPr>
          <p:cNvPr id="32" name="Google Shape;32;p4"/>
          <p:cNvSpPr txBox="1">
            <a:spLocks noGrp="1"/>
          </p:cNvSpPr>
          <p:nvPr>
            <p:ph type="body" idx="1"/>
          </p:nvPr>
        </p:nvSpPr>
        <p:spPr>
          <a:xfrm>
            <a:off x="2074900" y="3067033"/>
            <a:ext cx="8042400" cy="806800"/>
          </a:xfrm>
          <a:prstGeom prst="rect">
            <a:avLst/>
          </a:prstGeom>
        </p:spPr>
        <p:txBody>
          <a:bodyPr spcFirstLastPara="1" wrap="square" lIns="91425" tIns="91425" rIns="91425" bIns="91425" anchor="ctr" anchorCtr="0">
            <a:noAutofit/>
          </a:bodyPr>
          <a:lstStyle>
            <a:lvl1pPr marL="609585" lvl="0" indent="-474121" algn="ctr" rtl="0">
              <a:spcBef>
                <a:spcPts val="800"/>
              </a:spcBef>
              <a:spcAft>
                <a:spcPts val="0"/>
              </a:spcAft>
              <a:buClr>
                <a:srgbClr val="FFFFFF"/>
              </a:buClr>
              <a:buSzPts val="2000"/>
              <a:buChar char="▪"/>
              <a:defRPr sz="2667">
                <a:solidFill>
                  <a:srgbClr val="FFFFFF"/>
                </a:solidFill>
              </a:defRPr>
            </a:lvl1pPr>
            <a:lvl2pPr marL="1219170" lvl="1" indent="-474121" algn="ctr" rtl="0">
              <a:spcBef>
                <a:spcPts val="0"/>
              </a:spcBef>
              <a:spcAft>
                <a:spcPts val="0"/>
              </a:spcAft>
              <a:buClr>
                <a:srgbClr val="FFFFFF"/>
              </a:buClr>
              <a:buSzPts val="2000"/>
              <a:buChar char="▫"/>
              <a:defRPr sz="2667">
                <a:solidFill>
                  <a:srgbClr val="FFFFFF"/>
                </a:solidFill>
              </a:defRPr>
            </a:lvl2pPr>
            <a:lvl3pPr marL="1828754" lvl="2" indent="-474121" algn="ctr" rtl="0">
              <a:spcBef>
                <a:spcPts val="0"/>
              </a:spcBef>
              <a:spcAft>
                <a:spcPts val="0"/>
              </a:spcAft>
              <a:buClr>
                <a:srgbClr val="FFFFFF"/>
              </a:buClr>
              <a:buSzPts val="2000"/>
              <a:buChar char="■"/>
              <a:defRPr sz="2667">
                <a:solidFill>
                  <a:srgbClr val="FFFFFF"/>
                </a:solidFill>
              </a:defRPr>
            </a:lvl3pPr>
            <a:lvl4pPr marL="2438339" lvl="3" indent="-474121" algn="ctr" rtl="0">
              <a:spcBef>
                <a:spcPts val="0"/>
              </a:spcBef>
              <a:spcAft>
                <a:spcPts val="0"/>
              </a:spcAft>
              <a:buClr>
                <a:srgbClr val="FFFFFF"/>
              </a:buClr>
              <a:buSzPts val="2000"/>
              <a:buChar char="●"/>
              <a:defRPr sz="2667">
                <a:solidFill>
                  <a:srgbClr val="FFFFFF"/>
                </a:solidFill>
              </a:defRPr>
            </a:lvl4pPr>
            <a:lvl5pPr marL="3047924" lvl="4" indent="-474121" algn="ctr" rtl="0">
              <a:spcBef>
                <a:spcPts val="0"/>
              </a:spcBef>
              <a:spcAft>
                <a:spcPts val="0"/>
              </a:spcAft>
              <a:buClr>
                <a:srgbClr val="FFFFFF"/>
              </a:buClr>
              <a:buSzPts val="2000"/>
              <a:buChar char="○"/>
              <a:defRPr sz="2667">
                <a:solidFill>
                  <a:srgbClr val="FFFFFF"/>
                </a:solidFill>
              </a:defRPr>
            </a:lvl5pPr>
            <a:lvl6pPr marL="3657509" lvl="5" indent="-474121" algn="ctr" rtl="0">
              <a:spcBef>
                <a:spcPts val="0"/>
              </a:spcBef>
              <a:spcAft>
                <a:spcPts val="0"/>
              </a:spcAft>
              <a:buClr>
                <a:srgbClr val="FFFFFF"/>
              </a:buClr>
              <a:buSzPts val="2000"/>
              <a:buChar char="■"/>
              <a:defRPr sz="2667">
                <a:solidFill>
                  <a:srgbClr val="FFFFFF"/>
                </a:solidFill>
              </a:defRPr>
            </a:lvl6pPr>
            <a:lvl7pPr marL="4267093" lvl="6" indent="-474121" algn="ctr" rtl="0">
              <a:spcBef>
                <a:spcPts val="0"/>
              </a:spcBef>
              <a:spcAft>
                <a:spcPts val="0"/>
              </a:spcAft>
              <a:buClr>
                <a:srgbClr val="FFFFFF"/>
              </a:buClr>
              <a:buSzPts val="2000"/>
              <a:buChar char="●"/>
              <a:defRPr sz="2667">
                <a:solidFill>
                  <a:srgbClr val="FFFFFF"/>
                </a:solidFill>
              </a:defRPr>
            </a:lvl7pPr>
            <a:lvl8pPr marL="4876678" lvl="7" indent="-474121" algn="ctr" rtl="0">
              <a:spcBef>
                <a:spcPts val="0"/>
              </a:spcBef>
              <a:spcAft>
                <a:spcPts val="0"/>
              </a:spcAft>
              <a:buClr>
                <a:srgbClr val="FFFFFF"/>
              </a:buClr>
              <a:buSzPts val="2000"/>
              <a:buChar char="○"/>
              <a:defRPr sz="2667">
                <a:solidFill>
                  <a:srgbClr val="FFFFFF"/>
                </a:solidFill>
              </a:defRPr>
            </a:lvl8pPr>
            <a:lvl9pPr marL="5486263" lvl="8" indent="-474121" algn="ctr">
              <a:spcBef>
                <a:spcPts val="0"/>
              </a:spcBef>
              <a:spcAft>
                <a:spcPts val="0"/>
              </a:spcAft>
              <a:buClr>
                <a:srgbClr val="FFFFFF"/>
              </a:buClr>
              <a:buSzPts val="2000"/>
              <a:buChar char="■"/>
              <a:defRPr sz="2667">
                <a:solidFill>
                  <a:srgbClr val="FFFFFF"/>
                </a:solidFill>
              </a:defRPr>
            </a:lvl9pPr>
          </a:lstStyle>
          <a:p>
            <a:endParaRPr/>
          </a:p>
        </p:txBody>
      </p:sp>
      <p:sp>
        <p:nvSpPr>
          <p:cNvPr id="33" name="Google Shape;33;p4"/>
          <p:cNvSpPr txBox="1">
            <a:spLocks noGrp="1"/>
          </p:cNvSpPr>
          <p:nvPr>
            <p:ph type="sldNum" idx="12"/>
          </p:nvPr>
        </p:nvSpPr>
        <p:spPr>
          <a:xfrm>
            <a:off x="-68067" y="6425867"/>
            <a:ext cx="465600" cy="432000"/>
          </a:xfrm>
          <a:prstGeom prst="rect">
            <a:avLst/>
          </a:prstGeom>
        </p:spPr>
        <p:txBody>
          <a:bodyPr spcFirstLastPara="1" wrap="square" lIns="91425" tIns="91425" rIns="91425" bIns="91425" anchor="t" anchorCtr="0">
            <a:noAutofit/>
          </a:bodyPr>
          <a:lstStyle>
            <a:lvl1pPr lvl="0" algn="ctr" rtl="0">
              <a:buNone/>
              <a:defRPr sz="1067">
                <a:solidFill>
                  <a:srgbClr val="FFFFFF"/>
                </a:solidFill>
                <a:latin typeface="Roboto Slab"/>
                <a:ea typeface="Roboto Slab"/>
                <a:cs typeface="Roboto Slab"/>
                <a:sym typeface="Roboto Slab"/>
              </a:defRPr>
            </a:lvl1pPr>
            <a:lvl2pPr lvl="1" algn="ctr" rtl="0">
              <a:buNone/>
              <a:defRPr sz="1067">
                <a:solidFill>
                  <a:srgbClr val="FFFFFF"/>
                </a:solidFill>
                <a:latin typeface="Roboto Slab"/>
                <a:ea typeface="Roboto Slab"/>
                <a:cs typeface="Roboto Slab"/>
                <a:sym typeface="Roboto Slab"/>
              </a:defRPr>
            </a:lvl2pPr>
            <a:lvl3pPr lvl="2" algn="ctr" rtl="0">
              <a:buNone/>
              <a:defRPr sz="1067">
                <a:solidFill>
                  <a:srgbClr val="FFFFFF"/>
                </a:solidFill>
                <a:latin typeface="Roboto Slab"/>
                <a:ea typeface="Roboto Slab"/>
                <a:cs typeface="Roboto Slab"/>
                <a:sym typeface="Roboto Slab"/>
              </a:defRPr>
            </a:lvl3pPr>
            <a:lvl4pPr lvl="3" algn="ctr" rtl="0">
              <a:buNone/>
              <a:defRPr sz="1067">
                <a:solidFill>
                  <a:srgbClr val="FFFFFF"/>
                </a:solidFill>
                <a:latin typeface="Roboto Slab"/>
                <a:ea typeface="Roboto Slab"/>
                <a:cs typeface="Roboto Slab"/>
                <a:sym typeface="Roboto Slab"/>
              </a:defRPr>
            </a:lvl4pPr>
            <a:lvl5pPr lvl="4" algn="ctr" rtl="0">
              <a:buNone/>
              <a:defRPr sz="1067">
                <a:solidFill>
                  <a:srgbClr val="FFFFFF"/>
                </a:solidFill>
                <a:latin typeface="Roboto Slab"/>
                <a:ea typeface="Roboto Slab"/>
                <a:cs typeface="Roboto Slab"/>
                <a:sym typeface="Roboto Slab"/>
              </a:defRPr>
            </a:lvl5pPr>
            <a:lvl6pPr lvl="5" algn="ctr" rtl="0">
              <a:buNone/>
              <a:defRPr sz="1067">
                <a:solidFill>
                  <a:srgbClr val="FFFFFF"/>
                </a:solidFill>
                <a:latin typeface="Roboto Slab"/>
                <a:ea typeface="Roboto Slab"/>
                <a:cs typeface="Roboto Slab"/>
                <a:sym typeface="Roboto Slab"/>
              </a:defRPr>
            </a:lvl6pPr>
            <a:lvl7pPr lvl="6" algn="ctr" rtl="0">
              <a:buNone/>
              <a:defRPr sz="1067">
                <a:solidFill>
                  <a:srgbClr val="FFFFFF"/>
                </a:solidFill>
                <a:latin typeface="Roboto Slab"/>
                <a:ea typeface="Roboto Slab"/>
                <a:cs typeface="Roboto Slab"/>
                <a:sym typeface="Roboto Slab"/>
              </a:defRPr>
            </a:lvl7pPr>
            <a:lvl8pPr lvl="7" algn="ctr" rtl="0">
              <a:buNone/>
              <a:defRPr sz="1067">
                <a:solidFill>
                  <a:srgbClr val="FFFFFF"/>
                </a:solidFill>
                <a:latin typeface="Roboto Slab"/>
                <a:ea typeface="Roboto Slab"/>
                <a:cs typeface="Roboto Slab"/>
                <a:sym typeface="Roboto Slab"/>
              </a:defRPr>
            </a:lvl8pPr>
            <a:lvl9pPr lvl="8" algn="ctr" rtl="0">
              <a:buNone/>
              <a:defRPr sz="1067">
                <a:solidFill>
                  <a:srgbClr val="FFFFFF"/>
                </a:solidFill>
                <a:latin typeface="Roboto Slab"/>
                <a:ea typeface="Roboto Slab"/>
                <a:cs typeface="Roboto Slab"/>
                <a:sym typeface="Roboto Slab"/>
              </a:defRPr>
            </a:lvl9pPr>
          </a:lstStyle>
          <a:p>
            <a:pPr defTabSz="1219170">
              <a:buClr>
                <a:srgbClr val="000000"/>
              </a:buClr>
            </a:pPr>
            <a:fld id="{00000000-1234-1234-1234-123412341234}" type="slidenum">
              <a:rPr lang="en" kern="0" smtClean="0"/>
              <a:pPr defTabSz="1219170">
                <a:buClr>
                  <a:srgbClr val="000000"/>
                </a:buClr>
              </a:pPr>
              <a:t>‹#›</a:t>
            </a:fld>
            <a:endParaRPr lang="en" kern="0"/>
          </a:p>
        </p:txBody>
      </p:sp>
    </p:spTree>
    <p:extLst>
      <p:ext uri="{BB962C8B-B14F-4D97-AF65-F5344CB8AC3E}">
        <p14:creationId xmlns:p14="http://schemas.microsoft.com/office/powerpoint/2010/main" val="143789519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 1 column" userDrawn="1">
  <p:cSld name="Title + 1 column">
    <p:spTree>
      <p:nvGrpSpPr>
        <p:cNvPr id="1" name="Shape 34"/>
        <p:cNvGrpSpPr/>
        <p:nvPr/>
      </p:nvGrpSpPr>
      <p:grpSpPr>
        <a:xfrm>
          <a:off x="0" y="0"/>
          <a:ext cx="0" cy="0"/>
          <a:chOff x="0" y="0"/>
          <a:chExt cx="0" cy="0"/>
        </a:xfrm>
      </p:grpSpPr>
      <p:sp>
        <p:nvSpPr>
          <p:cNvPr id="35" name="Google Shape;35;p5"/>
          <p:cNvSpPr/>
          <p:nvPr/>
        </p:nvSpPr>
        <p:spPr>
          <a:xfrm>
            <a:off x="0" y="-1"/>
            <a:ext cx="329600" cy="2071075"/>
          </a:xfrm>
          <a:prstGeom prst="rect">
            <a:avLst/>
          </a:prstGeom>
          <a:solidFill>
            <a:srgbClr val="18637B"/>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dirty="0">
              <a:ln>
                <a:noFill/>
              </a:ln>
              <a:solidFill>
                <a:srgbClr val="114454"/>
              </a:solidFill>
              <a:effectLst/>
              <a:uLnTx/>
              <a:uFillTx/>
              <a:latin typeface="Roboto Light" panose="02000000000000000000" pitchFamily="2" charset="0"/>
              <a:cs typeface="Arial"/>
              <a:sym typeface="Arial"/>
            </a:endParaRPr>
          </a:p>
        </p:txBody>
      </p:sp>
      <p:sp>
        <p:nvSpPr>
          <p:cNvPr id="37" name="Google Shape;37;p5"/>
          <p:cNvSpPr/>
          <p:nvPr/>
        </p:nvSpPr>
        <p:spPr>
          <a:xfrm>
            <a:off x="0" y="2071208"/>
            <a:ext cx="329600" cy="2043600"/>
          </a:xfrm>
          <a:prstGeom prst="rect">
            <a:avLst/>
          </a:prstGeom>
          <a:solidFill>
            <a:srgbClr val="165751"/>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dirty="0">
              <a:ln>
                <a:noFill/>
              </a:ln>
              <a:solidFill>
                <a:srgbClr val="000000"/>
              </a:solidFill>
              <a:effectLst/>
              <a:uLnTx/>
              <a:uFillTx/>
              <a:latin typeface="Roboto Light" panose="02000000000000000000" pitchFamily="2" charset="0"/>
              <a:cs typeface="Arial"/>
              <a:sym typeface="Arial"/>
            </a:endParaRPr>
          </a:p>
        </p:txBody>
      </p:sp>
      <p:sp>
        <p:nvSpPr>
          <p:cNvPr id="38" name="Google Shape;38;p5"/>
          <p:cNvSpPr/>
          <p:nvPr/>
        </p:nvSpPr>
        <p:spPr>
          <a:xfrm>
            <a:off x="0" y="4114800"/>
            <a:ext cx="329600" cy="807200"/>
          </a:xfrm>
          <a:prstGeom prst="rect">
            <a:avLst/>
          </a:prstGeom>
          <a:solidFill>
            <a:srgbClr val="3B8D61"/>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dirty="0">
              <a:ln>
                <a:noFill/>
              </a:ln>
              <a:solidFill>
                <a:srgbClr val="000000"/>
              </a:solidFill>
              <a:effectLst/>
              <a:uLnTx/>
              <a:uFillTx/>
              <a:latin typeface="Roboto Light" panose="02000000000000000000" pitchFamily="2" charset="0"/>
              <a:cs typeface="Arial"/>
              <a:sym typeface="Arial"/>
            </a:endParaRPr>
          </a:p>
        </p:txBody>
      </p:sp>
      <p:sp>
        <p:nvSpPr>
          <p:cNvPr id="39" name="Google Shape;39;p5"/>
          <p:cNvSpPr/>
          <p:nvPr/>
        </p:nvSpPr>
        <p:spPr>
          <a:xfrm>
            <a:off x="0" y="4922000"/>
            <a:ext cx="329600" cy="1936000"/>
          </a:xfrm>
          <a:prstGeom prst="rect">
            <a:avLst/>
          </a:prstGeom>
          <a:solidFill>
            <a:srgbClr val="94BF6E"/>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dirty="0">
              <a:ln>
                <a:noFill/>
              </a:ln>
              <a:solidFill>
                <a:srgbClr val="000000"/>
              </a:solidFill>
              <a:effectLst/>
              <a:uLnTx/>
              <a:uFillTx/>
              <a:latin typeface="Roboto Light" panose="02000000000000000000" pitchFamily="2" charset="0"/>
              <a:cs typeface="Arial"/>
              <a:sym typeface="Arial"/>
            </a:endParaRPr>
          </a:p>
        </p:txBody>
      </p:sp>
      <p:sp>
        <p:nvSpPr>
          <p:cNvPr id="42" name="Google Shape;42;p5"/>
          <p:cNvSpPr txBox="1">
            <a:spLocks noGrp="1"/>
          </p:cNvSpPr>
          <p:nvPr>
            <p:ph type="body" idx="1"/>
          </p:nvPr>
        </p:nvSpPr>
        <p:spPr>
          <a:xfrm>
            <a:off x="1528033" y="2356367"/>
            <a:ext cx="10054400" cy="4211600"/>
          </a:xfrm>
          <a:prstGeom prst="rect">
            <a:avLst/>
          </a:prstGeom>
        </p:spPr>
        <p:txBody>
          <a:bodyPr spcFirstLastPara="1" wrap="square" lIns="91425" tIns="91425" rIns="91425" bIns="91425" anchor="t" anchorCtr="0">
            <a:noAutofit/>
          </a:bodyPr>
          <a:lstStyle>
            <a:lvl1pPr marL="609585" lvl="0" indent="-541853">
              <a:spcBef>
                <a:spcPts val="800"/>
              </a:spcBef>
              <a:spcAft>
                <a:spcPts val="0"/>
              </a:spcAft>
              <a:buSzPts val="2800"/>
              <a:buChar char="▪"/>
              <a:defRPr sz="3733"/>
            </a:lvl1pPr>
            <a:lvl2pPr marL="1219170" lvl="1" indent="-541853">
              <a:spcBef>
                <a:spcPts val="0"/>
              </a:spcBef>
              <a:spcAft>
                <a:spcPts val="0"/>
              </a:spcAft>
              <a:buSzPts val="2800"/>
              <a:buChar char="▫"/>
              <a:defRPr sz="3733"/>
            </a:lvl2pPr>
            <a:lvl3pPr marL="1828754" lvl="2" indent="-541853">
              <a:spcBef>
                <a:spcPts val="0"/>
              </a:spcBef>
              <a:spcAft>
                <a:spcPts val="0"/>
              </a:spcAft>
              <a:buSzPts val="2800"/>
              <a:buChar char="■"/>
              <a:defRPr sz="3733"/>
            </a:lvl3pPr>
            <a:lvl4pPr marL="2438339" lvl="3" indent="-541853">
              <a:spcBef>
                <a:spcPts val="0"/>
              </a:spcBef>
              <a:spcAft>
                <a:spcPts val="0"/>
              </a:spcAft>
              <a:buSzPts val="2800"/>
              <a:buChar char="●"/>
              <a:defRPr sz="3733"/>
            </a:lvl4pPr>
            <a:lvl5pPr marL="3047924" lvl="4" indent="-541853">
              <a:spcBef>
                <a:spcPts val="0"/>
              </a:spcBef>
              <a:spcAft>
                <a:spcPts val="0"/>
              </a:spcAft>
              <a:buSzPts val="2800"/>
              <a:buChar char="○"/>
              <a:defRPr sz="3733"/>
            </a:lvl5pPr>
            <a:lvl6pPr marL="3657509" lvl="5" indent="-541853">
              <a:spcBef>
                <a:spcPts val="0"/>
              </a:spcBef>
              <a:spcAft>
                <a:spcPts val="0"/>
              </a:spcAft>
              <a:buSzPts val="2800"/>
              <a:buChar char="■"/>
              <a:defRPr sz="3733"/>
            </a:lvl6pPr>
            <a:lvl7pPr marL="4267093" lvl="6" indent="-541853">
              <a:spcBef>
                <a:spcPts val="0"/>
              </a:spcBef>
              <a:spcAft>
                <a:spcPts val="0"/>
              </a:spcAft>
              <a:buSzPts val="2800"/>
              <a:buChar char="●"/>
              <a:defRPr sz="3733"/>
            </a:lvl7pPr>
            <a:lvl8pPr marL="4876678" lvl="7" indent="-541853">
              <a:spcBef>
                <a:spcPts val="0"/>
              </a:spcBef>
              <a:spcAft>
                <a:spcPts val="0"/>
              </a:spcAft>
              <a:buSzPts val="2800"/>
              <a:buChar char="○"/>
              <a:defRPr sz="3733"/>
            </a:lvl8pPr>
            <a:lvl9pPr marL="5486263" lvl="8" indent="-541853">
              <a:spcBef>
                <a:spcPts val="0"/>
              </a:spcBef>
              <a:spcAft>
                <a:spcPts val="0"/>
              </a:spcAft>
              <a:buSzPts val="2800"/>
              <a:buChar char="■"/>
              <a:defRPr sz="3733"/>
            </a:lvl9pPr>
          </a:lstStyle>
          <a:p>
            <a:endParaRPr/>
          </a:p>
        </p:txBody>
      </p:sp>
      <p:sp>
        <p:nvSpPr>
          <p:cNvPr id="43" name="Google Shape;43;p5"/>
          <p:cNvSpPr txBox="1">
            <a:spLocks noGrp="1"/>
          </p:cNvSpPr>
          <p:nvPr>
            <p:ph type="sldNum" idx="12"/>
          </p:nvPr>
        </p:nvSpPr>
        <p:spPr>
          <a:xfrm>
            <a:off x="-68067" y="6425867"/>
            <a:ext cx="465600" cy="432000"/>
          </a:xfrm>
          <a:prstGeom prst="rect">
            <a:avLst/>
          </a:prstGeom>
        </p:spPr>
        <p:txBody>
          <a:bodyPr spcFirstLastPara="1" wrap="square" lIns="91425" tIns="91425" rIns="91425" bIns="91425" anchor="t" anchorCtr="0">
            <a:noAutofit/>
          </a:bodyPr>
          <a:lstStyle>
            <a:lvl1pPr lvl="0" algn="ctr" rtl="0">
              <a:buNone/>
              <a:defRPr sz="1067">
                <a:solidFill>
                  <a:srgbClr val="FFFFFF"/>
                </a:solidFill>
                <a:latin typeface="Roboto Slab"/>
                <a:ea typeface="Roboto Slab"/>
                <a:cs typeface="Roboto Slab"/>
                <a:sym typeface="Roboto Slab"/>
              </a:defRPr>
            </a:lvl1pPr>
            <a:lvl2pPr lvl="1" algn="ctr" rtl="0">
              <a:buNone/>
              <a:defRPr sz="1067">
                <a:solidFill>
                  <a:srgbClr val="FFFFFF"/>
                </a:solidFill>
                <a:latin typeface="Roboto Slab"/>
                <a:ea typeface="Roboto Slab"/>
                <a:cs typeface="Roboto Slab"/>
                <a:sym typeface="Roboto Slab"/>
              </a:defRPr>
            </a:lvl2pPr>
            <a:lvl3pPr lvl="2" algn="ctr" rtl="0">
              <a:buNone/>
              <a:defRPr sz="1067">
                <a:solidFill>
                  <a:srgbClr val="FFFFFF"/>
                </a:solidFill>
                <a:latin typeface="Roboto Slab"/>
                <a:ea typeface="Roboto Slab"/>
                <a:cs typeface="Roboto Slab"/>
                <a:sym typeface="Roboto Slab"/>
              </a:defRPr>
            </a:lvl3pPr>
            <a:lvl4pPr lvl="3" algn="ctr" rtl="0">
              <a:buNone/>
              <a:defRPr sz="1067">
                <a:solidFill>
                  <a:srgbClr val="FFFFFF"/>
                </a:solidFill>
                <a:latin typeface="Roboto Slab"/>
                <a:ea typeface="Roboto Slab"/>
                <a:cs typeface="Roboto Slab"/>
                <a:sym typeface="Roboto Slab"/>
              </a:defRPr>
            </a:lvl4pPr>
            <a:lvl5pPr lvl="4" algn="ctr" rtl="0">
              <a:buNone/>
              <a:defRPr sz="1067">
                <a:solidFill>
                  <a:srgbClr val="FFFFFF"/>
                </a:solidFill>
                <a:latin typeface="Roboto Slab"/>
                <a:ea typeface="Roboto Slab"/>
                <a:cs typeface="Roboto Slab"/>
                <a:sym typeface="Roboto Slab"/>
              </a:defRPr>
            </a:lvl5pPr>
            <a:lvl6pPr lvl="5" algn="ctr" rtl="0">
              <a:buNone/>
              <a:defRPr sz="1067">
                <a:solidFill>
                  <a:srgbClr val="FFFFFF"/>
                </a:solidFill>
                <a:latin typeface="Roboto Slab"/>
                <a:ea typeface="Roboto Slab"/>
                <a:cs typeface="Roboto Slab"/>
                <a:sym typeface="Roboto Slab"/>
              </a:defRPr>
            </a:lvl6pPr>
            <a:lvl7pPr lvl="6" algn="ctr" rtl="0">
              <a:buNone/>
              <a:defRPr sz="1067">
                <a:solidFill>
                  <a:srgbClr val="FFFFFF"/>
                </a:solidFill>
                <a:latin typeface="Roboto Slab"/>
                <a:ea typeface="Roboto Slab"/>
                <a:cs typeface="Roboto Slab"/>
                <a:sym typeface="Roboto Slab"/>
              </a:defRPr>
            </a:lvl7pPr>
            <a:lvl8pPr lvl="7" algn="ctr" rtl="0">
              <a:buNone/>
              <a:defRPr sz="1067">
                <a:solidFill>
                  <a:srgbClr val="FFFFFF"/>
                </a:solidFill>
                <a:latin typeface="Roboto Slab"/>
                <a:ea typeface="Roboto Slab"/>
                <a:cs typeface="Roboto Slab"/>
                <a:sym typeface="Roboto Slab"/>
              </a:defRPr>
            </a:lvl8pPr>
            <a:lvl9pPr lvl="8" algn="ctr" rtl="0">
              <a:buNone/>
              <a:defRPr sz="1067">
                <a:solidFill>
                  <a:srgbClr val="FFFFFF"/>
                </a:solidFill>
                <a:latin typeface="Roboto Slab"/>
                <a:ea typeface="Roboto Slab"/>
                <a:cs typeface="Roboto Slab"/>
                <a:sym typeface="Roboto Slab"/>
              </a:defRPr>
            </a:lvl9pPr>
          </a:lstStyle>
          <a:p>
            <a:pPr defTabSz="1219170">
              <a:buClr>
                <a:srgbClr val="000000"/>
              </a:buClr>
            </a:pPr>
            <a:fld id="{00000000-1234-1234-1234-123412341234}" type="slidenum">
              <a:rPr lang="en" kern="0" smtClean="0"/>
              <a:pPr defTabSz="1219170">
                <a:buClr>
                  <a:srgbClr val="000000"/>
                </a:buClr>
              </a:pPr>
              <a:t>‹#›</a:t>
            </a:fld>
            <a:endParaRPr lang="en" kern="0"/>
          </a:p>
        </p:txBody>
      </p:sp>
      <p:sp>
        <p:nvSpPr>
          <p:cNvPr id="11" name="Google Shape;36;p5"/>
          <p:cNvSpPr/>
          <p:nvPr userDrawn="1"/>
        </p:nvSpPr>
        <p:spPr>
          <a:xfrm>
            <a:off x="-3" y="133374"/>
            <a:ext cx="8832276" cy="947282"/>
          </a:xfrm>
          <a:prstGeom prst="rect">
            <a:avLst/>
          </a:prstGeom>
          <a:solidFill>
            <a:srgbClr val="124057"/>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dirty="0">
              <a:latin typeface="Roboto Light" panose="02000000000000000000" pitchFamily="2" charset="0"/>
            </a:endParaRPr>
          </a:p>
        </p:txBody>
      </p:sp>
      <p:cxnSp>
        <p:nvCxnSpPr>
          <p:cNvPr id="40" name="Google Shape;40;p5"/>
          <p:cNvCxnSpPr/>
          <p:nvPr/>
        </p:nvCxnSpPr>
        <p:spPr>
          <a:xfrm>
            <a:off x="956532" y="238991"/>
            <a:ext cx="0" cy="675409"/>
          </a:xfrm>
          <a:prstGeom prst="straightConnector1">
            <a:avLst/>
          </a:prstGeom>
          <a:noFill/>
          <a:ln w="9525" cap="flat" cmpd="sng">
            <a:solidFill>
              <a:srgbClr val="18637B"/>
            </a:solidFill>
            <a:prstDash val="solid"/>
            <a:round/>
            <a:headEnd type="none" w="med" len="med"/>
            <a:tailEnd type="none" w="med" len="med"/>
          </a:ln>
        </p:spPr>
      </p:cxnSp>
      <p:sp>
        <p:nvSpPr>
          <p:cNvPr id="12" name="Google Shape;41;p5"/>
          <p:cNvSpPr txBox="1">
            <a:spLocks noGrp="1"/>
          </p:cNvSpPr>
          <p:nvPr>
            <p:ph type="title"/>
          </p:nvPr>
        </p:nvSpPr>
        <p:spPr>
          <a:xfrm>
            <a:off x="998096" y="397490"/>
            <a:ext cx="4278400" cy="379191"/>
          </a:xfrm>
          <a:prstGeom prst="rect">
            <a:avLst/>
          </a:prstGeom>
        </p:spPr>
        <p:txBody>
          <a:bodyPr spcFirstLastPara="1" wrap="square" lIns="91425" tIns="91425" rIns="91425" bIns="91425" anchor="ctr" anchorCtr="0">
            <a:noAutofit/>
          </a:bodyPr>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a:endParaRPr dirty="0"/>
          </a:p>
        </p:txBody>
      </p:sp>
      <p:sp>
        <p:nvSpPr>
          <p:cNvPr id="24" name="TextBox 23"/>
          <p:cNvSpPr txBox="1"/>
          <p:nvPr userDrawn="1"/>
        </p:nvSpPr>
        <p:spPr>
          <a:xfrm rot="16200000">
            <a:off x="11193565" y="3313516"/>
            <a:ext cx="1759040" cy="230969"/>
          </a:xfrm>
          <a:prstGeom prst="rect">
            <a:avLst/>
          </a:prstGeom>
          <a:noFill/>
        </p:spPr>
        <p:txBody>
          <a:bodyPr wrap="square" rtlCol="0">
            <a:spAutoFit/>
          </a:bodyPr>
          <a:lstStyle/>
          <a:p>
            <a:r>
              <a:rPr lang="en-US" sz="900" i="0" dirty="0">
                <a:solidFill>
                  <a:srgbClr val="124057"/>
                </a:solidFill>
                <a:latin typeface="Roboto" panose="02000000000000000000" pitchFamily="2" charset="0"/>
                <a:ea typeface="Roboto" panose="02000000000000000000" pitchFamily="2" charset="0"/>
                <a:cs typeface="Nixie One" panose="020B0604020202020204" charset="0"/>
              </a:rPr>
              <a:t>©2020 PTDL – TTCN - VDS</a:t>
            </a:r>
          </a:p>
        </p:txBody>
      </p:sp>
    </p:spTree>
    <p:extLst>
      <p:ext uri="{BB962C8B-B14F-4D97-AF65-F5344CB8AC3E}">
        <p14:creationId xmlns:p14="http://schemas.microsoft.com/office/powerpoint/2010/main" val="87930362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 2 columns" type="twoColTx">
  <p:cSld name="Title + 2 columns">
    <p:spTree>
      <p:nvGrpSpPr>
        <p:cNvPr id="1" name="Shape 44"/>
        <p:cNvGrpSpPr/>
        <p:nvPr/>
      </p:nvGrpSpPr>
      <p:grpSpPr>
        <a:xfrm>
          <a:off x="0" y="0"/>
          <a:ext cx="0" cy="0"/>
          <a:chOff x="0" y="0"/>
          <a:chExt cx="0" cy="0"/>
        </a:xfrm>
      </p:grpSpPr>
      <p:sp>
        <p:nvSpPr>
          <p:cNvPr id="45" name="Google Shape;45;p6"/>
          <p:cNvSpPr/>
          <p:nvPr/>
        </p:nvSpPr>
        <p:spPr>
          <a:xfrm>
            <a:off x="0" y="0"/>
            <a:ext cx="329600" cy="707600"/>
          </a:xfrm>
          <a:prstGeom prst="rect">
            <a:avLst/>
          </a:prstGeom>
          <a:solidFill>
            <a:srgbClr val="18637B"/>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dirty="0">
              <a:ln>
                <a:noFill/>
              </a:ln>
              <a:solidFill>
                <a:srgbClr val="114454"/>
              </a:solidFill>
              <a:effectLst/>
              <a:uLnTx/>
              <a:uFillTx/>
              <a:latin typeface="Roboto Light" panose="02000000000000000000" pitchFamily="2" charset="0"/>
              <a:cs typeface="Arial"/>
              <a:sym typeface="Arial"/>
            </a:endParaRPr>
          </a:p>
        </p:txBody>
      </p:sp>
      <p:sp>
        <p:nvSpPr>
          <p:cNvPr id="46" name="Google Shape;46;p6"/>
          <p:cNvSpPr/>
          <p:nvPr/>
        </p:nvSpPr>
        <p:spPr>
          <a:xfrm>
            <a:off x="0" y="667500"/>
            <a:ext cx="6096000" cy="1411600"/>
          </a:xfrm>
          <a:prstGeom prst="rect">
            <a:avLst/>
          </a:prstGeom>
          <a:solidFill>
            <a:srgbClr val="124057"/>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dirty="0">
              <a:ln>
                <a:noFill/>
              </a:ln>
              <a:solidFill>
                <a:srgbClr val="000000"/>
              </a:solidFill>
              <a:effectLst/>
              <a:uLnTx/>
              <a:uFillTx/>
              <a:latin typeface="Roboto Light" panose="02000000000000000000" pitchFamily="2" charset="0"/>
              <a:cs typeface="Arial"/>
              <a:sym typeface="Arial"/>
            </a:endParaRPr>
          </a:p>
        </p:txBody>
      </p:sp>
      <p:sp>
        <p:nvSpPr>
          <p:cNvPr id="47" name="Google Shape;47;p6"/>
          <p:cNvSpPr/>
          <p:nvPr/>
        </p:nvSpPr>
        <p:spPr>
          <a:xfrm>
            <a:off x="0" y="2071208"/>
            <a:ext cx="329600" cy="2043600"/>
          </a:xfrm>
          <a:prstGeom prst="rect">
            <a:avLst/>
          </a:prstGeom>
          <a:solidFill>
            <a:srgbClr val="165751"/>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dirty="0">
              <a:ln>
                <a:noFill/>
              </a:ln>
              <a:solidFill>
                <a:srgbClr val="000000"/>
              </a:solidFill>
              <a:effectLst/>
              <a:uLnTx/>
              <a:uFillTx/>
              <a:latin typeface="Roboto Light" panose="02000000000000000000" pitchFamily="2" charset="0"/>
              <a:cs typeface="Arial"/>
              <a:sym typeface="Arial"/>
            </a:endParaRPr>
          </a:p>
        </p:txBody>
      </p:sp>
      <p:sp>
        <p:nvSpPr>
          <p:cNvPr id="48" name="Google Shape;48;p6"/>
          <p:cNvSpPr/>
          <p:nvPr/>
        </p:nvSpPr>
        <p:spPr>
          <a:xfrm>
            <a:off x="0" y="4114800"/>
            <a:ext cx="329600" cy="807200"/>
          </a:xfrm>
          <a:prstGeom prst="rect">
            <a:avLst/>
          </a:prstGeom>
          <a:solidFill>
            <a:srgbClr val="3B8D61"/>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dirty="0">
              <a:ln>
                <a:noFill/>
              </a:ln>
              <a:solidFill>
                <a:srgbClr val="000000"/>
              </a:solidFill>
              <a:effectLst/>
              <a:uLnTx/>
              <a:uFillTx/>
              <a:latin typeface="Roboto Light" panose="02000000000000000000" pitchFamily="2" charset="0"/>
              <a:cs typeface="Arial"/>
              <a:sym typeface="Arial"/>
            </a:endParaRPr>
          </a:p>
        </p:txBody>
      </p:sp>
      <p:sp>
        <p:nvSpPr>
          <p:cNvPr id="49" name="Google Shape;49;p6"/>
          <p:cNvSpPr/>
          <p:nvPr/>
        </p:nvSpPr>
        <p:spPr>
          <a:xfrm>
            <a:off x="0" y="4922000"/>
            <a:ext cx="329600" cy="1936000"/>
          </a:xfrm>
          <a:prstGeom prst="rect">
            <a:avLst/>
          </a:prstGeom>
          <a:solidFill>
            <a:srgbClr val="94BF6E"/>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dirty="0">
              <a:ln>
                <a:noFill/>
              </a:ln>
              <a:solidFill>
                <a:srgbClr val="000000"/>
              </a:solidFill>
              <a:effectLst/>
              <a:uLnTx/>
              <a:uFillTx/>
              <a:latin typeface="Roboto Light" panose="02000000000000000000" pitchFamily="2" charset="0"/>
              <a:cs typeface="Arial"/>
              <a:sym typeface="Arial"/>
            </a:endParaRPr>
          </a:p>
        </p:txBody>
      </p:sp>
      <p:cxnSp>
        <p:nvCxnSpPr>
          <p:cNvPr id="50" name="Google Shape;50;p6"/>
          <p:cNvCxnSpPr/>
          <p:nvPr/>
        </p:nvCxnSpPr>
        <p:spPr>
          <a:xfrm>
            <a:off x="1383267" y="1079633"/>
            <a:ext cx="0" cy="627600"/>
          </a:xfrm>
          <a:prstGeom prst="straightConnector1">
            <a:avLst/>
          </a:prstGeom>
          <a:noFill/>
          <a:ln w="9525" cap="flat" cmpd="sng">
            <a:solidFill>
              <a:srgbClr val="18637B"/>
            </a:solidFill>
            <a:prstDash val="solid"/>
            <a:round/>
            <a:headEnd type="none" w="med" len="med"/>
            <a:tailEnd type="none" w="med" len="med"/>
          </a:ln>
        </p:spPr>
      </p:cxnSp>
      <p:sp>
        <p:nvSpPr>
          <p:cNvPr id="51" name="Google Shape;51;p6"/>
          <p:cNvSpPr txBox="1">
            <a:spLocks noGrp="1"/>
          </p:cNvSpPr>
          <p:nvPr>
            <p:ph type="title"/>
          </p:nvPr>
        </p:nvSpPr>
        <p:spPr>
          <a:xfrm>
            <a:off x="1528033" y="707633"/>
            <a:ext cx="4278400" cy="1371600"/>
          </a:xfrm>
          <a:prstGeom prst="rect">
            <a:avLst/>
          </a:prstGeom>
        </p:spPr>
        <p:txBody>
          <a:bodyPr spcFirstLastPara="1" wrap="square" lIns="91425" tIns="91425" rIns="91425" bIns="91425" anchor="ctr" anchorCtr="0">
            <a:noAutofit/>
          </a:bodyPr>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a:endParaRPr/>
          </a:p>
        </p:txBody>
      </p:sp>
      <p:sp>
        <p:nvSpPr>
          <p:cNvPr id="52" name="Google Shape;52;p6"/>
          <p:cNvSpPr txBox="1">
            <a:spLocks noGrp="1"/>
          </p:cNvSpPr>
          <p:nvPr>
            <p:ph type="body" idx="1"/>
          </p:nvPr>
        </p:nvSpPr>
        <p:spPr>
          <a:xfrm>
            <a:off x="1528033" y="2356367"/>
            <a:ext cx="4880400" cy="4211600"/>
          </a:xfrm>
          <a:prstGeom prst="rect">
            <a:avLst/>
          </a:prstGeom>
        </p:spPr>
        <p:txBody>
          <a:bodyPr spcFirstLastPara="1" wrap="square" lIns="91425" tIns="91425" rIns="91425" bIns="91425" anchor="t" anchorCtr="0">
            <a:noAutofit/>
          </a:bodyPr>
          <a:lstStyle>
            <a:lvl1pPr marL="609585" lvl="0" indent="-474121">
              <a:spcBef>
                <a:spcPts val="800"/>
              </a:spcBef>
              <a:spcAft>
                <a:spcPts val="0"/>
              </a:spcAft>
              <a:buSzPts val="2000"/>
              <a:buChar char="▪"/>
              <a:defRPr sz="2667"/>
            </a:lvl1pPr>
            <a:lvl2pPr marL="1219170" lvl="1" indent="-474121">
              <a:spcBef>
                <a:spcPts val="0"/>
              </a:spcBef>
              <a:spcAft>
                <a:spcPts val="0"/>
              </a:spcAft>
              <a:buSzPts val="2000"/>
              <a:buChar char="▫"/>
              <a:defRPr sz="2667"/>
            </a:lvl2pPr>
            <a:lvl3pPr marL="1828754" lvl="2" indent="-474121">
              <a:spcBef>
                <a:spcPts val="0"/>
              </a:spcBef>
              <a:spcAft>
                <a:spcPts val="0"/>
              </a:spcAft>
              <a:buSzPts val="2000"/>
              <a:buChar char="■"/>
              <a:defRPr sz="2667"/>
            </a:lvl3pPr>
            <a:lvl4pPr marL="2438339" lvl="3" indent="-474121">
              <a:spcBef>
                <a:spcPts val="0"/>
              </a:spcBef>
              <a:spcAft>
                <a:spcPts val="0"/>
              </a:spcAft>
              <a:buSzPts val="2000"/>
              <a:buChar char="●"/>
              <a:defRPr sz="2667"/>
            </a:lvl4pPr>
            <a:lvl5pPr marL="3047924" lvl="4" indent="-474121">
              <a:spcBef>
                <a:spcPts val="0"/>
              </a:spcBef>
              <a:spcAft>
                <a:spcPts val="0"/>
              </a:spcAft>
              <a:buSzPts val="2000"/>
              <a:buChar char="○"/>
              <a:defRPr sz="2667"/>
            </a:lvl5pPr>
            <a:lvl6pPr marL="3657509" lvl="5" indent="-474121">
              <a:spcBef>
                <a:spcPts val="0"/>
              </a:spcBef>
              <a:spcAft>
                <a:spcPts val="0"/>
              </a:spcAft>
              <a:buSzPts val="2000"/>
              <a:buChar char="■"/>
              <a:defRPr sz="2667"/>
            </a:lvl6pPr>
            <a:lvl7pPr marL="4267093" lvl="6" indent="-474121">
              <a:spcBef>
                <a:spcPts val="0"/>
              </a:spcBef>
              <a:spcAft>
                <a:spcPts val="0"/>
              </a:spcAft>
              <a:buSzPts val="2000"/>
              <a:buChar char="●"/>
              <a:defRPr sz="2667"/>
            </a:lvl7pPr>
            <a:lvl8pPr marL="4876678" lvl="7" indent="-474121">
              <a:spcBef>
                <a:spcPts val="0"/>
              </a:spcBef>
              <a:spcAft>
                <a:spcPts val="0"/>
              </a:spcAft>
              <a:buSzPts val="2000"/>
              <a:buChar char="○"/>
              <a:defRPr sz="2667"/>
            </a:lvl8pPr>
            <a:lvl9pPr marL="5486263" lvl="8" indent="-474121">
              <a:spcBef>
                <a:spcPts val="0"/>
              </a:spcBef>
              <a:spcAft>
                <a:spcPts val="0"/>
              </a:spcAft>
              <a:buSzPts val="2000"/>
              <a:buChar char="■"/>
              <a:defRPr sz="2667"/>
            </a:lvl9pPr>
          </a:lstStyle>
          <a:p>
            <a:endParaRPr/>
          </a:p>
        </p:txBody>
      </p:sp>
      <p:sp>
        <p:nvSpPr>
          <p:cNvPr id="53" name="Google Shape;53;p6"/>
          <p:cNvSpPr txBox="1">
            <a:spLocks noGrp="1"/>
          </p:cNvSpPr>
          <p:nvPr>
            <p:ph type="body" idx="2"/>
          </p:nvPr>
        </p:nvSpPr>
        <p:spPr>
          <a:xfrm>
            <a:off x="6702164" y="2356367"/>
            <a:ext cx="4880400" cy="4211600"/>
          </a:xfrm>
          <a:prstGeom prst="rect">
            <a:avLst/>
          </a:prstGeom>
        </p:spPr>
        <p:txBody>
          <a:bodyPr spcFirstLastPara="1" wrap="square" lIns="91425" tIns="91425" rIns="91425" bIns="91425" anchor="t" anchorCtr="0">
            <a:noAutofit/>
          </a:bodyPr>
          <a:lstStyle>
            <a:lvl1pPr marL="609585" lvl="0" indent="-474121">
              <a:spcBef>
                <a:spcPts val="800"/>
              </a:spcBef>
              <a:spcAft>
                <a:spcPts val="0"/>
              </a:spcAft>
              <a:buSzPts val="2000"/>
              <a:buChar char="▪"/>
              <a:defRPr sz="2667"/>
            </a:lvl1pPr>
            <a:lvl2pPr marL="1219170" lvl="1" indent="-474121">
              <a:spcBef>
                <a:spcPts val="0"/>
              </a:spcBef>
              <a:spcAft>
                <a:spcPts val="0"/>
              </a:spcAft>
              <a:buSzPts val="2000"/>
              <a:buChar char="▫"/>
              <a:defRPr sz="2667"/>
            </a:lvl2pPr>
            <a:lvl3pPr marL="1828754" lvl="2" indent="-474121">
              <a:spcBef>
                <a:spcPts val="0"/>
              </a:spcBef>
              <a:spcAft>
                <a:spcPts val="0"/>
              </a:spcAft>
              <a:buSzPts val="2000"/>
              <a:buChar char="■"/>
              <a:defRPr sz="2667"/>
            </a:lvl3pPr>
            <a:lvl4pPr marL="2438339" lvl="3" indent="-474121">
              <a:spcBef>
                <a:spcPts val="0"/>
              </a:spcBef>
              <a:spcAft>
                <a:spcPts val="0"/>
              </a:spcAft>
              <a:buSzPts val="2000"/>
              <a:buChar char="●"/>
              <a:defRPr sz="2667"/>
            </a:lvl4pPr>
            <a:lvl5pPr marL="3047924" lvl="4" indent="-474121">
              <a:spcBef>
                <a:spcPts val="0"/>
              </a:spcBef>
              <a:spcAft>
                <a:spcPts val="0"/>
              </a:spcAft>
              <a:buSzPts val="2000"/>
              <a:buChar char="○"/>
              <a:defRPr sz="2667"/>
            </a:lvl5pPr>
            <a:lvl6pPr marL="3657509" lvl="5" indent="-474121">
              <a:spcBef>
                <a:spcPts val="0"/>
              </a:spcBef>
              <a:spcAft>
                <a:spcPts val="0"/>
              </a:spcAft>
              <a:buSzPts val="2000"/>
              <a:buChar char="■"/>
              <a:defRPr sz="2667"/>
            </a:lvl6pPr>
            <a:lvl7pPr marL="4267093" lvl="6" indent="-474121">
              <a:spcBef>
                <a:spcPts val="0"/>
              </a:spcBef>
              <a:spcAft>
                <a:spcPts val="0"/>
              </a:spcAft>
              <a:buSzPts val="2000"/>
              <a:buChar char="●"/>
              <a:defRPr sz="2667"/>
            </a:lvl7pPr>
            <a:lvl8pPr marL="4876678" lvl="7" indent="-474121">
              <a:spcBef>
                <a:spcPts val="0"/>
              </a:spcBef>
              <a:spcAft>
                <a:spcPts val="0"/>
              </a:spcAft>
              <a:buSzPts val="2000"/>
              <a:buChar char="○"/>
              <a:defRPr sz="2667"/>
            </a:lvl8pPr>
            <a:lvl9pPr marL="5486263" lvl="8" indent="-474121">
              <a:spcBef>
                <a:spcPts val="0"/>
              </a:spcBef>
              <a:spcAft>
                <a:spcPts val="0"/>
              </a:spcAft>
              <a:buSzPts val="2000"/>
              <a:buChar char="■"/>
              <a:defRPr sz="2667"/>
            </a:lvl9pPr>
          </a:lstStyle>
          <a:p>
            <a:endParaRPr/>
          </a:p>
        </p:txBody>
      </p:sp>
      <p:sp>
        <p:nvSpPr>
          <p:cNvPr id="54" name="Google Shape;54;p6"/>
          <p:cNvSpPr txBox="1">
            <a:spLocks noGrp="1"/>
          </p:cNvSpPr>
          <p:nvPr>
            <p:ph type="sldNum" idx="12"/>
          </p:nvPr>
        </p:nvSpPr>
        <p:spPr>
          <a:xfrm>
            <a:off x="-68067" y="6425867"/>
            <a:ext cx="465600" cy="432000"/>
          </a:xfrm>
          <a:prstGeom prst="rect">
            <a:avLst/>
          </a:prstGeom>
        </p:spPr>
        <p:txBody>
          <a:bodyPr spcFirstLastPara="1" wrap="square" lIns="91425" tIns="91425" rIns="91425" bIns="91425" anchor="t" anchorCtr="0">
            <a:noAutofit/>
          </a:bodyPr>
          <a:lstStyle>
            <a:lvl1pPr lvl="0" algn="ctr" rtl="0">
              <a:buNone/>
              <a:defRPr sz="1067">
                <a:solidFill>
                  <a:srgbClr val="FFFFFF"/>
                </a:solidFill>
                <a:latin typeface="Roboto Slab"/>
                <a:ea typeface="Roboto Slab"/>
                <a:cs typeface="Roboto Slab"/>
                <a:sym typeface="Roboto Slab"/>
              </a:defRPr>
            </a:lvl1pPr>
            <a:lvl2pPr lvl="1" algn="ctr" rtl="0">
              <a:buNone/>
              <a:defRPr sz="1067">
                <a:solidFill>
                  <a:srgbClr val="FFFFFF"/>
                </a:solidFill>
                <a:latin typeface="Roboto Slab"/>
                <a:ea typeface="Roboto Slab"/>
                <a:cs typeface="Roboto Slab"/>
                <a:sym typeface="Roboto Slab"/>
              </a:defRPr>
            </a:lvl2pPr>
            <a:lvl3pPr lvl="2" algn="ctr" rtl="0">
              <a:buNone/>
              <a:defRPr sz="1067">
                <a:solidFill>
                  <a:srgbClr val="FFFFFF"/>
                </a:solidFill>
                <a:latin typeface="Roboto Slab"/>
                <a:ea typeface="Roboto Slab"/>
                <a:cs typeface="Roboto Slab"/>
                <a:sym typeface="Roboto Slab"/>
              </a:defRPr>
            </a:lvl3pPr>
            <a:lvl4pPr lvl="3" algn="ctr" rtl="0">
              <a:buNone/>
              <a:defRPr sz="1067">
                <a:solidFill>
                  <a:srgbClr val="FFFFFF"/>
                </a:solidFill>
                <a:latin typeface="Roboto Slab"/>
                <a:ea typeface="Roboto Slab"/>
                <a:cs typeface="Roboto Slab"/>
                <a:sym typeface="Roboto Slab"/>
              </a:defRPr>
            </a:lvl4pPr>
            <a:lvl5pPr lvl="4" algn="ctr" rtl="0">
              <a:buNone/>
              <a:defRPr sz="1067">
                <a:solidFill>
                  <a:srgbClr val="FFFFFF"/>
                </a:solidFill>
                <a:latin typeface="Roboto Slab"/>
                <a:ea typeface="Roboto Slab"/>
                <a:cs typeface="Roboto Slab"/>
                <a:sym typeface="Roboto Slab"/>
              </a:defRPr>
            </a:lvl5pPr>
            <a:lvl6pPr lvl="5" algn="ctr" rtl="0">
              <a:buNone/>
              <a:defRPr sz="1067">
                <a:solidFill>
                  <a:srgbClr val="FFFFFF"/>
                </a:solidFill>
                <a:latin typeface="Roboto Slab"/>
                <a:ea typeface="Roboto Slab"/>
                <a:cs typeface="Roboto Slab"/>
                <a:sym typeface="Roboto Slab"/>
              </a:defRPr>
            </a:lvl6pPr>
            <a:lvl7pPr lvl="6" algn="ctr" rtl="0">
              <a:buNone/>
              <a:defRPr sz="1067">
                <a:solidFill>
                  <a:srgbClr val="FFFFFF"/>
                </a:solidFill>
                <a:latin typeface="Roboto Slab"/>
                <a:ea typeface="Roboto Slab"/>
                <a:cs typeface="Roboto Slab"/>
                <a:sym typeface="Roboto Slab"/>
              </a:defRPr>
            </a:lvl7pPr>
            <a:lvl8pPr lvl="7" algn="ctr" rtl="0">
              <a:buNone/>
              <a:defRPr sz="1067">
                <a:solidFill>
                  <a:srgbClr val="FFFFFF"/>
                </a:solidFill>
                <a:latin typeface="Roboto Slab"/>
                <a:ea typeface="Roboto Slab"/>
                <a:cs typeface="Roboto Slab"/>
                <a:sym typeface="Roboto Slab"/>
              </a:defRPr>
            </a:lvl8pPr>
            <a:lvl9pPr lvl="8" algn="ctr" rtl="0">
              <a:buNone/>
              <a:defRPr sz="1067">
                <a:solidFill>
                  <a:srgbClr val="FFFFFF"/>
                </a:solidFill>
                <a:latin typeface="Roboto Slab"/>
                <a:ea typeface="Roboto Slab"/>
                <a:cs typeface="Roboto Slab"/>
                <a:sym typeface="Roboto Slab"/>
              </a:defRPr>
            </a:lvl9pPr>
          </a:lstStyle>
          <a:p>
            <a:pPr defTabSz="1219170">
              <a:buClr>
                <a:srgbClr val="000000"/>
              </a:buClr>
            </a:pPr>
            <a:fld id="{00000000-1234-1234-1234-123412341234}" type="slidenum">
              <a:rPr lang="en" kern="0" smtClean="0"/>
              <a:pPr defTabSz="1219170">
                <a:buClr>
                  <a:srgbClr val="000000"/>
                </a:buClr>
              </a:pPr>
              <a:t>‹#›</a:t>
            </a:fld>
            <a:endParaRPr lang="en" kern="0"/>
          </a:p>
        </p:txBody>
      </p:sp>
    </p:spTree>
    <p:extLst>
      <p:ext uri="{BB962C8B-B14F-4D97-AF65-F5344CB8AC3E}">
        <p14:creationId xmlns:p14="http://schemas.microsoft.com/office/powerpoint/2010/main" val="4958537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 3 columns">
  <p:cSld name="Title + 3 columns">
    <p:spTree>
      <p:nvGrpSpPr>
        <p:cNvPr id="1" name="Shape 55"/>
        <p:cNvGrpSpPr/>
        <p:nvPr/>
      </p:nvGrpSpPr>
      <p:grpSpPr>
        <a:xfrm>
          <a:off x="0" y="0"/>
          <a:ext cx="0" cy="0"/>
          <a:chOff x="0" y="0"/>
          <a:chExt cx="0" cy="0"/>
        </a:xfrm>
      </p:grpSpPr>
      <p:sp>
        <p:nvSpPr>
          <p:cNvPr id="56" name="Google Shape;56;p7"/>
          <p:cNvSpPr/>
          <p:nvPr/>
        </p:nvSpPr>
        <p:spPr>
          <a:xfrm>
            <a:off x="0" y="0"/>
            <a:ext cx="329600" cy="707600"/>
          </a:xfrm>
          <a:prstGeom prst="rect">
            <a:avLst/>
          </a:prstGeom>
          <a:solidFill>
            <a:srgbClr val="18637B"/>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dirty="0">
              <a:ln>
                <a:noFill/>
              </a:ln>
              <a:solidFill>
                <a:srgbClr val="114454"/>
              </a:solidFill>
              <a:effectLst/>
              <a:uLnTx/>
              <a:uFillTx/>
              <a:latin typeface="Roboto Light" panose="02000000000000000000" pitchFamily="2" charset="0"/>
              <a:cs typeface="Arial"/>
              <a:sym typeface="Arial"/>
            </a:endParaRPr>
          </a:p>
        </p:txBody>
      </p:sp>
      <p:sp>
        <p:nvSpPr>
          <p:cNvPr id="57" name="Google Shape;57;p7"/>
          <p:cNvSpPr/>
          <p:nvPr/>
        </p:nvSpPr>
        <p:spPr>
          <a:xfrm>
            <a:off x="0" y="667500"/>
            <a:ext cx="6096000" cy="1411600"/>
          </a:xfrm>
          <a:prstGeom prst="rect">
            <a:avLst/>
          </a:prstGeom>
          <a:solidFill>
            <a:srgbClr val="124057"/>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dirty="0">
              <a:ln>
                <a:noFill/>
              </a:ln>
              <a:solidFill>
                <a:srgbClr val="000000"/>
              </a:solidFill>
              <a:effectLst/>
              <a:uLnTx/>
              <a:uFillTx/>
              <a:latin typeface="Roboto Light" panose="02000000000000000000" pitchFamily="2" charset="0"/>
              <a:cs typeface="Arial"/>
              <a:sym typeface="Arial"/>
            </a:endParaRPr>
          </a:p>
        </p:txBody>
      </p:sp>
      <p:sp>
        <p:nvSpPr>
          <p:cNvPr id="58" name="Google Shape;58;p7"/>
          <p:cNvSpPr/>
          <p:nvPr/>
        </p:nvSpPr>
        <p:spPr>
          <a:xfrm>
            <a:off x="0" y="2071208"/>
            <a:ext cx="329600" cy="2043600"/>
          </a:xfrm>
          <a:prstGeom prst="rect">
            <a:avLst/>
          </a:prstGeom>
          <a:solidFill>
            <a:srgbClr val="165751"/>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dirty="0">
              <a:ln>
                <a:noFill/>
              </a:ln>
              <a:solidFill>
                <a:srgbClr val="000000"/>
              </a:solidFill>
              <a:effectLst/>
              <a:uLnTx/>
              <a:uFillTx/>
              <a:latin typeface="Roboto Light" panose="02000000000000000000" pitchFamily="2" charset="0"/>
              <a:cs typeface="Arial"/>
              <a:sym typeface="Arial"/>
            </a:endParaRPr>
          </a:p>
        </p:txBody>
      </p:sp>
      <p:sp>
        <p:nvSpPr>
          <p:cNvPr id="59" name="Google Shape;59;p7"/>
          <p:cNvSpPr/>
          <p:nvPr/>
        </p:nvSpPr>
        <p:spPr>
          <a:xfrm>
            <a:off x="0" y="4114800"/>
            <a:ext cx="329600" cy="807200"/>
          </a:xfrm>
          <a:prstGeom prst="rect">
            <a:avLst/>
          </a:prstGeom>
          <a:solidFill>
            <a:srgbClr val="3B8D61"/>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dirty="0">
              <a:ln>
                <a:noFill/>
              </a:ln>
              <a:solidFill>
                <a:srgbClr val="000000"/>
              </a:solidFill>
              <a:effectLst/>
              <a:uLnTx/>
              <a:uFillTx/>
              <a:latin typeface="Roboto Light" panose="02000000000000000000" pitchFamily="2" charset="0"/>
              <a:cs typeface="Arial"/>
              <a:sym typeface="Arial"/>
            </a:endParaRPr>
          </a:p>
        </p:txBody>
      </p:sp>
      <p:sp>
        <p:nvSpPr>
          <p:cNvPr id="60" name="Google Shape;60;p7"/>
          <p:cNvSpPr/>
          <p:nvPr/>
        </p:nvSpPr>
        <p:spPr>
          <a:xfrm>
            <a:off x="0" y="4922000"/>
            <a:ext cx="329600" cy="1936000"/>
          </a:xfrm>
          <a:prstGeom prst="rect">
            <a:avLst/>
          </a:prstGeom>
          <a:solidFill>
            <a:srgbClr val="94BF6E"/>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dirty="0">
              <a:ln>
                <a:noFill/>
              </a:ln>
              <a:solidFill>
                <a:srgbClr val="000000"/>
              </a:solidFill>
              <a:effectLst/>
              <a:uLnTx/>
              <a:uFillTx/>
              <a:latin typeface="Roboto Light" panose="02000000000000000000" pitchFamily="2" charset="0"/>
              <a:cs typeface="Arial"/>
              <a:sym typeface="Arial"/>
            </a:endParaRPr>
          </a:p>
        </p:txBody>
      </p:sp>
      <p:cxnSp>
        <p:nvCxnSpPr>
          <p:cNvPr id="61" name="Google Shape;61;p7"/>
          <p:cNvCxnSpPr/>
          <p:nvPr/>
        </p:nvCxnSpPr>
        <p:spPr>
          <a:xfrm>
            <a:off x="1383267" y="1079633"/>
            <a:ext cx="0" cy="627600"/>
          </a:xfrm>
          <a:prstGeom prst="straightConnector1">
            <a:avLst/>
          </a:prstGeom>
          <a:noFill/>
          <a:ln w="9525" cap="flat" cmpd="sng">
            <a:solidFill>
              <a:srgbClr val="18637B"/>
            </a:solidFill>
            <a:prstDash val="solid"/>
            <a:round/>
            <a:headEnd type="none" w="med" len="med"/>
            <a:tailEnd type="none" w="med" len="med"/>
          </a:ln>
        </p:spPr>
      </p:cxnSp>
      <p:sp>
        <p:nvSpPr>
          <p:cNvPr id="62" name="Google Shape;62;p7"/>
          <p:cNvSpPr txBox="1">
            <a:spLocks noGrp="1"/>
          </p:cNvSpPr>
          <p:nvPr>
            <p:ph type="title"/>
          </p:nvPr>
        </p:nvSpPr>
        <p:spPr>
          <a:xfrm>
            <a:off x="1528033" y="707633"/>
            <a:ext cx="4278400" cy="13716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a:endParaRPr/>
          </a:p>
        </p:txBody>
      </p:sp>
      <p:sp>
        <p:nvSpPr>
          <p:cNvPr id="63" name="Google Shape;63;p7"/>
          <p:cNvSpPr txBox="1">
            <a:spLocks noGrp="1"/>
          </p:cNvSpPr>
          <p:nvPr>
            <p:ph type="body" idx="1"/>
          </p:nvPr>
        </p:nvSpPr>
        <p:spPr>
          <a:xfrm>
            <a:off x="1528033" y="2364400"/>
            <a:ext cx="3213200" cy="4203600"/>
          </a:xfrm>
          <a:prstGeom prst="rect">
            <a:avLst/>
          </a:prstGeom>
        </p:spPr>
        <p:txBody>
          <a:bodyPr spcFirstLastPara="1" wrap="square" lIns="91425" tIns="91425" rIns="91425" bIns="91425" anchor="t" anchorCtr="0">
            <a:noAutofit/>
          </a:bodyPr>
          <a:lstStyle>
            <a:lvl1pPr marL="609585" lvl="0" indent="-457189" rtl="0">
              <a:spcBef>
                <a:spcPts val="800"/>
              </a:spcBef>
              <a:spcAft>
                <a:spcPts val="0"/>
              </a:spcAft>
              <a:buSzPts val="1800"/>
              <a:buChar char="▪"/>
              <a:defRPr sz="2400"/>
            </a:lvl1pPr>
            <a:lvl2pPr marL="1219170" lvl="1" indent="-457189" rtl="0">
              <a:spcBef>
                <a:spcPts val="0"/>
              </a:spcBef>
              <a:spcAft>
                <a:spcPts val="0"/>
              </a:spcAft>
              <a:buSzPts val="1800"/>
              <a:buChar char="▫"/>
              <a:defRPr sz="2400"/>
            </a:lvl2pPr>
            <a:lvl3pPr marL="1828754" lvl="2" indent="-457189" rtl="0">
              <a:spcBef>
                <a:spcPts val="0"/>
              </a:spcBef>
              <a:spcAft>
                <a:spcPts val="0"/>
              </a:spcAft>
              <a:buSzPts val="1800"/>
              <a:buChar char="■"/>
              <a:defRPr sz="2400"/>
            </a:lvl3pPr>
            <a:lvl4pPr marL="2438339" lvl="3" indent="-457189" rtl="0">
              <a:spcBef>
                <a:spcPts val="0"/>
              </a:spcBef>
              <a:spcAft>
                <a:spcPts val="0"/>
              </a:spcAft>
              <a:buSzPts val="1800"/>
              <a:buChar char="●"/>
              <a:defRPr/>
            </a:lvl4pPr>
            <a:lvl5pPr marL="3047924" lvl="4" indent="-457189" rtl="0">
              <a:spcBef>
                <a:spcPts val="0"/>
              </a:spcBef>
              <a:spcAft>
                <a:spcPts val="0"/>
              </a:spcAft>
              <a:buSzPts val="1800"/>
              <a:buChar char="○"/>
              <a:defRPr/>
            </a:lvl5pPr>
            <a:lvl6pPr marL="3657509" lvl="5" indent="-457189" rtl="0">
              <a:spcBef>
                <a:spcPts val="0"/>
              </a:spcBef>
              <a:spcAft>
                <a:spcPts val="0"/>
              </a:spcAft>
              <a:buSzPts val="1800"/>
              <a:buChar char="■"/>
              <a:defRPr/>
            </a:lvl6pPr>
            <a:lvl7pPr marL="4267093" lvl="6" indent="-457189" rtl="0">
              <a:spcBef>
                <a:spcPts val="0"/>
              </a:spcBef>
              <a:spcAft>
                <a:spcPts val="0"/>
              </a:spcAft>
              <a:buSzPts val="1800"/>
              <a:buChar char="●"/>
              <a:defRPr/>
            </a:lvl7pPr>
            <a:lvl8pPr marL="4876678" lvl="7" indent="-457189" rtl="0">
              <a:spcBef>
                <a:spcPts val="0"/>
              </a:spcBef>
              <a:spcAft>
                <a:spcPts val="0"/>
              </a:spcAft>
              <a:buSzPts val="1800"/>
              <a:buChar char="○"/>
              <a:defRPr/>
            </a:lvl8pPr>
            <a:lvl9pPr marL="5486263" lvl="8" indent="-457189" rtl="0">
              <a:spcBef>
                <a:spcPts val="0"/>
              </a:spcBef>
              <a:spcAft>
                <a:spcPts val="0"/>
              </a:spcAft>
              <a:buSzPts val="1800"/>
              <a:buChar char="■"/>
              <a:defRPr/>
            </a:lvl9pPr>
          </a:lstStyle>
          <a:p>
            <a:endParaRPr/>
          </a:p>
        </p:txBody>
      </p:sp>
      <p:sp>
        <p:nvSpPr>
          <p:cNvPr id="64" name="Google Shape;64;p7"/>
          <p:cNvSpPr txBox="1">
            <a:spLocks noGrp="1"/>
          </p:cNvSpPr>
          <p:nvPr>
            <p:ph type="body" idx="2"/>
          </p:nvPr>
        </p:nvSpPr>
        <p:spPr>
          <a:xfrm>
            <a:off x="4905851" y="2364400"/>
            <a:ext cx="3213200" cy="4203600"/>
          </a:xfrm>
          <a:prstGeom prst="rect">
            <a:avLst/>
          </a:prstGeom>
        </p:spPr>
        <p:txBody>
          <a:bodyPr spcFirstLastPara="1" wrap="square" lIns="91425" tIns="91425" rIns="91425" bIns="91425" anchor="t" anchorCtr="0">
            <a:noAutofit/>
          </a:bodyPr>
          <a:lstStyle>
            <a:lvl1pPr marL="609585" lvl="0" indent="-457189" rtl="0">
              <a:spcBef>
                <a:spcPts val="800"/>
              </a:spcBef>
              <a:spcAft>
                <a:spcPts val="0"/>
              </a:spcAft>
              <a:buSzPts val="1800"/>
              <a:buChar char="▪"/>
              <a:defRPr sz="2400"/>
            </a:lvl1pPr>
            <a:lvl2pPr marL="1219170" lvl="1" indent="-457189" rtl="0">
              <a:spcBef>
                <a:spcPts val="0"/>
              </a:spcBef>
              <a:spcAft>
                <a:spcPts val="0"/>
              </a:spcAft>
              <a:buSzPts val="1800"/>
              <a:buChar char="▫"/>
              <a:defRPr sz="2400"/>
            </a:lvl2pPr>
            <a:lvl3pPr marL="1828754" lvl="2" indent="-457189" rtl="0">
              <a:spcBef>
                <a:spcPts val="0"/>
              </a:spcBef>
              <a:spcAft>
                <a:spcPts val="0"/>
              </a:spcAft>
              <a:buSzPts val="1800"/>
              <a:buChar char="■"/>
              <a:defRPr sz="2400"/>
            </a:lvl3pPr>
            <a:lvl4pPr marL="2438339" lvl="3" indent="-457189" rtl="0">
              <a:spcBef>
                <a:spcPts val="0"/>
              </a:spcBef>
              <a:spcAft>
                <a:spcPts val="0"/>
              </a:spcAft>
              <a:buSzPts val="1800"/>
              <a:buChar char="●"/>
              <a:defRPr/>
            </a:lvl4pPr>
            <a:lvl5pPr marL="3047924" lvl="4" indent="-457189" rtl="0">
              <a:spcBef>
                <a:spcPts val="0"/>
              </a:spcBef>
              <a:spcAft>
                <a:spcPts val="0"/>
              </a:spcAft>
              <a:buSzPts val="1800"/>
              <a:buChar char="○"/>
              <a:defRPr/>
            </a:lvl5pPr>
            <a:lvl6pPr marL="3657509" lvl="5" indent="-457189" rtl="0">
              <a:spcBef>
                <a:spcPts val="0"/>
              </a:spcBef>
              <a:spcAft>
                <a:spcPts val="0"/>
              </a:spcAft>
              <a:buSzPts val="1800"/>
              <a:buChar char="■"/>
              <a:defRPr/>
            </a:lvl6pPr>
            <a:lvl7pPr marL="4267093" lvl="6" indent="-457189" rtl="0">
              <a:spcBef>
                <a:spcPts val="0"/>
              </a:spcBef>
              <a:spcAft>
                <a:spcPts val="0"/>
              </a:spcAft>
              <a:buSzPts val="1800"/>
              <a:buChar char="●"/>
              <a:defRPr/>
            </a:lvl7pPr>
            <a:lvl8pPr marL="4876678" lvl="7" indent="-457189" rtl="0">
              <a:spcBef>
                <a:spcPts val="0"/>
              </a:spcBef>
              <a:spcAft>
                <a:spcPts val="0"/>
              </a:spcAft>
              <a:buSzPts val="1800"/>
              <a:buChar char="○"/>
              <a:defRPr/>
            </a:lvl8pPr>
            <a:lvl9pPr marL="5486263" lvl="8" indent="-457189" rtl="0">
              <a:spcBef>
                <a:spcPts val="0"/>
              </a:spcBef>
              <a:spcAft>
                <a:spcPts val="0"/>
              </a:spcAft>
              <a:buSzPts val="1800"/>
              <a:buChar char="■"/>
              <a:defRPr/>
            </a:lvl9pPr>
          </a:lstStyle>
          <a:p>
            <a:endParaRPr/>
          </a:p>
        </p:txBody>
      </p:sp>
      <p:sp>
        <p:nvSpPr>
          <p:cNvPr id="65" name="Google Shape;65;p7"/>
          <p:cNvSpPr txBox="1">
            <a:spLocks noGrp="1"/>
          </p:cNvSpPr>
          <p:nvPr>
            <p:ph type="body" idx="3"/>
          </p:nvPr>
        </p:nvSpPr>
        <p:spPr>
          <a:xfrm>
            <a:off x="8283667" y="2364400"/>
            <a:ext cx="3213200" cy="4203600"/>
          </a:xfrm>
          <a:prstGeom prst="rect">
            <a:avLst/>
          </a:prstGeom>
        </p:spPr>
        <p:txBody>
          <a:bodyPr spcFirstLastPara="1" wrap="square" lIns="91425" tIns="91425" rIns="91425" bIns="91425" anchor="t" anchorCtr="0">
            <a:noAutofit/>
          </a:bodyPr>
          <a:lstStyle>
            <a:lvl1pPr marL="609585" lvl="0" indent="-457189" rtl="0">
              <a:spcBef>
                <a:spcPts val="800"/>
              </a:spcBef>
              <a:spcAft>
                <a:spcPts val="0"/>
              </a:spcAft>
              <a:buSzPts val="1800"/>
              <a:buChar char="▪"/>
              <a:defRPr sz="2400"/>
            </a:lvl1pPr>
            <a:lvl2pPr marL="1219170" lvl="1" indent="-457189" rtl="0">
              <a:spcBef>
                <a:spcPts val="0"/>
              </a:spcBef>
              <a:spcAft>
                <a:spcPts val="0"/>
              </a:spcAft>
              <a:buSzPts val="1800"/>
              <a:buChar char="▫"/>
              <a:defRPr sz="2400"/>
            </a:lvl2pPr>
            <a:lvl3pPr marL="1828754" lvl="2" indent="-457189" rtl="0">
              <a:spcBef>
                <a:spcPts val="0"/>
              </a:spcBef>
              <a:spcAft>
                <a:spcPts val="0"/>
              </a:spcAft>
              <a:buSzPts val="1800"/>
              <a:buChar char="■"/>
              <a:defRPr sz="2400"/>
            </a:lvl3pPr>
            <a:lvl4pPr marL="2438339" lvl="3" indent="-457189" rtl="0">
              <a:spcBef>
                <a:spcPts val="0"/>
              </a:spcBef>
              <a:spcAft>
                <a:spcPts val="0"/>
              </a:spcAft>
              <a:buSzPts val="1800"/>
              <a:buChar char="●"/>
              <a:defRPr/>
            </a:lvl4pPr>
            <a:lvl5pPr marL="3047924" lvl="4" indent="-457189" rtl="0">
              <a:spcBef>
                <a:spcPts val="0"/>
              </a:spcBef>
              <a:spcAft>
                <a:spcPts val="0"/>
              </a:spcAft>
              <a:buSzPts val="1800"/>
              <a:buChar char="○"/>
              <a:defRPr/>
            </a:lvl5pPr>
            <a:lvl6pPr marL="3657509" lvl="5" indent="-457189" rtl="0">
              <a:spcBef>
                <a:spcPts val="0"/>
              </a:spcBef>
              <a:spcAft>
                <a:spcPts val="0"/>
              </a:spcAft>
              <a:buSzPts val="1800"/>
              <a:buChar char="■"/>
              <a:defRPr/>
            </a:lvl6pPr>
            <a:lvl7pPr marL="4267093" lvl="6" indent="-457189" rtl="0">
              <a:spcBef>
                <a:spcPts val="0"/>
              </a:spcBef>
              <a:spcAft>
                <a:spcPts val="0"/>
              </a:spcAft>
              <a:buSzPts val="1800"/>
              <a:buChar char="●"/>
              <a:defRPr/>
            </a:lvl7pPr>
            <a:lvl8pPr marL="4876678" lvl="7" indent="-457189" rtl="0">
              <a:spcBef>
                <a:spcPts val="0"/>
              </a:spcBef>
              <a:spcAft>
                <a:spcPts val="0"/>
              </a:spcAft>
              <a:buSzPts val="1800"/>
              <a:buChar char="○"/>
              <a:defRPr/>
            </a:lvl8pPr>
            <a:lvl9pPr marL="5486263" lvl="8" indent="-457189" rtl="0">
              <a:spcBef>
                <a:spcPts val="0"/>
              </a:spcBef>
              <a:spcAft>
                <a:spcPts val="0"/>
              </a:spcAft>
              <a:buSzPts val="1800"/>
              <a:buChar char="■"/>
              <a:defRPr/>
            </a:lvl9pPr>
          </a:lstStyle>
          <a:p>
            <a:endParaRPr/>
          </a:p>
        </p:txBody>
      </p:sp>
      <p:sp>
        <p:nvSpPr>
          <p:cNvPr id="66" name="Google Shape;66;p7"/>
          <p:cNvSpPr txBox="1">
            <a:spLocks noGrp="1"/>
          </p:cNvSpPr>
          <p:nvPr>
            <p:ph type="sldNum" idx="12"/>
          </p:nvPr>
        </p:nvSpPr>
        <p:spPr>
          <a:xfrm>
            <a:off x="-68067" y="6425867"/>
            <a:ext cx="465600" cy="432000"/>
          </a:xfrm>
          <a:prstGeom prst="rect">
            <a:avLst/>
          </a:prstGeom>
        </p:spPr>
        <p:txBody>
          <a:bodyPr spcFirstLastPara="1" wrap="square" lIns="91425" tIns="91425" rIns="91425" bIns="91425" anchor="t" anchorCtr="0">
            <a:noAutofit/>
          </a:bodyPr>
          <a:lstStyle>
            <a:lvl1pPr lvl="0" algn="ctr" rtl="0">
              <a:buNone/>
              <a:defRPr sz="1067">
                <a:solidFill>
                  <a:srgbClr val="FFFFFF"/>
                </a:solidFill>
                <a:latin typeface="Roboto Slab"/>
                <a:ea typeface="Roboto Slab"/>
                <a:cs typeface="Roboto Slab"/>
                <a:sym typeface="Roboto Slab"/>
              </a:defRPr>
            </a:lvl1pPr>
            <a:lvl2pPr lvl="1" algn="ctr" rtl="0">
              <a:buNone/>
              <a:defRPr sz="1067">
                <a:solidFill>
                  <a:srgbClr val="FFFFFF"/>
                </a:solidFill>
                <a:latin typeface="Roboto Slab"/>
                <a:ea typeface="Roboto Slab"/>
                <a:cs typeface="Roboto Slab"/>
                <a:sym typeface="Roboto Slab"/>
              </a:defRPr>
            </a:lvl2pPr>
            <a:lvl3pPr lvl="2" algn="ctr" rtl="0">
              <a:buNone/>
              <a:defRPr sz="1067">
                <a:solidFill>
                  <a:srgbClr val="FFFFFF"/>
                </a:solidFill>
                <a:latin typeface="Roboto Slab"/>
                <a:ea typeface="Roboto Slab"/>
                <a:cs typeface="Roboto Slab"/>
                <a:sym typeface="Roboto Slab"/>
              </a:defRPr>
            </a:lvl3pPr>
            <a:lvl4pPr lvl="3" algn="ctr" rtl="0">
              <a:buNone/>
              <a:defRPr sz="1067">
                <a:solidFill>
                  <a:srgbClr val="FFFFFF"/>
                </a:solidFill>
                <a:latin typeface="Roboto Slab"/>
                <a:ea typeface="Roboto Slab"/>
                <a:cs typeface="Roboto Slab"/>
                <a:sym typeface="Roboto Slab"/>
              </a:defRPr>
            </a:lvl4pPr>
            <a:lvl5pPr lvl="4" algn="ctr" rtl="0">
              <a:buNone/>
              <a:defRPr sz="1067">
                <a:solidFill>
                  <a:srgbClr val="FFFFFF"/>
                </a:solidFill>
                <a:latin typeface="Roboto Slab"/>
                <a:ea typeface="Roboto Slab"/>
                <a:cs typeface="Roboto Slab"/>
                <a:sym typeface="Roboto Slab"/>
              </a:defRPr>
            </a:lvl5pPr>
            <a:lvl6pPr lvl="5" algn="ctr" rtl="0">
              <a:buNone/>
              <a:defRPr sz="1067">
                <a:solidFill>
                  <a:srgbClr val="FFFFFF"/>
                </a:solidFill>
                <a:latin typeface="Roboto Slab"/>
                <a:ea typeface="Roboto Slab"/>
                <a:cs typeface="Roboto Slab"/>
                <a:sym typeface="Roboto Slab"/>
              </a:defRPr>
            </a:lvl6pPr>
            <a:lvl7pPr lvl="6" algn="ctr" rtl="0">
              <a:buNone/>
              <a:defRPr sz="1067">
                <a:solidFill>
                  <a:srgbClr val="FFFFFF"/>
                </a:solidFill>
                <a:latin typeface="Roboto Slab"/>
                <a:ea typeface="Roboto Slab"/>
                <a:cs typeface="Roboto Slab"/>
                <a:sym typeface="Roboto Slab"/>
              </a:defRPr>
            </a:lvl7pPr>
            <a:lvl8pPr lvl="7" algn="ctr" rtl="0">
              <a:buNone/>
              <a:defRPr sz="1067">
                <a:solidFill>
                  <a:srgbClr val="FFFFFF"/>
                </a:solidFill>
                <a:latin typeface="Roboto Slab"/>
                <a:ea typeface="Roboto Slab"/>
                <a:cs typeface="Roboto Slab"/>
                <a:sym typeface="Roboto Slab"/>
              </a:defRPr>
            </a:lvl8pPr>
            <a:lvl9pPr lvl="8" algn="ctr" rtl="0">
              <a:buNone/>
              <a:defRPr sz="1067">
                <a:solidFill>
                  <a:srgbClr val="FFFFFF"/>
                </a:solidFill>
                <a:latin typeface="Roboto Slab"/>
                <a:ea typeface="Roboto Slab"/>
                <a:cs typeface="Roboto Slab"/>
                <a:sym typeface="Roboto Slab"/>
              </a:defRPr>
            </a:lvl9pPr>
          </a:lstStyle>
          <a:p>
            <a:pPr defTabSz="1219170">
              <a:buClr>
                <a:srgbClr val="000000"/>
              </a:buClr>
            </a:pPr>
            <a:fld id="{00000000-1234-1234-1234-123412341234}" type="slidenum">
              <a:rPr lang="en" kern="0" smtClean="0"/>
              <a:pPr defTabSz="1219170">
                <a:buClr>
                  <a:srgbClr val="000000"/>
                </a:buClr>
              </a:pPr>
              <a:t>‹#›</a:t>
            </a:fld>
            <a:endParaRPr lang="en" kern="0"/>
          </a:p>
        </p:txBody>
      </p:sp>
    </p:spTree>
    <p:extLst>
      <p:ext uri="{BB962C8B-B14F-4D97-AF65-F5344CB8AC3E}">
        <p14:creationId xmlns:p14="http://schemas.microsoft.com/office/powerpoint/2010/main" val="279130479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67"/>
        <p:cNvGrpSpPr/>
        <p:nvPr/>
      </p:nvGrpSpPr>
      <p:grpSpPr>
        <a:xfrm>
          <a:off x="0" y="0"/>
          <a:ext cx="0" cy="0"/>
          <a:chOff x="0" y="0"/>
          <a:chExt cx="0" cy="0"/>
        </a:xfrm>
      </p:grpSpPr>
      <p:sp>
        <p:nvSpPr>
          <p:cNvPr id="68" name="Google Shape;68;p8"/>
          <p:cNvSpPr/>
          <p:nvPr/>
        </p:nvSpPr>
        <p:spPr>
          <a:xfrm>
            <a:off x="0" y="0"/>
            <a:ext cx="329600" cy="707600"/>
          </a:xfrm>
          <a:prstGeom prst="rect">
            <a:avLst/>
          </a:prstGeom>
          <a:solidFill>
            <a:srgbClr val="18637B"/>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dirty="0">
              <a:ln>
                <a:noFill/>
              </a:ln>
              <a:solidFill>
                <a:srgbClr val="114454"/>
              </a:solidFill>
              <a:effectLst/>
              <a:uLnTx/>
              <a:uFillTx/>
              <a:latin typeface="Roboto Light" panose="02000000000000000000" pitchFamily="2" charset="0"/>
              <a:cs typeface="Arial"/>
              <a:sym typeface="Arial"/>
            </a:endParaRPr>
          </a:p>
        </p:txBody>
      </p:sp>
      <p:sp>
        <p:nvSpPr>
          <p:cNvPr id="69" name="Google Shape;69;p8"/>
          <p:cNvSpPr/>
          <p:nvPr/>
        </p:nvSpPr>
        <p:spPr>
          <a:xfrm>
            <a:off x="0" y="667500"/>
            <a:ext cx="6096000" cy="1411600"/>
          </a:xfrm>
          <a:prstGeom prst="rect">
            <a:avLst/>
          </a:prstGeom>
          <a:solidFill>
            <a:srgbClr val="124057"/>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dirty="0">
              <a:ln>
                <a:noFill/>
              </a:ln>
              <a:solidFill>
                <a:srgbClr val="000000"/>
              </a:solidFill>
              <a:effectLst/>
              <a:uLnTx/>
              <a:uFillTx/>
              <a:latin typeface="Roboto Light" panose="02000000000000000000" pitchFamily="2" charset="0"/>
              <a:cs typeface="Arial"/>
              <a:sym typeface="Arial"/>
            </a:endParaRPr>
          </a:p>
        </p:txBody>
      </p:sp>
      <p:sp>
        <p:nvSpPr>
          <p:cNvPr id="70" name="Google Shape;70;p8"/>
          <p:cNvSpPr/>
          <p:nvPr/>
        </p:nvSpPr>
        <p:spPr>
          <a:xfrm>
            <a:off x="0" y="2071208"/>
            <a:ext cx="329600" cy="2043600"/>
          </a:xfrm>
          <a:prstGeom prst="rect">
            <a:avLst/>
          </a:prstGeom>
          <a:solidFill>
            <a:srgbClr val="165751"/>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dirty="0">
              <a:ln>
                <a:noFill/>
              </a:ln>
              <a:solidFill>
                <a:srgbClr val="000000"/>
              </a:solidFill>
              <a:effectLst/>
              <a:uLnTx/>
              <a:uFillTx/>
              <a:latin typeface="Roboto Light" panose="02000000000000000000" pitchFamily="2" charset="0"/>
              <a:cs typeface="Arial"/>
              <a:sym typeface="Arial"/>
            </a:endParaRPr>
          </a:p>
        </p:txBody>
      </p:sp>
      <p:sp>
        <p:nvSpPr>
          <p:cNvPr id="71" name="Google Shape;71;p8"/>
          <p:cNvSpPr/>
          <p:nvPr/>
        </p:nvSpPr>
        <p:spPr>
          <a:xfrm>
            <a:off x="0" y="4114800"/>
            <a:ext cx="329600" cy="807200"/>
          </a:xfrm>
          <a:prstGeom prst="rect">
            <a:avLst/>
          </a:prstGeom>
          <a:solidFill>
            <a:srgbClr val="3B8D61"/>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dirty="0">
              <a:ln>
                <a:noFill/>
              </a:ln>
              <a:solidFill>
                <a:srgbClr val="000000"/>
              </a:solidFill>
              <a:effectLst/>
              <a:uLnTx/>
              <a:uFillTx/>
              <a:latin typeface="Roboto Light" panose="02000000000000000000" pitchFamily="2" charset="0"/>
              <a:cs typeface="Arial"/>
              <a:sym typeface="Arial"/>
            </a:endParaRPr>
          </a:p>
        </p:txBody>
      </p:sp>
      <p:sp>
        <p:nvSpPr>
          <p:cNvPr id="72" name="Google Shape;72;p8"/>
          <p:cNvSpPr/>
          <p:nvPr/>
        </p:nvSpPr>
        <p:spPr>
          <a:xfrm>
            <a:off x="0" y="4922000"/>
            <a:ext cx="329600" cy="1936000"/>
          </a:xfrm>
          <a:prstGeom prst="rect">
            <a:avLst/>
          </a:prstGeom>
          <a:solidFill>
            <a:srgbClr val="94BF6E"/>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dirty="0">
              <a:ln>
                <a:noFill/>
              </a:ln>
              <a:solidFill>
                <a:srgbClr val="000000"/>
              </a:solidFill>
              <a:effectLst/>
              <a:uLnTx/>
              <a:uFillTx/>
              <a:latin typeface="Roboto Light" panose="02000000000000000000" pitchFamily="2" charset="0"/>
              <a:cs typeface="Arial"/>
              <a:sym typeface="Arial"/>
            </a:endParaRPr>
          </a:p>
        </p:txBody>
      </p:sp>
      <p:cxnSp>
        <p:nvCxnSpPr>
          <p:cNvPr id="73" name="Google Shape;73;p8"/>
          <p:cNvCxnSpPr/>
          <p:nvPr/>
        </p:nvCxnSpPr>
        <p:spPr>
          <a:xfrm>
            <a:off x="1383267" y="1079633"/>
            <a:ext cx="0" cy="627600"/>
          </a:xfrm>
          <a:prstGeom prst="straightConnector1">
            <a:avLst/>
          </a:prstGeom>
          <a:noFill/>
          <a:ln w="9525" cap="flat" cmpd="sng">
            <a:solidFill>
              <a:srgbClr val="18637B"/>
            </a:solidFill>
            <a:prstDash val="solid"/>
            <a:round/>
            <a:headEnd type="none" w="med" len="med"/>
            <a:tailEnd type="none" w="med" len="med"/>
          </a:ln>
        </p:spPr>
      </p:cxnSp>
      <p:sp>
        <p:nvSpPr>
          <p:cNvPr id="74" name="Google Shape;74;p8"/>
          <p:cNvSpPr txBox="1">
            <a:spLocks noGrp="1"/>
          </p:cNvSpPr>
          <p:nvPr>
            <p:ph type="title"/>
          </p:nvPr>
        </p:nvSpPr>
        <p:spPr>
          <a:xfrm>
            <a:off x="1528033" y="707633"/>
            <a:ext cx="4278400" cy="1371600"/>
          </a:xfrm>
          <a:prstGeom prst="rect">
            <a:avLst/>
          </a:prstGeom>
        </p:spPr>
        <p:txBody>
          <a:bodyPr spcFirstLastPara="1" wrap="square" lIns="91425" tIns="91425" rIns="91425" bIns="91425" anchor="ctr" anchorCtr="0">
            <a:noAutofit/>
          </a:bodyPr>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a:endParaRPr dirty="0"/>
          </a:p>
        </p:txBody>
      </p:sp>
      <p:sp>
        <p:nvSpPr>
          <p:cNvPr id="75" name="Google Shape;75;p8"/>
          <p:cNvSpPr txBox="1">
            <a:spLocks noGrp="1"/>
          </p:cNvSpPr>
          <p:nvPr>
            <p:ph type="sldNum" idx="12"/>
          </p:nvPr>
        </p:nvSpPr>
        <p:spPr>
          <a:xfrm>
            <a:off x="-68067" y="6425867"/>
            <a:ext cx="465600" cy="432000"/>
          </a:xfrm>
          <a:prstGeom prst="rect">
            <a:avLst/>
          </a:prstGeom>
        </p:spPr>
        <p:txBody>
          <a:bodyPr spcFirstLastPara="1" wrap="square" lIns="91425" tIns="91425" rIns="91425" bIns="91425" anchor="t" anchorCtr="0">
            <a:noAutofit/>
          </a:bodyPr>
          <a:lstStyle>
            <a:lvl1pPr lvl="0" algn="ctr" rtl="0">
              <a:buNone/>
              <a:defRPr sz="1067">
                <a:solidFill>
                  <a:srgbClr val="FFFFFF"/>
                </a:solidFill>
                <a:latin typeface="Roboto Slab"/>
                <a:ea typeface="Roboto Slab"/>
                <a:cs typeface="Roboto Slab"/>
                <a:sym typeface="Roboto Slab"/>
              </a:defRPr>
            </a:lvl1pPr>
            <a:lvl2pPr lvl="1" algn="ctr" rtl="0">
              <a:buNone/>
              <a:defRPr sz="1067">
                <a:solidFill>
                  <a:srgbClr val="FFFFFF"/>
                </a:solidFill>
                <a:latin typeface="Roboto Slab"/>
                <a:ea typeface="Roboto Slab"/>
                <a:cs typeface="Roboto Slab"/>
                <a:sym typeface="Roboto Slab"/>
              </a:defRPr>
            </a:lvl2pPr>
            <a:lvl3pPr lvl="2" algn="ctr" rtl="0">
              <a:buNone/>
              <a:defRPr sz="1067">
                <a:solidFill>
                  <a:srgbClr val="FFFFFF"/>
                </a:solidFill>
                <a:latin typeface="Roboto Slab"/>
                <a:ea typeface="Roboto Slab"/>
                <a:cs typeface="Roboto Slab"/>
                <a:sym typeface="Roboto Slab"/>
              </a:defRPr>
            </a:lvl3pPr>
            <a:lvl4pPr lvl="3" algn="ctr" rtl="0">
              <a:buNone/>
              <a:defRPr sz="1067">
                <a:solidFill>
                  <a:srgbClr val="FFFFFF"/>
                </a:solidFill>
                <a:latin typeface="Roboto Slab"/>
                <a:ea typeface="Roboto Slab"/>
                <a:cs typeface="Roboto Slab"/>
                <a:sym typeface="Roboto Slab"/>
              </a:defRPr>
            </a:lvl4pPr>
            <a:lvl5pPr lvl="4" algn="ctr" rtl="0">
              <a:buNone/>
              <a:defRPr sz="1067">
                <a:solidFill>
                  <a:srgbClr val="FFFFFF"/>
                </a:solidFill>
                <a:latin typeface="Roboto Slab"/>
                <a:ea typeface="Roboto Slab"/>
                <a:cs typeface="Roboto Slab"/>
                <a:sym typeface="Roboto Slab"/>
              </a:defRPr>
            </a:lvl5pPr>
            <a:lvl6pPr lvl="5" algn="ctr" rtl="0">
              <a:buNone/>
              <a:defRPr sz="1067">
                <a:solidFill>
                  <a:srgbClr val="FFFFFF"/>
                </a:solidFill>
                <a:latin typeface="Roboto Slab"/>
                <a:ea typeface="Roboto Slab"/>
                <a:cs typeface="Roboto Slab"/>
                <a:sym typeface="Roboto Slab"/>
              </a:defRPr>
            </a:lvl6pPr>
            <a:lvl7pPr lvl="6" algn="ctr" rtl="0">
              <a:buNone/>
              <a:defRPr sz="1067">
                <a:solidFill>
                  <a:srgbClr val="FFFFFF"/>
                </a:solidFill>
                <a:latin typeface="Roboto Slab"/>
                <a:ea typeface="Roboto Slab"/>
                <a:cs typeface="Roboto Slab"/>
                <a:sym typeface="Roboto Slab"/>
              </a:defRPr>
            </a:lvl7pPr>
            <a:lvl8pPr lvl="7" algn="ctr" rtl="0">
              <a:buNone/>
              <a:defRPr sz="1067">
                <a:solidFill>
                  <a:srgbClr val="FFFFFF"/>
                </a:solidFill>
                <a:latin typeface="Roboto Slab"/>
                <a:ea typeface="Roboto Slab"/>
                <a:cs typeface="Roboto Slab"/>
                <a:sym typeface="Roboto Slab"/>
              </a:defRPr>
            </a:lvl8pPr>
            <a:lvl9pPr lvl="8" algn="ctr" rtl="0">
              <a:buNone/>
              <a:defRPr sz="1067">
                <a:solidFill>
                  <a:srgbClr val="FFFFFF"/>
                </a:solidFill>
                <a:latin typeface="Roboto Slab"/>
                <a:ea typeface="Roboto Slab"/>
                <a:cs typeface="Roboto Slab"/>
                <a:sym typeface="Roboto Slab"/>
              </a:defRPr>
            </a:lvl9pPr>
          </a:lstStyle>
          <a:p>
            <a:pPr defTabSz="1219170">
              <a:buClr>
                <a:srgbClr val="000000"/>
              </a:buClr>
            </a:pPr>
            <a:fld id="{00000000-1234-1234-1234-123412341234}" type="slidenum">
              <a:rPr lang="en" kern="0" smtClean="0"/>
              <a:pPr defTabSz="1219170">
                <a:buClr>
                  <a:srgbClr val="000000"/>
                </a:buClr>
              </a:pPr>
              <a:t>‹#›</a:t>
            </a:fld>
            <a:endParaRPr lang="en" kern="0"/>
          </a:p>
        </p:txBody>
      </p:sp>
    </p:spTree>
    <p:extLst>
      <p:ext uri="{BB962C8B-B14F-4D97-AF65-F5344CB8AC3E}">
        <p14:creationId xmlns:p14="http://schemas.microsoft.com/office/powerpoint/2010/main" val="42161067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7B2E291-A121-49BB-B36F-3005AAEE5F46}" type="datetimeFigureOut">
              <a:rPr lang="en-US" smtClean="0"/>
              <a:t>7/13/22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6D031B-68E7-4E1E-BA18-F737606694E5}" type="slidenum">
              <a:rPr lang="en-US" smtClean="0"/>
              <a:t>‹#›</a:t>
            </a:fld>
            <a:endParaRPr lang="en-US"/>
          </a:p>
        </p:txBody>
      </p:sp>
    </p:spTree>
    <p:extLst>
      <p:ext uri="{BB962C8B-B14F-4D97-AF65-F5344CB8AC3E}">
        <p14:creationId xmlns:p14="http://schemas.microsoft.com/office/powerpoint/2010/main" val="25041434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76"/>
        <p:cNvGrpSpPr/>
        <p:nvPr/>
      </p:nvGrpSpPr>
      <p:grpSpPr>
        <a:xfrm>
          <a:off x="0" y="0"/>
          <a:ext cx="0" cy="0"/>
          <a:chOff x="0" y="0"/>
          <a:chExt cx="0" cy="0"/>
        </a:xfrm>
      </p:grpSpPr>
      <p:sp>
        <p:nvSpPr>
          <p:cNvPr id="77" name="Google Shape;77;p9"/>
          <p:cNvSpPr txBox="1">
            <a:spLocks noGrp="1"/>
          </p:cNvSpPr>
          <p:nvPr>
            <p:ph type="body" idx="1"/>
          </p:nvPr>
        </p:nvSpPr>
        <p:spPr>
          <a:xfrm>
            <a:off x="609600" y="5875079"/>
            <a:ext cx="10972800" cy="692800"/>
          </a:xfrm>
          <a:prstGeom prst="rect">
            <a:avLst/>
          </a:prstGeom>
        </p:spPr>
        <p:txBody>
          <a:bodyPr spcFirstLastPara="1" wrap="square" lIns="91425" tIns="91425" rIns="91425" bIns="91425" anchor="t" anchorCtr="0">
            <a:noAutofit/>
          </a:bodyPr>
          <a:lstStyle>
            <a:lvl1pPr marL="609585" lvl="0" indent="-304792" algn="ctr">
              <a:spcBef>
                <a:spcPts val="480"/>
              </a:spcBef>
              <a:spcAft>
                <a:spcPts val="0"/>
              </a:spcAft>
              <a:buSzPts val="1800"/>
              <a:buNone/>
              <a:defRPr sz="2400"/>
            </a:lvl1pPr>
          </a:lstStyle>
          <a:p>
            <a:endParaRPr/>
          </a:p>
        </p:txBody>
      </p:sp>
      <p:sp>
        <p:nvSpPr>
          <p:cNvPr id="78" name="Google Shape;78;p9"/>
          <p:cNvSpPr/>
          <p:nvPr/>
        </p:nvSpPr>
        <p:spPr>
          <a:xfrm>
            <a:off x="0" y="0"/>
            <a:ext cx="329600" cy="707600"/>
          </a:xfrm>
          <a:prstGeom prst="rect">
            <a:avLst/>
          </a:prstGeom>
          <a:solidFill>
            <a:srgbClr val="18637B"/>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dirty="0">
              <a:ln>
                <a:noFill/>
              </a:ln>
              <a:solidFill>
                <a:srgbClr val="114454"/>
              </a:solidFill>
              <a:effectLst/>
              <a:uLnTx/>
              <a:uFillTx/>
              <a:latin typeface="Roboto Light" panose="02000000000000000000" pitchFamily="2" charset="0"/>
              <a:cs typeface="Arial"/>
              <a:sym typeface="Arial"/>
            </a:endParaRPr>
          </a:p>
        </p:txBody>
      </p:sp>
      <p:sp>
        <p:nvSpPr>
          <p:cNvPr id="79" name="Google Shape;79;p9"/>
          <p:cNvSpPr/>
          <p:nvPr/>
        </p:nvSpPr>
        <p:spPr>
          <a:xfrm>
            <a:off x="0" y="667500"/>
            <a:ext cx="329600" cy="1411600"/>
          </a:xfrm>
          <a:prstGeom prst="rect">
            <a:avLst/>
          </a:prstGeom>
          <a:solidFill>
            <a:srgbClr val="124057"/>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dirty="0">
              <a:ln>
                <a:noFill/>
              </a:ln>
              <a:solidFill>
                <a:srgbClr val="000000"/>
              </a:solidFill>
              <a:effectLst/>
              <a:uLnTx/>
              <a:uFillTx/>
              <a:latin typeface="Roboto Light" panose="02000000000000000000" pitchFamily="2" charset="0"/>
              <a:cs typeface="Arial"/>
              <a:sym typeface="Arial"/>
            </a:endParaRPr>
          </a:p>
        </p:txBody>
      </p:sp>
      <p:sp>
        <p:nvSpPr>
          <p:cNvPr id="80" name="Google Shape;80;p9"/>
          <p:cNvSpPr/>
          <p:nvPr/>
        </p:nvSpPr>
        <p:spPr>
          <a:xfrm>
            <a:off x="0" y="2071208"/>
            <a:ext cx="329600" cy="2043600"/>
          </a:xfrm>
          <a:prstGeom prst="rect">
            <a:avLst/>
          </a:prstGeom>
          <a:solidFill>
            <a:srgbClr val="165751"/>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dirty="0">
              <a:ln>
                <a:noFill/>
              </a:ln>
              <a:solidFill>
                <a:srgbClr val="000000"/>
              </a:solidFill>
              <a:effectLst/>
              <a:uLnTx/>
              <a:uFillTx/>
              <a:latin typeface="Roboto Light" panose="02000000000000000000" pitchFamily="2" charset="0"/>
              <a:cs typeface="Arial"/>
              <a:sym typeface="Arial"/>
            </a:endParaRPr>
          </a:p>
        </p:txBody>
      </p:sp>
      <p:sp>
        <p:nvSpPr>
          <p:cNvPr id="81" name="Google Shape;81;p9"/>
          <p:cNvSpPr/>
          <p:nvPr/>
        </p:nvSpPr>
        <p:spPr>
          <a:xfrm>
            <a:off x="0" y="4114800"/>
            <a:ext cx="329600" cy="807200"/>
          </a:xfrm>
          <a:prstGeom prst="rect">
            <a:avLst/>
          </a:prstGeom>
          <a:solidFill>
            <a:srgbClr val="3B8D61"/>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dirty="0">
              <a:ln>
                <a:noFill/>
              </a:ln>
              <a:solidFill>
                <a:srgbClr val="000000"/>
              </a:solidFill>
              <a:effectLst/>
              <a:uLnTx/>
              <a:uFillTx/>
              <a:latin typeface="Roboto Light" panose="02000000000000000000" pitchFamily="2" charset="0"/>
              <a:cs typeface="Arial"/>
              <a:sym typeface="Arial"/>
            </a:endParaRPr>
          </a:p>
        </p:txBody>
      </p:sp>
      <p:sp>
        <p:nvSpPr>
          <p:cNvPr id="82" name="Google Shape;82;p9"/>
          <p:cNvSpPr/>
          <p:nvPr/>
        </p:nvSpPr>
        <p:spPr>
          <a:xfrm>
            <a:off x="0" y="4922000"/>
            <a:ext cx="329600" cy="1936000"/>
          </a:xfrm>
          <a:prstGeom prst="rect">
            <a:avLst/>
          </a:prstGeom>
          <a:solidFill>
            <a:srgbClr val="94BF6E"/>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dirty="0">
              <a:ln>
                <a:noFill/>
              </a:ln>
              <a:solidFill>
                <a:srgbClr val="000000"/>
              </a:solidFill>
              <a:effectLst/>
              <a:uLnTx/>
              <a:uFillTx/>
              <a:latin typeface="Roboto Light" panose="02000000000000000000" pitchFamily="2" charset="0"/>
              <a:cs typeface="Arial"/>
              <a:sym typeface="Arial"/>
            </a:endParaRPr>
          </a:p>
        </p:txBody>
      </p:sp>
      <p:sp>
        <p:nvSpPr>
          <p:cNvPr id="83" name="Google Shape;83;p9"/>
          <p:cNvSpPr txBox="1">
            <a:spLocks noGrp="1"/>
          </p:cNvSpPr>
          <p:nvPr>
            <p:ph type="sldNum" idx="12"/>
          </p:nvPr>
        </p:nvSpPr>
        <p:spPr>
          <a:xfrm>
            <a:off x="-68067" y="6425867"/>
            <a:ext cx="465600" cy="432000"/>
          </a:xfrm>
          <a:prstGeom prst="rect">
            <a:avLst/>
          </a:prstGeom>
        </p:spPr>
        <p:txBody>
          <a:bodyPr spcFirstLastPara="1" wrap="square" lIns="91425" tIns="91425" rIns="91425" bIns="91425" anchor="t" anchorCtr="0">
            <a:noAutofit/>
          </a:bodyPr>
          <a:lstStyle>
            <a:lvl1pPr lvl="0" algn="ctr" rtl="0">
              <a:buNone/>
              <a:defRPr sz="1067">
                <a:solidFill>
                  <a:srgbClr val="FFFFFF"/>
                </a:solidFill>
                <a:latin typeface="Roboto Slab"/>
                <a:ea typeface="Roboto Slab"/>
                <a:cs typeface="Roboto Slab"/>
                <a:sym typeface="Roboto Slab"/>
              </a:defRPr>
            </a:lvl1pPr>
            <a:lvl2pPr lvl="1" algn="ctr" rtl="0">
              <a:buNone/>
              <a:defRPr sz="1067">
                <a:solidFill>
                  <a:srgbClr val="FFFFFF"/>
                </a:solidFill>
                <a:latin typeface="Roboto Slab"/>
                <a:ea typeface="Roboto Slab"/>
                <a:cs typeface="Roboto Slab"/>
                <a:sym typeface="Roboto Slab"/>
              </a:defRPr>
            </a:lvl2pPr>
            <a:lvl3pPr lvl="2" algn="ctr" rtl="0">
              <a:buNone/>
              <a:defRPr sz="1067">
                <a:solidFill>
                  <a:srgbClr val="FFFFFF"/>
                </a:solidFill>
                <a:latin typeface="Roboto Slab"/>
                <a:ea typeface="Roboto Slab"/>
                <a:cs typeface="Roboto Slab"/>
                <a:sym typeface="Roboto Slab"/>
              </a:defRPr>
            </a:lvl3pPr>
            <a:lvl4pPr lvl="3" algn="ctr" rtl="0">
              <a:buNone/>
              <a:defRPr sz="1067">
                <a:solidFill>
                  <a:srgbClr val="FFFFFF"/>
                </a:solidFill>
                <a:latin typeface="Roboto Slab"/>
                <a:ea typeface="Roboto Slab"/>
                <a:cs typeface="Roboto Slab"/>
                <a:sym typeface="Roboto Slab"/>
              </a:defRPr>
            </a:lvl4pPr>
            <a:lvl5pPr lvl="4" algn="ctr" rtl="0">
              <a:buNone/>
              <a:defRPr sz="1067">
                <a:solidFill>
                  <a:srgbClr val="FFFFFF"/>
                </a:solidFill>
                <a:latin typeface="Roboto Slab"/>
                <a:ea typeface="Roboto Slab"/>
                <a:cs typeface="Roboto Slab"/>
                <a:sym typeface="Roboto Slab"/>
              </a:defRPr>
            </a:lvl5pPr>
            <a:lvl6pPr lvl="5" algn="ctr" rtl="0">
              <a:buNone/>
              <a:defRPr sz="1067">
                <a:solidFill>
                  <a:srgbClr val="FFFFFF"/>
                </a:solidFill>
                <a:latin typeface="Roboto Slab"/>
                <a:ea typeface="Roboto Slab"/>
                <a:cs typeface="Roboto Slab"/>
                <a:sym typeface="Roboto Slab"/>
              </a:defRPr>
            </a:lvl6pPr>
            <a:lvl7pPr lvl="6" algn="ctr" rtl="0">
              <a:buNone/>
              <a:defRPr sz="1067">
                <a:solidFill>
                  <a:srgbClr val="FFFFFF"/>
                </a:solidFill>
                <a:latin typeface="Roboto Slab"/>
                <a:ea typeface="Roboto Slab"/>
                <a:cs typeface="Roboto Slab"/>
                <a:sym typeface="Roboto Slab"/>
              </a:defRPr>
            </a:lvl7pPr>
            <a:lvl8pPr lvl="7" algn="ctr" rtl="0">
              <a:buNone/>
              <a:defRPr sz="1067">
                <a:solidFill>
                  <a:srgbClr val="FFFFFF"/>
                </a:solidFill>
                <a:latin typeface="Roboto Slab"/>
                <a:ea typeface="Roboto Slab"/>
                <a:cs typeface="Roboto Slab"/>
                <a:sym typeface="Roboto Slab"/>
              </a:defRPr>
            </a:lvl8pPr>
            <a:lvl9pPr lvl="8" algn="ctr" rtl="0">
              <a:buNone/>
              <a:defRPr sz="1067">
                <a:solidFill>
                  <a:srgbClr val="FFFFFF"/>
                </a:solidFill>
                <a:latin typeface="Roboto Slab"/>
                <a:ea typeface="Roboto Slab"/>
                <a:cs typeface="Roboto Slab"/>
                <a:sym typeface="Roboto Slab"/>
              </a:defRPr>
            </a:lvl9pPr>
          </a:lstStyle>
          <a:p>
            <a:pPr defTabSz="1219170">
              <a:buClr>
                <a:srgbClr val="000000"/>
              </a:buClr>
            </a:pPr>
            <a:fld id="{00000000-1234-1234-1234-123412341234}" type="slidenum">
              <a:rPr lang="en" kern="0" smtClean="0"/>
              <a:pPr defTabSz="1219170">
                <a:buClr>
                  <a:srgbClr val="000000"/>
                </a:buClr>
              </a:pPr>
              <a:t>‹#›</a:t>
            </a:fld>
            <a:endParaRPr lang="en" kern="0"/>
          </a:p>
        </p:txBody>
      </p:sp>
      <p:sp>
        <p:nvSpPr>
          <p:cNvPr id="9" name="TextBox 8"/>
          <p:cNvSpPr txBox="1"/>
          <p:nvPr userDrawn="1"/>
        </p:nvSpPr>
        <p:spPr>
          <a:xfrm rot="16200000">
            <a:off x="10294569" y="3081657"/>
            <a:ext cx="3557035" cy="261610"/>
          </a:xfrm>
          <a:prstGeom prst="rect">
            <a:avLst/>
          </a:prstGeom>
          <a:noFill/>
        </p:spPr>
        <p:txBody>
          <a:bodyPr wrap="square" rtlCol="0">
            <a:spAutoFit/>
          </a:bodyPr>
          <a:lstStyle/>
          <a:p>
            <a:r>
              <a:rPr lang="en-US" sz="1100" i="0" dirty="0">
                <a:solidFill>
                  <a:srgbClr val="124057"/>
                </a:solidFill>
                <a:latin typeface="Roboto" panose="02000000000000000000" pitchFamily="2" charset="0"/>
                <a:ea typeface="Roboto" panose="02000000000000000000" pitchFamily="2" charset="0"/>
                <a:cs typeface="Nixie One" panose="020B0604020202020204" charset="0"/>
              </a:rPr>
              <a:t>©2020 </a:t>
            </a:r>
            <a:r>
              <a:rPr lang="en-US" sz="1100" i="0" dirty="0" err="1">
                <a:solidFill>
                  <a:srgbClr val="124057"/>
                </a:solidFill>
                <a:latin typeface="Roboto" panose="02000000000000000000" pitchFamily="2" charset="0"/>
                <a:ea typeface="Roboto" panose="02000000000000000000" pitchFamily="2" charset="0"/>
                <a:cs typeface="Nixie One" panose="020B0604020202020204" charset="0"/>
              </a:rPr>
              <a:t>Phân</a:t>
            </a:r>
            <a:r>
              <a:rPr lang="en-US" sz="1100" i="0" baseline="0" dirty="0">
                <a:solidFill>
                  <a:srgbClr val="124057"/>
                </a:solidFill>
                <a:latin typeface="Roboto" panose="02000000000000000000" pitchFamily="2" charset="0"/>
                <a:ea typeface="Roboto" panose="02000000000000000000" pitchFamily="2" charset="0"/>
                <a:cs typeface="Nixie One" panose="020B0604020202020204" charset="0"/>
              </a:rPr>
              <a:t> </a:t>
            </a:r>
            <a:r>
              <a:rPr lang="en-US" sz="1100" i="0" baseline="0" dirty="0" err="1">
                <a:solidFill>
                  <a:srgbClr val="124057"/>
                </a:solidFill>
                <a:latin typeface="Roboto" panose="02000000000000000000" pitchFamily="2" charset="0"/>
                <a:ea typeface="Roboto" panose="02000000000000000000" pitchFamily="2" charset="0"/>
                <a:cs typeface="Nixie One" panose="020B0604020202020204" charset="0"/>
              </a:rPr>
              <a:t>tích</a:t>
            </a:r>
            <a:r>
              <a:rPr lang="en-US" sz="1100" i="0" baseline="0" dirty="0">
                <a:solidFill>
                  <a:srgbClr val="124057"/>
                </a:solidFill>
                <a:latin typeface="Roboto" panose="02000000000000000000" pitchFamily="2" charset="0"/>
                <a:ea typeface="Roboto" panose="02000000000000000000" pitchFamily="2" charset="0"/>
                <a:cs typeface="Nixie One" panose="020B0604020202020204" charset="0"/>
              </a:rPr>
              <a:t> </a:t>
            </a:r>
            <a:r>
              <a:rPr lang="en-US" sz="1100" i="0" baseline="0" dirty="0" err="1">
                <a:solidFill>
                  <a:srgbClr val="124057"/>
                </a:solidFill>
                <a:latin typeface="Roboto" panose="02000000000000000000" pitchFamily="2" charset="0"/>
                <a:ea typeface="Roboto" panose="02000000000000000000" pitchFamily="2" charset="0"/>
                <a:cs typeface="Nixie One" panose="020B0604020202020204" charset="0"/>
              </a:rPr>
              <a:t>dữ</a:t>
            </a:r>
            <a:r>
              <a:rPr lang="en-US" sz="1100" i="0" baseline="0" dirty="0">
                <a:solidFill>
                  <a:srgbClr val="124057"/>
                </a:solidFill>
                <a:latin typeface="Roboto" panose="02000000000000000000" pitchFamily="2" charset="0"/>
                <a:ea typeface="Roboto" panose="02000000000000000000" pitchFamily="2" charset="0"/>
                <a:cs typeface="Nixie One" panose="020B0604020202020204" charset="0"/>
              </a:rPr>
              <a:t> </a:t>
            </a:r>
            <a:r>
              <a:rPr lang="en-US" sz="1100" i="0" baseline="0" dirty="0" err="1">
                <a:solidFill>
                  <a:srgbClr val="124057"/>
                </a:solidFill>
                <a:latin typeface="Roboto" panose="02000000000000000000" pitchFamily="2" charset="0"/>
                <a:ea typeface="Roboto" panose="02000000000000000000" pitchFamily="2" charset="0"/>
                <a:cs typeface="Nixie One" panose="020B0604020202020204" charset="0"/>
              </a:rPr>
              <a:t>liệu</a:t>
            </a:r>
            <a:r>
              <a:rPr lang="en-US" sz="1100" i="0" dirty="0">
                <a:solidFill>
                  <a:srgbClr val="124057"/>
                </a:solidFill>
                <a:latin typeface="Roboto" panose="02000000000000000000" pitchFamily="2" charset="0"/>
                <a:ea typeface="Roboto" panose="02000000000000000000" pitchFamily="2" charset="0"/>
                <a:cs typeface="Nixie One" panose="020B0604020202020204" charset="0"/>
              </a:rPr>
              <a:t> – </a:t>
            </a:r>
            <a:r>
              <a:rPr lang="en-US" sz="1100" i="0" dirty="0" err="1">
                <a:solidFill>
                  <a:srgbClr val="124057"/>
                </a:solidFill>
                <a:latin typeface="Roboto" panose="02000000000000000000" pitchFamily="2" charset="0"/>
                <a:ea typeface="Roboto" panose="02000000000000000000" pitchFamily="2" charset="0"/>
                <a:cs typeface="Nixie One" panose="020B0604020202020204" charset="0"/>
              </a:rPr>
              <a:t>Trung</a:t>
            </a:r>
            <a:r>
              <a:rPr lang="en-US" sz="1100" i="0" baseline="0" dirty="0">
                <a:solidFill>
                  <a:srgbClr val="124057"/>
                </a:solidFill>
                <a:latin typeface="Roboto" panose="02000000000000000000" pitchFamily="2" charset="0"/>
                <a:ea typeface="Roboto" panose="02000000000000000000" pitchFamily="2" charset="0"/>
                <a:cs typeface="Nixie One" panose="020B0604020202020204" charset="0"/>
              </a:rPr>
              <a:t> </a:t>
            </a:r>
            <a:r>
              <a:rPr lang="en-US" sz="1100" i="0" baseline="0" dirty="0" err="1">
                <a:solidFill>
                  <a:srgbClr val="124057"/>
                </a:solidFill>
                <a:latin typeface="Roboto" panose="02000000000000000000" pitchFamily="2" charset="0"/>
                <a:ea typeface="Roboto" panose="02000000000000000000" pitchFamily="2" charset="0"/>
                <a:cs typeface="Nixie One" panose="020B0604020202020204" charset="0"/>
              </a:rPr>
              <a:t>tâm</a:t>
            </a:r>
            <a:r>
              <a:rPr lang="en-US" sz="1100" i="0" baseline="0" dirty="0">
                <a:solidFill>
                  <a:srgbClr val="124057"/>
                </a:solidFill>
                <a:latin typeface="Roboto" panose="02000000000000000000" pitchFamily="2" charset="0"/>
                <a:ea typeface="Roboto" panose="02000000000000000000" pitchFamily="2" charset="0"/>
                <a:cs typeface="Nixie One" panose="020B0604020202020204" charset="0"/>
              </a:rPr>
              <a:t> </a:t>
            </a:r>
            <a:r>
              <a:rPr lang="en-US" sz="1100" i="0" baseline="0" dirty="0" err="1">
                <a:solidFill>
                  <a:srgbClr val="124057"/>
                </a:solidFill>
                <a:latin typeface="Roboto" panose="02000000000000000000" pitchFamily="2" charset="0"/>
                <a:ea typeface="Roboto" panose="02000000000000000000" pitchFamily="2" charset="0"/>
                <a:cs typeface="Nixie One" panose="020B0604020202020204" charset="0"/>
              </a:rPr>
              <a:t>Công</a:t>
            </a:r>
            <a:r>
              <a:rPr lang="en-US" sz="1100" i="0" baseline="0" dirty="0">
                <a:solidFill>
                  <a:srgbClr val="124057"/>
                </a:solidFill>
                <a:latin typeface="Roboto" panose="02000000000000000000" pitchFamily="2" charset="0"/>
                <a:ea typeface="Roboto" panose="02000000000000000000" pitchFamily="2" charset="0"/>
                <a:cs typeface="Nixie One" panose="020B0604020202020204" charset="0"/>
              </a:rPr>
              <a:t> </a:t>
            </a:r>
            <a:r>
              <a:rPr lang="en-US" sz="1100" i="0" baseline="0" dirty="0" err="1">
                <a:solidFill>
                  <a:srgbClr val="124057"/>
                </a:solidFill>
                <a:latin typeface="Roboto" panose="02000000000000000000" pitchFamily="2" charset="0"/>
                <a:ea typeface="Roboto" panose="02000000000000000000" pitchFamily="2" charset="0"/>
                <a:cs typeface="Nixie One" panose="020B0604020202020204" charset="0"/>
              </a:rPr>
              <a:t>nghệ</a:t>
            </a:r>
            <a:r>
              <a:rPr lang="en-US" sz="1100" i="0" dirty="0">
                <a:solidFill>
                  <a:srgbClr val="124057"/>
                </a:solidFill>
                <a:latin typeface="Roboto" panose="02000000000000000000" pitchFamily="2" charset="0"/>
                <a:ea typeface="Roboto" panose="02000000000000000000" pitchFamily="2" charset="0"/>
                <a:cs typeface="Nixie One" panose="020B0604020202020204" charset="0"/>
              </a:rPr>
              <a:t> - VDS</a:t>
            </a:r>
          </a:p>
        </p:txBody>
      </p:sp>
    </p:spTree>
    <p:extLst>
      <p:ext uri="{BB962C8B-B14F-4D97-AF65-F5344CB8AC3E}">
        <p14:creationId xmlns:p14="http://schemas.microsoft.com/office/powerpoint/2010/main" val="215523133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4"/>
        <p:cNvGrpSpPr/>
        <p:nvPr/>
      </p:nvGrpSpPr>
      <p:grpSpPr>
        <a:xfrm>
          <a:off x="0" y="0"/>
          <a:ext cx="0" cy="0"/>
          <a:chOff x="0" y="0"/>
          <a:chExt cx="0" cy="0"/>
        </a:xfrm>
      </p:grpSpPr>
      <p:sp>
        <p:nvSpPr>
          <p:cNvPr id="85" name="Google Shape;85;p10"/>
          <p:cNvSpPr/>
          <p:nvPr/>
        </p:nvSpPr>
        <p:spPr>
          <a:xfrm>
            <a:off x="0" y="0"/>
            <a:ext cx="329600" cy="707600"/>
          </a:xfrm>
          <a:prstGeom prst="rect">
            <a:avLst/>
          </a:prstGeom>
          <a:solidFill>
            <a:srgbClr val="18637B"/>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dirty="0">
              <a:ln>
                <a:noFill/>
              </a:ln>
              <a:solidFill>
                <a:srgbClr val="114454"/>
              </a:solidFill>
              <a:effectLst/>
              <a:uLnTx/>
              <a:uFillTx/>
              <a:latin typeface="Roboto Light" panose="02000000000000000000" pitchFamily="2" charset="0"/>
              <a:cs typeface="Arial"/>
              <a:sym typeface="Arial"/>
            </a:endParaRPr>
          </a:p>
        </p:txBody>
      </p:sp>
      <p:sp>
        <p:nvSpPr>
          <p:cNvPr id="86" name="Google Shape;86;p10"/>
          <p:cNvSpPr/>
          <p:nvPr/>
        </p:nvSpPr>
        <p:spPr>
          <a:xfrm>
            <a:off x="0" y="667500"/>
            <a:ext cx="329600" cy="1411600"/>
          </a:xfrm>
          <a:prstGeom prst="rect">
            <a:avLst/>
          </a:prstGeom>
          <a:solidFill>
            <a:srgbClr val="124057"/>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dirty="0">
              <a:ln>
                <a:noFill/>
              </a:ln>
              <a:solidFill>
                <a:srgbClr val="000000"/>
              </a:solidFill>
              <a:effectLst/>
              <a:uLnTx/>
              <a:uFillTx/>
              <a:latin typeface="Roboto Light" panose="02000000000000000000" pitchFamily="2" charset="0"/>
              <a:cs typeface="Arial"/>
              <a:sym typeface="Arial"/>
            </a:endParaRPr>
          </a:p>
        </p:txBody>
      </p:sp>
      <p:sp>
        <p:nvSpPr>
          <p:cNvPr id="87" name="Google Shape;87;p10"/>
          <p:cNvSpPr/>
          <p:nvPr/>
        </p:nvSpPr>
        <p:spPr>
          <a:xfrm>
            <a:off x="0" y="2071208"/>
            <a:ext cx="329600" cy="2043600"/>
          </a:xfrm>
          <a:prstGeom prst="rect">
            <a:avLst/>
          </a:prstGeom>
          <a:solidFill>
            <a:srgbClr val="165751"/>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dirty="0">
              <a:ln>
                <a:noFill/>
              </a:ln>
              <a:solidFill>
                <a:srgbClr val="000000"/>
              </a:solidFill>
              <a:effectLst/>
              <a:uLnTx/>
              <a:uFillTx/>
              <a:latin typeface="Roboto Light" panose="02000000000000000000" pitchFamily="2" charset="0"/>
              <a:cs typeface="Arial"/>
              <a:sym typeface="Arial"/>
            </a:endParaRPr>
          </a:p>
        </p:txBody>
      </p:sp>
      <p:sp>
        <p:nvSpPr>
          <p:cNvPr id="88" name="Google Shape;88;p10"/>
          <p:cNvSpPr/>
          <p:nvPr/>
        </p:nvSpPr>
        <p:spPr>
          <a:xfrm>
            <a:off x="0" y="4114800"/>
            <a:ext cx="329600" cy="807200"/>
          </a:xfrm>
          <a:prstGeom prst="rect">
            <a:avLst/>
          </a:prstGeom>
          <a:solidFill>
            <a:srgbClr val="3B8D61"/>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dirty="0">
              <a:ln>
                <a:noFill/>
              </a:ln>
              <a:solidFill>
                <a:srgbClr val="000000"/>
              </a:solidFill>
              <a:effectLst/>
              <a:uLnTx/>
              <a:uFillTx/>
              <a:latin typeface="Roboto Light" panose="02000000000000000000" pitchFamily="2" charset="0"/>
              <a:cs typeface="Arial"/>
              <a:sym typeface="Arial"/>
            </a:endParaRPr>
          </a:p>
        </p:txBody>
      </p:sp>
      <p:sp>
        <p:nvSpPr>
          <p:cNvPr id="89" name="Google Shape;89;p10"/>
          <p:cNvSpPr/>
          <p:nvPr/>
        </p:nvSpPr>
        <p:spPr>
          <a:xfrm>
            <a:off x="0" y="4922000"/>
            <a:ext cx="329600" cy="1936000"/>
          </a:xfrm>
          <a:prstGeom prst="rect">
            <a:avLst/>
          </a:prstGeom>
          <a:solidFill>
            <a:srgbClr val="94BF6E"/>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dirty="0">
              <a:ln>
                <a:noFill/>
              </a:ln>
              <a:solidFill>
                <a:srgbClr val="000000"/>
              </a:solidFill>
              <a:effectLst/>
              <a:uLnTx/>
              <a:uFillTx/>
              <a:latin typeface="Roboto Light" panose="02000000000000000000" pitchFamily="2" charset="0"/>
              <a:cs typeface="Arial"/>
              <a:sym typeface="Arial"/>
            </a:endParaRPr>
          </a:p>
        </p:txBody>
      </p:sp>
      <p:sp>
        <p:nvSpPr>
          <p:cNvPr id="90" name="Google Shape;90;p10"/>
          <p:cNvSpPr txBox="1">
            <a:spLocks noGrp="1"/>
          </p:cNvSpPr>
          <p:nvPr>
            <p:ph type="sldNum" idx="12"/>
          </p:nvPr>
        </p:nvSpPr>
        <p:spPr>
          <a:xfrm>
            <a:off x="-68067" y="6425867"/>
            <a:ext cx="465600" cy="432000"/>
          </a:xfrm>
          <a:prstGeom prst="rect">
            <a:avLst/>
          </a:prstGeom>
        </p:spPr>
        <p:txBody>
          <a:bodyPr spcFirstLastPara="1" wrap="square" lIns="91425" tIns="91425" rIns="91425" bIns="91425" anchor="t" anchorCtr="0">
            <a:noAutofit/>
          </a:bodyPr>
          <a:lstStyle>
            <a:lvl1pPr lvl="0" algn="ctr" rtl="0">
              <a:buNone/>
              <a:defRPr sz="1067">
                <a:solidFill>
                  <a:srgbClr val="FFFFFF"/>
                </a:solidFill>
                <a:latin typeface="Roboto Slab"/>
                <a:ea typeface="Roboto Slab"/>
                <a:cs typeface="Roboto Slab"/>
                <a:sym typeface="Roboto Slab"/>
              </a:defRPr>
            </a:lvl1pPr>
            <a:lvl2pPr lvl="1" algn="ctr" rtl="0">
              <a:buNone/>
              <a:defRPr sz="1067">
                <a:solidFill>
                  <a:srgbClr val="FFFFFF"/>
                </a:solidFill>
                <a:latin typeface="Roboto Slab"/>
                <a:ea typeface="Roboto Slab"/>
                <a:cs typeface="Roboto Slab"/>
                <a:sym typeface="Roboto Slab"/>
              </a:defRPr>
            </a:lvl2pPr>
            <a:lvl3pPr lvl="2" algn="ctr" rtl="0">
              <a:buNone/>
              <a:defRPr sz="1067">
                <a:solidFill>
                  <a:srgbClr val="FFFFFF"/>
                </a:solidFill>
                <a:latin typeface="Roboto Slab"/>
                <a:ea typeface="Roboto Slab"/>
                <a:cs typeface="Roboto Slab"/>
                <a:sym typeface="Roboto Slab"/>
              </a:defRPr>
            </a:lvl3pPr>
            <a:lvl4pPr lvl="3" algn="ctr" rtl="0">
              <a:buNone/>
              <a:defRPr sz="1067">
                <a:solidFill>
                  <a:srgbClr val="FFFFFF"/>
                </a:solidFill>
                <a:latin typeface="Roboto Slab"/>
                <a:ea typeface="Roboto Slab"/>
                <a:cs typeface="Roboto Slab"/>
                <a:sym typeface="Roboto Slab"/>
              </a:defRPr>
            </a:lvl4pPr>
            <a:lvl5pPr lvl="4" algn="ctr" rtl="0">
              <a:buNone/>
              <a:defRPr sz="1067">
                <a:solidFill>
                  <a:srgbClr val="FFFFFF"/>
                </a:solidFill>
                <a:latin typeface="Roboto Slab"/>
                <a:ea typeface="Roboto Slab"/>
                <a:cs typeface="Roboto Slab"/>
                <a:sym typeface="Roboto Slab"/>
              </a:defRPr>
            </a:lvl5pPr>
            <a:lvl6pPr lvl="5" algn="ctr" rtl="0">
              <a:buNone/>
              <a:defRPr sz="1067">
                <a:solidFill>
                  <a:srgbClr val="FFFFFF"/>
                </a:solidFill>
                <a:latin typeface="Roboto Slab"/>
                <a:ea typeface="Roboto Slab"/>
                <a:cs typeface="Roboto Slab"/>
                <a:sym typeface="Roboto Slab"/>
              </a:defRPr>
            </a:lvl6pPr>
            <a:lvl7pPr lvl="6" algn="ctr" rtl="0">
              <a:buNone/>
              <a:defRPr sz="1067">
                <a:solidFill>
                  <a:srgbClr val="FFFFFF"/>
                </a:solidFill>
                <a:latin typeface="Roboto Slab"/>
                <a:ea typeface="Roboto Slab"/>
                <a:cs typeface="Roboto Slab"/>
                <a:sym typeface="Roboto Slab"/>
              </a:defRPr>
            </a:lvl7pPr>
            <a:lvl8pPr lvl="7" algn="ctr" rtl="0">
              <a:buNone/>
              <a:defRPr sz="1067">
                <a:solidFill>
                  <a:srgbClr val="FFFFFF"/>
                </a:solidFill>
                <a:latin typeface="Roboto Slab"/>
                <a:ea typeface="Roboto Slab"/>
                <a:cs typeface="Roboto Slab"/>
                <a:sym typeface="Roboto Slab"/>
              </a:defRPr>
            </a:lvl8pPr>
            <a:lvl9pPr lvl="8" algn="ctr" rtl="0">
              <a:buNone/>
              <a:defRPr sz="1067">
                <a:solidFill>
                  <a:srgbClr val="FFFFFF"/>
                </a:solidFill>
                <a:latin typeface="Roboto Slab"/>
                <a:ea typeface="Roboto Slab"/>
                <a:cs typeface="Roboto Slab"/>
                <a:sym typeface="Roboto Slab"/>
              </a:defRPr>
            </a:lvl9pPr>
          </a:lstStyle>
          <a:p>
            <a:pPr defTabSz="1219170">
              <a:buClr>
                <a:srgbClr val="000000"/>
              </a:buClr>
            </a:pPr>
            <a:fld id="{00000000-1234-1234-1234-123412341234}" type="slidenum">
              <a:rPr lang="en" kern="0" smtClean="0"/>
              <a:pPr defTabSz="1219170">
                <a:buClr>
                  <a:srgbClr val="000000"/>
                </a:buClr>
              </a:pPr>
              <a:t>‹#›</a:t>
            </a:fld>
            <a:endParaRPr lang="en" kern="0"/>
          </a:p>
        </p:txBody>
      </p:sp>
      <p:sp>
        <p:nvSpPr>
          <p:cNvPr id="8" name="TextBox 7"/>
          <p:cNvSpPr txBox="1"/>
          <p:nvPr userDrawn="1"/>
        </p:nvSpPr>
        <p:spPr>
          <a:xfrm rot="16200000">
            <a:off x="10294569" y="3081657"/>
            <a:ext cx="3557035" cy="261610"/>
          </a:xfrm>
          <a:prstGeom prst="rect">
            <a:avLst/>
          </a:prstGeom>
          <a:noFill/>
        </p:spPr>
        <p:txBody>
          <a:bodyPr wrap="square" rtlCol="0">
            <a:spAutoFit/>
          </a:bodyPr>
          <a:lstStyle/>
          <a:p>
            <a:r>
              <a:rPr lang="en-US" sz="1100" i="0" dirty="0">
                <a:solidFill>
                  <a:srgbClr val="124057"/>
                </a:solidFill>
                <a:latin typeface="Roboto" panose="02000000000000000000" pitchFamily="2" charset="0"/>
                <a:ea typeface="Roboto" panose="02000000000000000000" pitchFamily="2" charset="0"/>
                <a:cs typeface="Nixie One" panose="020B0604020202020204" charset="0"/>
              </a:rPr>
              <a:t>©2020 </a:t>
            </a:r>
            <a:r>
              <a:rPr lang="en-US" sz="1100" i="0" dirty="0" err="1">
                <a:solidFill>
                  <a:srgbClr val="124057"/>
                </a:solidFill>
                <a:latin typeface="Roboto" panose="02000000000000000000" pitchFamily="2" charset="0"/>
                <a:ea typeface="Roboto" panose="02000000000000000000" pitchFamily="2" charset="0"/>
                <a:cs typeface="Nixie One" panose="020B0604020202020204" charset="0"/>
              </a:rPr>
              <a:t>Phân</a:t>
            </a:r>
            <a:r>
              <a:rPr lang="en-US" sz="1100" i="0" baseline="0" dirty="0">
                <a:solidFill>
                  <a:srgbClr val="124057"/>
                </a:solidFill>
                <a:latin typeface="Roboto" panose="02000000000000000000" pitchFamily="2" charset="0"/>
                <a:ea typeface="Roboto" panose="02000000000000000000" pitchFamily="2" charset="0"/>
                <a:cs typeface="Nixie One" panose="020B0604020202020204" charset="0"/>
              </a:rPr>
              <a:t> </a:t>
            </a:r>
            <a:r>
              <a:rPr lang="en-US" sz="1100" i="0" baseline="0" dirty="0" err="1">
                <a:solidFill>
                  <a:srgbClr val="124057"/>
                </a:solidFill>
                <a:latin typeface="Roboto" panose="02000000000000000000" pitchFamily="2" charset="0"/>
                <a:ea typeface="Roboto" panose="02000000000000000000" pitchFamily="2" charset="0"/>
                <a:cs typeface="Nixie One" panose="020B0604020202020204" charset="0"/>
              </a:rPr>
              <a:t>tích</a:t>
            </a:r>
            <a:r>
              <a:rPr lang="en-US" sz="1100" i="0" baseline="0" dirty="0">
                <a:solidFill>
                  <a:srgbClr val="124057"/>
                </a:solidFill>
                <a:latin typeface="Roboto" panose="02000000000000000000" pitchFamily="2" charset="0"/>
                <a:ea typeface="Roboto" panose="02000000000000000000" pitchFamily="2" charset="0"/>
                <a:cs typeface="Nixie One" panose="020B0604020202020204" charset="0"/>
              </a:rPr>
              <a:t> </a:t>
            </a:r>
            <a:r>
              <a:rPr lang="en-US" sz="1100" i="0" baseline="0" dirty="0" err="1">
                <a:solidFill>
                  <a:srgbClr val="124057"/>
                </a:solidFill>
                <a:latin typeface="Roboto" panose="02000000000000000000" pitchFamily="2" charset="0"/>
                <a:ea typeface="Roboto" panose="02000000000000000000" pitchFamily="2" charset="0"/>
                <a:cs typeface="Nixie One" panose="020B0604020202020204" charset="0"/>
              </a:rPr>
              <a:t>dữ</a:t>
            </a:r>
            <a:r>
              <a:rPr lang="en-US" sz="1100" i="0" baseline="0" dirty="0">
                <a:solidFill>
                  <a:srgbClr val="124057"/>
                </a:solidFill>
                <a:latin typeface="Roboto" panose="02000000000000000000" pitchFamily="2" charset="0"/>
                <a:ea typeface="Roboto" panose="02000000000000000000" pitchFamily="2" charset="0"/>
                <a:cs typeface="Nixie One" panose="020B0604020202020204" charset="0"/>
              </a:rPr>
              <a:t> </a:t>
            </a:r>
            <a:r>
              <a:rPr lang="en-US" sz="1100" i="0" baseline="0" dirty="0" err="1">
                <a:solidFill>
                  <a:srgbClr val="124057"/>
                </a:solidFill>
                <a:latin typeface="Roboto" panose="02000000000000000000" pitchFamily="2" charset="0"/>
                <a:ea typeface="Roboto" panose="02000000000000000000" pitchFamily="2" charset="0"/>
                <a:cs typeface="Nixie One" panose="020B0604020202020204" charset="0"/>
              </a:rPr>
              <a:t>liệu</a:t>
            </a:r>
            <a:r>
              <a:rPr lang="en-US" sz="1100" i="0" dirty="0">
                <a:solidFill>
                  <a:srgbClr val="124057"/>
                </a:solidFill>
                <a:latin typeface="Roboto" panose="02000000000000000000" pitchFamily="2" charset="0"/>
                <a:ea typeface="Roboto" panose="02000000000000000000" pitchFamily="2" charset="0"/>
                <a:cs typeface="Nixie One" panose="020B0604020202020204" charset="0"/>
              </a:rPr>
              <a:t> – </a:t>
            </a:r>
            <a:r>
              <a:rPr lang="en-US" sz="1100" i="0" dirty="0" err="1">
                <a:solidFill>
                  <a:srgbClr val="124057"/>
                </a:solidFill>
                <a:latin typeface="Roboto" panose="02000000000000000000" pitchFamily="2" charset="0"/>
                <a:ea typeface="Roboto" panose="02000000000000000000" pitchFamily="2" charset="0"/>
                <a:cs typeface="Nixie One" panose="020B0604020202020204" charset="0"/>
              </a:rPr>
              <a:t>Trung</a:t>
            </a:r>
            <a:r>
              <a:rPr lang="en-US" sz="1100" i="0" baseline="0" dirty="0">
                <a:solidFill>
                  <a:srgbClr val="124057"/>
                </a:solidFill>
                <a:latin typeface="Roboto" panose="02000000000000000000" pitchFamily="2" charset="0"/>
                <a:ea typeface="Roboto" panose="02000000000000000000" pitchFamily="2" charset="0"/>
                <a:cs typeface="Nixie One" panose="020B0604020202020204" charset="0"/>
              </a:rPr>
              <a:t> </a:t>
            </a:r>
            <a:r>
              <a:rPr lang="en-US" sz="1100" i="0" baseline="0" dirty="0" err="1">
                <a:solidFill>
                  <a:srgbClr val="124057"/>
                </a:solidFill>
                <a:latin typeface="Roboto" panose="02000000000000000000" pitchFamily="2" charset="0"/>
                <a:ea typeface="Roboto" panose="02000000000000000000" pitchFamily="2" charset="0"/>
                <a:cs typeface="Nixie One" panose="020B0604020202020204" charset="0"/>
              </a:rPr>
              <a:t>tâm</a:t>
            </a:r>
            <a:r>
              <a:rPr lang="en-US" sz="1100" i="0" baseline="0" dirty="0">
                <a:solidFill>
                  <a:srgbClr val="124057"/>
                </a:solidFill>
                <a:latin typeface="Roboto" panose="02000000000000000000" pitchFamily="2" charset="0"/>
                <a:ea typeface="Roboto" panose="02000000000000000000" pitchFamily="2" charset="0"/>
                <a:cs typeface="Nixie One" panose="020B0604020202020204" charset="0"/>
              </a:rPr>
              <a:t> </a:t>
            </a:r>
            <a:r>
              <a:rPr lang="en-US" sz="1100" i="0" baseline="0" dirty="0" err="1">
                <a:solidFill>
                  <a:srgbClr val="124057"/>
                </a:solidFill>
                <a:latin typeface="Roboto" panose="02000000000000000000" pitchFamily="2" charset="0"/>
                <a:ea typeface="Roboto" panose="02000000000000000000" pitchFamily="2" charset="0"/>
                <a:cs typeface="Nixie One" panose="020B0604020202020204" charset="0"/>
              </a:rPr>
              <a:t>Công</a:t>
            </a:r>
            <a:r>
              <a:rPr lang="en-US" sz="1100" i="0" baseline="0" dirty="0">
                <a:solidFill>
                  <a:srgbClr val="124057"/>
                </a:solidFill>
                <a:latin typeface="Roboto" panose="02000000000000000000" pitchFamily="2" charset="0"/>
                <a:ea typeface="Roboto" panose="02000000000000000000" pitchFamily="2" charset="0"/>
                <a:cs typeface="Nixie One" panose="020B0604020202020204" charset="0"/>
              </a:rPr>
              <a:t> </a:t>
            </a:r>
            <a:r>
              <a:rPr lang="en-US" sz="1100" i="0" baseline="0" dirty="0" err="1">
                <a:solidFill>
                  <a:srgbClr val="124057"/>
                </a:solidFill>
                <a:latin typeface="Roboto" panose="02000000000000000000" pitchFamily="2" charset="0"/>
                <a:ea typeface="Roboto" panose="02000000000000000000" pitchFamily="2" charset="0"/>
                <a:cs typeface="Nixie One" panose="020B0604020202020204" charset="0"/>
              </a:rPr>
              <a:t>nghệ</a:t>
            </a:r>
            <a:r>
              <a:rPr lang="en-US" sz="1100" i="0" dirty="0">
                <a:solidFill>
                  <a:srgbClr val="124057"/>
                </a:solidFill>
                <a:latin typeface="Roboto" panose="02000000000000000000" pitchFamily="2" charset="0"/>
                <a:ea typeface="Roboto" panose="02000000000000000000" pitchFamily="2" charset="0"/>
                <a:cs typeface="Nixie One" panose="020B0604020202020204" charset="0"/>
              </a:rPr>
              <a:t> - VDS</a:t>
            </a:r>
          </a:p>
        </p:txBody>
      </p:sp>
    </p:spTree>
    <p:extLst>
      <p:ext uri="{BB962C8B-B14F-4D97-AF65-F5344CB8AC3E}">
        <p14:creationId xmlns:p14="http://schemas.microsoft.com/office/powerpoint/2010/main" val="92432628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style A">
  <p:cSld name="Blank style A">
    <p:spTree>
      <p:nvGrpSpPr>
        <p:cNvPr id="1" name="Shape 91"/>
        <p:cNvGrpSpPr/>
        <p:nvPr/>
      </p:nvGrpSpPr>
      <p:grpSpPr>
        <a:xfrm>
          <a:off x="0" y="0"/>
          <a:ext cx="0" cy="0"/>
          <a:chOff x="0" y="0"/>
          <a:chExt cx="0" cy="0"/>
        </a:xfrm>
      </p:grpSpPr>
      <p:sp>
        <p:nvSpPr>
          <p:cNvPr id="92" name="Google Shape;92;p11"/>
          <p:cNvSpPr/>
          <p:nvPr/>
        </p:nvSpPr>
        <p:spPr>
          <a:xfrm>
            <a:off x="0" y="1531000"/>
            <a:ext cx="12192000" cy="3796000"/>
          </a:xfrm>
          <a:prstGeom prst="rect">
            <a:avLst/>
          </a:prstGeom>
          <a:solidFill>
            <a:srgbClr val="165751"/>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dirty="0">
              <a:ln>
                <a:noFill/>
              </a:ln>
              <a:solidFill>
                <a:srgbClr val="000000"/>
              </a:solidFill>
              <a:effectLst/>
              <a:uLnTx/>
              <a:uFillTx/>
              <a:latin typeface="Roboto Light" panose="02000000000000000000" pitchFamily="2" charset="0"/>
              <a:cs typeface="Arial"/>
              <a:sym typeface="Arial"/>
            </a:endParaRPr>
          </a:p>
        </p:txBody>
      </p:sp>
      <p:sp>
        <p:nvSpPr>
          <p:cNvPr id="93" name="Google Shape;93;p11"/>
          <p:cNvSpPr/>
          <p:nvPr/>
        </p:nvSpPr>
        <p:spPr>
          <a:xfrm>
            <a:off x="0" y="0"/>
            <a:ext cx="12192000" cy="707600"/>
          </a:xfrm>
          <a:prstGeom prst="rect">
            <a:avLst/>
          </a:prstGeom>
          <a:solidFill>
            <a:srgbClr val="18637B"/>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dirty="0">
              <a:ln>
                <a:noFill/>
              </a:ln>
              <a:solidFill>
                <a:srgbClr val="114454"/>
              </a:solidFill>
              <a:effectLst/>
              <a:uLnTx/>
              <a:uFillTx/>
              <a:latin typeface="Roboto Light" panose="02000000000000000000" pitchFamily="2" charset="0"/>
              <a:cs typeface="Arial"/>
              <a:sym typeface="Arial"/>
            </a:endParaRPr>
          </a:p>
        </p:txBody>
      </p:sp>
      <p:sp>
        <p:nvSpPr>
          <p:cNvPr id="94" name="Google Shape;94;p11"/>
          <p:cNvSpPr/>
          <p:nvPr/>
        </p:nvSpPr>
        <p:spPr>
          <a:xfrm>
            <a:off x="0" y="667500"/>
            <a:ext cx="12192000" cy="976000"/>
          </a:xfrm>
          <a:prstGeom prst="rect">
            <a:avLst/>
          </a:prstGeom>
          <a:solidFill>
            <a:srgbClr val="124057"/>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dirty="0">
              <a:ln>
                <a:noFill/>
              </a:ln>
              <a:solidFill>
                <a:srgbClr val="000000"/>
              </a:solidFill>
              <a:effectLst/>
              <a:uLnTx/>
              <a:uFillTx/>
              <a:latin typeface="Roboto Light" panose="02000000000000000000" pitchFamily="2" charset="0"/>
              <a:cs typeface="Arial"/>
              <a:sym typeface="Arial"/>
            </a:endParaRPr>
          </a:p>
        </p:txBody>
      </p:sp>
      <p:sp>
        <p:nvSpPr>
          <p:cNvPr id="95" name="Google Shape;95;p11"/>
          <p:cNvSpPr/>
          <p:nvPr/>
        </p:nvSpPr>
        <p:spPr>
          <a:xfrm>
            <a:off x="0" y="5283733"/>
            <a:ext cx="12192000" cy="493600"/>
          </a:xfrm>
          <a:prstGeom prst="rect">
            <a:avLst/>
          </a:prstGeom>
          <a:solidFill>
            <a:srgbClr val="3B8D61"/>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dirty="0">
              <a:ln>
                <a:noFill/>
              </a:ln>
              <a:solidFill>
                <a:srgbClr val="000000"/>
              </a:solidFill>
              <a:effectLst/>
              <a:uLnTx/>
              <a:uFillTx/>
              <a:latin typeface="Roboto Light" panose="02000000000000000000" pitchFamily="2" charset="0"/>
              <a:cs typeface="Arial"/>
              <a:sym typeface="Arial"/>
            </a:endParaRPr>
          </a:p>
        </p:txBody>
      </p:sp>
      <p:sp>
        <p:nvSpPr>
          <p:cNvPr id="96" name="Google Shape;96;p11"/>
          <p:cNvSpPr/>
          <p:nvPr/>
        </p:nvSpPr>
        <p:spPr>
          <a:xfrm>
            <a:off x="0" y="5777500"/>
            <a:ext cx="12192000" cy="1080400"/>
          </a:xfrm>
          <a:prstGeom prst="rect">
            <a:avLst/>
          </a:prstGeom>
          <a:solidFill>
            <a:srgbClr val="94BF6E"/>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dirty="0">
              <a:ln>
                <a:noFill/>
              </a:ln>
              <a:solidFill>
                <a:srgbClr val="000000"/>
              </a:solidFill>
              <a:effectLst/>
              <a:uLnTx/>
              <a:uFillTx/>
              <a:latin typeface="Roboto Light" panose="02000000000000000000" pitchFamily="2" charset="0"/>
              <a:cs typeface="Arial"/>
              <a:sym typeface="Arial"/>
            </a:endParaRPr>
          </a:p>
        </p:txBody>
      </p:sp>
      <p:sp>
        <p:nvSpPr>
          <p:cNvPr id="97" name="Google Shape;97;p11"/>
          <p:cNvSpPr txBox="1">
            <a:spLocks noGrp="1"/>
          </p:cNvSpPr>
          <p:nvPr>
            <p:ph type="sldNum" idx="12"/>
          </p:nvPr>
        </p:nvSpPr>
        <p:spPr>
          <a:xfrm>
            <a:off x="-68067" y="6425867"/>
            <a:ext cx="465600" cy="432000"/>
          </a:xfrm>
          <a:prstGeom prst="rect">
            <a:avLst/>
          </a:prstGeom>
        </p:spPr>
        <p:txBody>
          <a:bodyPr spcFirstLastPara="1" wrap="square" lIns="91425" tIns="91425" rIns="91425" bIns="91425" anchor="t" anchorCtr="0">
            <a:noAutofit/>
          </a:bodyPr>
          <a:lstStyle>
            <a:lvl1pPr lvl="0" algn="ctr" rtl="0">
              <a:buNone/>
              <a:defRPr sz="1067">
                <a:solidFill>
                  <a:srgbClr val="FFFFFF"/>
                </a:solidFill>
                <a:latin typeface="Roboto Slab"/>
                <a:ea typeface="Roboto Slab"/>
                <a:cs typeface="Roboto Slab"/>
                <a:sym typeface="Roboto Slab"/>
              </a:defRPr>
            </a:lvl1pPr>
            <a:lvl2pPr lvl="1" algn="ctr" rtl="0">
              <a:buNone/>
              <a:defRPr sz="1067">
                <a:solidFill>
                  <a:srgbClr val="FFFFFF"/>
                </a:solidFill>
                <a:latin typeface="Roboto Slab"/>
                <a:ea typeface="Roboto Slab"/>
                <a:cs typeface="Roboto Slab"/>
                <a:sym typeface="Roboto Slab"/>
              </a:defRPr>
            </a:lvl2pPr>
            <a:lvl3pPr lvl="2" algn="ctr" rtl="0">
              <a:buNone/>
              <a:defRPr sz="1067">
                <a:solidFill>
                  <a:srgbClr val="FFFFFF"/>
                </a:solidFill>
                <a:latin typeface="Roboto Slab"/>
                <a:ea typeface="Roboto Slab"/>
                <a:cs typeface="Roboto Slab"/>
                <a:sym typeface="Roboto Slab"/>
              </a:defRPr>
            </a:lvl3pPr>
            <a:lvl4pPr lvl="3" algn="ctr" rtl="0">
              <a:buNone/>
              <a:defRPr sz="1067">
                <a:solidFill>
                  <a:srgbClr val="FFFFFF"/>
                </a:solidFill>
                <a:latin typeface="Roboto Slab"/>
                <a:ea typeface="Roboto Slab"/>
                <a:cs typeface="Roboto Slab"/>
                <a:sym typeface="Roboto Slab"/>
              </a:defRPr>
            </a:lvl4pPr>
            <a:lvl5pPr lvl="4" algn="ctr" rtl="0">
              <a:buNone/>
              <a:defRPr sz="1067">
                <a:solidFill>
                  <a:srgbClr val="FFFFFF"/>
                </a:solidFill>
                <a:latin typeface="Roboto Slab"/>
                <a:ea typeface="Roboto Slab"/>
                <a:cs typeface="Roboto Slab"/>
                <a:sym typeface="Roboto Slab"/>
              </a:defRPr>
            </a:lvl5pPr>
            <a:lvl6pPr lvl="5" algn="ctr" rtl="0">
              <a:buNone/>
              <a:defRPr sz="1067">
                <a:solidFill>
                  <a:srgbClr val="FFFFFF"/>
                </a:solidFill>
                <a:latin typeface="Roboto Slab"/>
                <a:ea typeface="Roboto Slab"/>
                <a:cs typeface="Roboto Slab"/>
                <a:sym typeface="Roboto Slab"/>
              </a:defRPr>
            </a:lvl6pPr>
            <a:lvl7pPr lvl="6" algn="ctr" rtl="0">
              <a:buNone/>
              <a:defRPr sz="1067">
                <a:solidFill>
                  <a:srgbClr val="FFFFFF"/>
                </a:solidFill>
                <a:latin typeface="Roboto Slab"/>
                <a:ea typeface="Roboto Slab"/>
                <a:cs typeface="Roboto Slab"/>
                <a:sym typeface="Roboto Slab"/>
              </a:defRPr>
            </a:lvl7pPr>
            <a:lvl8pPr lvl="7" algn="ctr" rtl="0">
              <a:buNone/>
              <a:defRPr sz="1067">
                <a:solidFill>
                  <a:srgbClr val="FFFFFF"/>
                </a:solidFill>
                <a:latin typeface="Roboto Slab"/>
                <a:ea typeface="Roboto Slab"/>
                <a:cs typeface="Roboto Slab"/>
                <a:sym typeface="Roboto Slab"/>
              </a:defRPr>
            </a:lvl8pPr>
            <a:lvl9pPr lvl="8" algn="ctr" rtl="0">
              <a:buNone/>
              <a:defRPr sz="1067">
                <a:solidFill>
                  <a:srgbClr val="FFFFFF"/>
                </a:solidFill>
                <a:latin typeface="Roboto Slab"/>
                <a:ea typeface="Roboto Slab"/>
                <a:cs typeface="Roboto Slab"/>
                <a:sym typeface="Roboto Slab"/>
              </a:defRPr>
            </a:lvl9pPr>
          </a:lstStyle>
          <a:p>
            <a:pPr defTabSz="1219170">
              <a:buClr>
                <a:srgbClr val="000000"/>
              </a:buClr>
            </a:pPr>
            <a:fld id="{00000000-1234-1234-1234-123412341234}" type="slidenum">
              <a:rPr lang="en" kern="0" smtClean="0"/>
              <a:pPr defTabSz="1219170">
                <a:buClr>
                  <a:srgbClr val="000000"/>
                </a:buClr>
              </a:pPr>
              <a:t>‹#›</a:t>
            </a:fld>
            <a:endParaRPr lang="en" kern="0"/>
          </a:p>
        </p:txBody>
      </p:sp>
    </p:spTree>
    <p:extLst>
      <p:ext uri="{BB962C8B-B14F-4D97-AF65-F5344CB8AC3E}">
        <p14:creationId xmlns:p14="http://schemas.microsoft.com/office/powerpoint/2010/main" val="210677465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lank style B">
  <p:cSld name="Blank style B">
    <p:spTree>
      <p:nvGrpSpPr>
        <p:cNvPr id="1" name="Shape 98"/>
        <p:cNvGrpSpPr/>
        <p:nvPr/>
      </p:nvGrpSpPr>
      <p:grpSpPr>
        <a:xfrm>
          <a:off x="0" y="0"/>
          <a:ext cx="0" cy="0"/>
          <a:chOff x="0" y="0"/>
          <a:chExt cx="0" cy="0"/>
        </a:xfrm>
      </p:grpSpPr>
      <p:sp>
        <p:nvSpPr>
          <p:cNvPr id="99" name="Google Shape;99;p12"/>
          <p:cNvSpPr/>
          <p:nvPr/>
        </p:nvSpPr>
        <p:spPr>
          <a:xfrm>
            <a:off x="0" y="5726067"/>
            <a:ext cx="12192000" cy="321600"/>
          </a:xfrm>
          <a:prstGeom prst="rect">
            <a:avLst/>
          </a:prstGeom>
          <a:solidFill>
            <a:srgbClr val="165751"/>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dirty="0">
              <a:ln>
                <a:noFill/>
              </a:ln>
              <a:solidFill>
                <a:srgbClr val="000000"/>
              </a:solidFill>
              <a:effectLst/>
              <a:uLnTx/>
              <a:uFillTx/>
              <a:latin typeface="Roboto Light" panose="02000000000000000000" pitchFamily="2" charset="0"/>
              <a:cs typeface="Arial"/>
              <a:sym typeface="Arial"/>
            </a:endParaRPr>
          </a:p>
        </p:txBody>
      </p:sp>
      <p:sp>
        <p:nvSpPr>
          <p:cNvPr id="100" name="Google Shape;100;p12"/>
          <p:cNvSpPr/>
          <p:nvPr/>
        </p:nvSpPr>
        <p:spPr>
          <a:xfrm>
            <a:off x="0" y="0"/>
            <a:ext cx="12192000" cy="707600"/>
          </a:xfrm>
          <a:prstGeom prst="rect">
            <a:avLst/>
          </a:prstGeom>
          <a:solidFill>
            <a:srgbClr val="18637B"/>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dirty="0">
              <a:ln>
                <a:noFill/>
              </a:ln>
              <a:solidFill>
                <a:srgbClr val="114454"/>
              </a:solidFill>
              <a:effectLst/>
              <a:uLnTx/>
              <a:uFillTx/>
              <a:latin typeface="Roboto Light" panose="02000000000000000000" pitchFamily="2" charset="0"/>
              <a:cs typeface="Arial"/>
              <a:sym typeface="Arial"/>
            </a:endParaRPr>
          </a:p>
        </p:txBody>
      </p:sp>
      <p:sp>
        <p:nvSpPr>
          <p:cNvPr id="101" name="Google Shape;101;p12"/>
          <p:cNvSpPr/>
          <p:nvPr/>
        </p:nvSpPr>
        <p:spPr>
          <a:xfrm>
            <a:off x="0" y="667501"/>
            <a:ext cx="12192000" cy="5098800"/>
          </a:xfrm>
          <a:prstGeom prst="rect">
            <a:avLst/>
          </a:prstGeom>
          <a:solidFill>
            <a:srgbClr val="124057"/>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dirty="0">
              <a:ln>
                <a:noFill/>
              </a:ln>
              <a:solidFill>
                <a:srgbClr val="000000"/>
              </a:solidFill>
              <a:effectLst/>
              <a:uLnTx/>
              <a:uFillTx/>
              <a:latin typeface="Roboto Light" panose="02000000000000000000" pitchFamily="2" charset="0"/>
              <a:cs typeface="Arial"/>
              <a:sym typeface="Arial"/>
            </a:endParaRPr>
          </a:p>
        </p:txBody>
      </p:sp>
      <p:sp>
        <p:nvSpPr>
          <p:cNvPr id="102" name="Google Shape;102;p12"/>
          <p:cNvSpPr/>
          <p:nvPr/>
        </p:nvSpPr>
        <p:spPr>
          <a:xfrm>
            <a:off x="0" y="5991473"/>
            <a:ext cx="12192000" cy="157600"/>
          </a:xfrm>
          <a:prstGeom prst="rect">
            <a:avLst/>
          </a:prstGeom>
          <a:solidFill>
            <a:srgbClr val="3B8D61"/>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dirty="0">
              <a:ln>
                <a:noFill/>
              </a:ln>
              <a:solidFill>
                <a:srgbClr val="000000"/>
              </a:solidFill>
              <a:effectLst/>
              <a:uLnTx/>
              <a:uFillTx/>
              <a:latin typeface="Roboto Light" panose="02000000000000000000" pitchFamily="2" charset="0"/>
              <a:cs typeface="Arial"/>
              <a:sym typeface="Arial"/>
            </a:endParaRPr>
          </a:p>
        </p:txBody>
      </p:sp>
      <p:sp>
        <p:nvSpPr>
          <p:cNvPr id="103" name="Google Shape;103;p12"/>
          <p:cNvSpPr/>
          <p:nvPr/>
        </p:nvSpPr>
        <p:spPr>
          <a:xfrm>
            <a:off x="0" y="6112100"/>
            <a:ext cx="12192000" cy="746000"/>
          </a:xfrm>
          <a:prstGeom prst="rect">
            <a:avLst/>
          </a:prstGeom>
          <a:solidFill>
            <a:srgbClr val="94BF6E"/>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dirty="0">
              <a:ln>
                <a:noFill/>
              </a:ln>
              <a:solidFill>
                <a:srgbClr val="000000"/>
              </a:solidFill>
              <a:effectLst/>
              <a:uLnTx/>
              <a:uFillTx/>
              <a:latin typeface="Roboto Light" panose="02000000000000000000" pitchFamily="2" charset="0"/>
              <a:cs typeface="Arial"/>
              <a:sym typeface="Arial"/>
            </a:endParaRPr>
          </a:p>
        </p:txBody>
      </p:sp>
      <p:sp>
        <p:nvSpPr>
          <p:cNvPr id="104" name="Google Shape;104;p12"/>
          <p:cNvSpPr txBox="1">
            <a:spLocks noGrp="1"/>
          </p:cNvSpPr>
          <p:nvPr>
            <p:ph type="sldNum" idx="12"/>
          </p:nvPr>
        </p:nvSpPr>
        <p:spPr>
          <a:xfrm>
            <a:off x="-68067" y="6425867"/>
            <a:ext cx="465600" cy="432000"/>
          </a:xfrm>
          <a:prstGeom prst="rect">
            <a:avLst/>
          </a:prstGeom>
        </p:spPr>
        <p:txBody>
          <a:bodyPr spcFirstLastPara="1" wrap="square" lIns="91425" tIns="91425" rIns="91425" bIns="91425" anchor="t" anchorCtr="0">
            <a:noAutofit/>
          </a:bodyPr>
          <a:lstStyle>
            <a:lvl1pPr lvl="0" algn="ctr" rtl="0">
              <a:buNone/>
              <a:defRPr sz="1067">
                <a:solidFill>
                  <a:srgbClr val="FFFFFF"/>
                </a:solidFill>
                <a:latin typeface="Roboto Slab"/>
                <a:ea typeface="Roboto Slab"/>
                <a:cs typeface="Roboto Slab"/>
                <a:sym typeface="Roboto Slab"/>
              </a:defRPr>
            </a:lvl1pPr>
            <a:lvl2pPr lvl="1" algn="ctr" rtl="0">
              <a:buNone/>
              <a:defRPr sz="1067">
                <a:solidFill>
                  <a:srgbClr val="FFFFFF"/>
                </a:solidFill>
                <a:latin typeface="Roboto Slab"/>
                <a:ea typeface="Roboto Slab"/>
                <a:cs typeface="Roboto Slab"/>
                <a:sym typeface="Roboto Slab"/>
              </a:defRPr>
            </a:lvl2pPr>
            <a:lvl3pPr lvl="2" algn="ctr" rtl="0">
              <a:buNone/>
              <a:defRPr sz="1067">
                <a:solidFill>
                  <a:srgbClr val="FFFFFF"/>
                </a:solidFill>
                <a:latin typeface="Roboto Slab"/>
                <a:ea typeface="Roboto Slab"/>
                <a:cs typeface="Roboto Slab"/>
                <a:sym typeface="Roboto Slab"/>
              </a:defRPr>
            </a:lvl3pPr>
            <a:lvl4pPr lvl="3" algn="ctr" rtl="0">
              <a:buNone/>
              <a:defRPr sz="1067">
                <a:solidFill>
                  <a:srgbClr val="FFFFFF"/>
                </a:solidFill>
                <a:latin typeface="Roboto Slab"/>
                <a:ea typeface="Roboto Slab"/>
                <a:cs typeface="Roboto Slab"/>
                <a:sym typeface="Roboto Slab"/>
              </a:defRPr>
            </a:lvl4pPr>
            <a:lvl5pPr lvl="4" algn="ctr" rtl="0">
              <a:buNone/>
              <a:defRPr sz="1067">
                <a:solidFill>
                  <a:srgbClr val="FFFFFF"/>
                </a:solidFill>
                <a:latin typeface="Roboto Slab"/>
                <a:ea typeface="Roboto Slab"/>
                <a:cs typeface="Roboto Slab"/>
                <a:sym typeface="Roboto Slab"/>
              </a:defRPr>
            </a:lvl5pPr>
            <a:lvl6pPr lvl="5" algn="ctr" rtl="0">
              <a:buNone/>
              <a:defRPr sz="1067">
                <a:solidFill>
                  <a:srgbClr val="FFFFFF"/>
                </a:solidFill>
                <a:latin typeface="Roboto Slab"/>
                <a:ea typeface="Roboto Slab"/>
                <a:cs typeface="Roboto Slab"/>
                <a:sym typeface="Roboto Slab"/>
              </a:defRPr>
            </a:lvl6pPr>
            <a:lvl7pPr lvl="6" algn="ctr" rtl="0">
              <a:buNone/>
              <a:defRPr sz="1067">
                <a:solidFill>
                  <a:srgbClr val="FFFFFF"/>
                </a:solidFill>
                <a:latin typeface="Roboto Slab"/>
                <a:ea typeface="Roboto Slab"/>
                <a:cs typeface="Roboto Slab"/>
                <a:sym typeface="Roboto Slab"/>
              </a:defRPr>
            </a:lvl7pPr>
            <a:lvl8pPr lvl="7" algn="ctr" rtl="0">
              <a:buNone/>
              <a:defRPr sz="1067">
                <a:solidFill>
                  <a:srgbClr val="FFFFFF"/>
                </a:solidFill>
                <a:latin typeface="Roboto Slab"/>
                <a:ea typeface="Roboto Slab"/>
                <a:cs typeface="Roboto Slab"/>
                <a:sym typeface="Roboto Slab"/>
              </a:defRPr>
            </a:lvl8pPr>
            <a:lvl9pPr lvl="8" algn="ctr" rtl="0">
              <a:buNone/>
              <a:defRPr sz="1067">
                <a:solidFill>
                  <a:srgbClr val="FFFFFF"/>
                </a:solidFill>
                <a:latin typeface="Roboto Slab"/>
                <a:ea typeface="Roboto Slab"/>
                <a:cs typeface="Roboto Slab"/>
                <a:sym typeface="Roboto Slab"/>
              </a:defRPr>
            </a:lvl9pPr>
          </a:lstStyle>
          <a:p>
            <a:pPr defTabSz="1219170">
              <a:buClr>
                <a:srgbClr val="000000"/>
              </a:buClr>
            </a:pPr>
            <a:fld id="{00000000-1234-1234-1234-123412341234}" type="slidenum">
              <a:rPr lang="en" kern="0" smtClean="0"/>
              <a:pPr defTabSz="1219170">
                <a:buClr>
                  <a:srgbClr val="000000"/>
                </a:buClr>
              </a:pPr>
              <a:t>‹#›</a:t>
            </a:fld>
            <a:endParaRPr lang="en" kern="0"/>
          </a:p>
        </p:txBody>
      </p:sp>
    </p:spTree>
    <p:extLst>
      <p:ext uri="{BB962C8B-B14F-4D97-AF65-F5344CB8AC3E}">
        <p14:creationId xmlns:p14="http://schemas.microsoft.com/office/powerpoint/2010/main" val="325855105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
          <p:cNvSpPr/>
          <p:nvPr/>
        </p:nvSpPr>
        <p:spPr>
          <a:xfrm>
            <a:off x="0" y="5718000"/>
            <a:ext cx="12192000" cy="330000"/>
          </a:xfrm>
          <a:prstGeom prst="rect">
            <a:avLst/>
          </a:prstGeom>
          <a:solidFill>
            <a:srgbClr val="165751"/>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dirty="0">
              <a:ln>
                <a:noFill/>
              </a:ln>
              <a:solidFill>
                <a:srgbClr val="000000"/>
              </a:solidFill>
              <a:effectLst/>
              <a:uLnTx/>
              <a:uFillTx/>
              <a:latin typeface="Roboto Light" panose="02000000000000000000" pitchFamily="2" charset="0"/>
              <a:cs typeface="Arial"/>
              <a:sym typeface="Arial"/>
            </a:endParaRPr>
          </a:p>
        </p:txBody>
      </p:sp>
      <p:sp>
        <p:nvSpPr>
          <p:cNvPr id="11" name="Google Shape;11;p2"/>
          <p:cNvSpPr/>
          <p:nvPr/>
        </p:nvSpPr>
        <p:spPr>
          <a:xfrm>
            <a:off x="0" y="0"/>
            <a:ext cx="12192000" cy="707600"/>
          </a:xfrm>
          <a:prstGeom prst="rect">
            <a:avLst/>
          </a:prstGeom>
          <a:solidFill>
            <a:srgbClr val="18637B"/>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dirty="0">
              <a:ln>
                <a:noFill/>
              </a:ln>
              <a:solidFill>
                <a:srgbClr val="114454"/>
              </a:solidFill>
              <a:effectLst/>
              <a:uLnTx/>
              <a:uFillTx/>
              <a:latin typeface="Roboto Light" panose="02000000000000000000" pitchFamily="2" charset="0"/>
              <a:cs typeface="Arial"/>
              <a:sym typeface="Arial"/>
            </a:endParaRPr>
          </a:p>
        </p:txBody>
      </p:sp>
      <p:sp>
        <p:nvSpPr>
          <p:cNvPr id="12" name="Google Shape;12;p2"/>
          <p:cNvSpPr/>
          <p:nvPr/>
        </p:nvSpPr>
        <p:spPr>
          <a:xfrm>
            <a:off x="0" y="667501"/>
            <a:ext cx="12192000" cy="5098800"/>
          </a:xfrm>
          <a:prstGeom prst="rect">
            <a:avLst/>
          </a:prstGeom>
          <a:solidFill>
            <a:srgbClr val="124057"/>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dirty="0">
              <a:ln>
                <a:noFill/>
              </a:ln>
              <a:solidFill>
                <a:srgbClr val="000000"/>
              </a:solidFill>
              <a:effectLst/>
              <a:uLnTx/>
              <a:uFillTx/>
              <a:latin typeface="Roboto Light" panose="02000000000000000000" pitchFamily="2" charset="0"/>
              <a:cs typeface="Arial"/>
              <a:sym typeface="Arial"/>
            </a:endParaRPr>
          </a:p>
        </p:txBody>
      </p:sp>
      <p:sp>
        <p:nvSpPr>
          <p:cNvPr id="13" name="Google Shape;13;p2"/>
          <p:cNvSpPr/>
          <p:nvPr/>
        </p:nvSpPr>
        <p:spPr>
          <a:xfrm>
            <a:off x="0" y="5991473"/>
            <a:ext cx="12192000" cy="157600"/>
          </a:xfrm>
          <a:prstGeom prst="rect">
            <a:avLst/>
          </a:prstGeom>
          <a:solidFill>
            <a:srgbClr val="3B8D61"/>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dirty="0">
              <a:ln>
                <a:noFill/>
              </a:ln>
              <a:solidFill>
                <a:srgbClr val="000000"/>
              </a:solidFill>
              <a:effectLst/>
              <a:uLnTx/>
              <a:uFillTx/>
              <a:latin typeface="Roboto Light" panose="02000000000000000000" pitchFamily="2" charset="0"/>
              <a:cs typeface="Arial"/>
              <a:sym typeface="Arial"/>
            </a:endParaRPr>
          </a:p>
        </p:txBody>
      </p:sp>
      <p:sp>
        <p:nvSpPr>
          <p:cNvPr id="14" name="Google Shape;14;p2"/>
          <p:cNvSpPr/>
          <p:nvPr/>
        </p:nvSpPr>
        <p:spPr>
          <a:xfrm>
            <a:off x="0" y="6112100"/>
            <a:ext cx="12192000" cy="746000"/>
          </a:xfrm>
          <a:prstGeom prst="rect">
            <a:avLst/>
          </a:prstGeom>
          <a:solidFill>
            <a:srgbClr val="94BF6E"/>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dirty="0">
              <a:ln>
                <a:noFill/>
              </a:ln>
              <a:solidFill>
                <a:srgbClr val="000000"/>
              </a:solidFill>
              <a:effectLst/>
              <a:uLnTx/>
              <a:uFillTx/>
              <a:latin typeface="Roboto Light" panose="02000000000000000000" pitchFamily="2" charset="0"/>
              <a:cs typeface="Arial"/>
              <a:sym typeface="Arial"/>
            </a:endParaRPr>
          </a:p>
        </p:txBody>
      </p:sp>
      <p:sp>
        <p:nvSpPr>
          <p:cNvPr id="15" name="Google Shape;15;p2"/>
          <p:cNvSpPr txBox="1">
            <a:spLocks noGrp="1"/>
          </p:cNvSpPr>
          <p:nvPr>
            <p:ph type="ctrTitle"/>
          </p:nvPr>
        </p:nvSpPr>
        <p:spPr>
          <a:xfrm>
            <a:off x="914400" y="3468567"/>
            <a:ext cx="7747200" cy="1546400"/>
          </a:xfrm>
          <a:prstGeom prst="rect">
            <a:avLst/>
          </a:prstGeom>
        </p:spPr>
        <p:txBody>
          <a:bodyPr spcFirstLastPara="1" wrap="square" lIns="91425" tIns="91425" rIns="91425" bIns="91425" anchor="b" anchorCtr="0">
            <a:noAutofit/>
          </a:bodyPr>
          <a:lstStyle>
            <a:lvl1pPr lvl="0">
              <a:spcBef>
                <a:spcPts val="0"/>
              </a:spcBef>
              <a:spcAft>
                <a:spcPts val="0"/>
              </a:spcAft>
              <a:buSzPts val="4800"/>
              <a:buNone/>
              <a:defRPr sz="6400"/>
            </a:lvl1pPr>
            <a:lvl2pPr lvl="1" algn="ctr">
              <a:spcBef>
                <a:spcPts val="0"/>
              </a:spcBef>
              <a:spcAft>
                <a:spcPts val="0"/>
              </a:spcAft>
              <a:buSzPts val="6000"/>
              <a:buNone/>
              <a:defRPr sz="8000"/>
            </a:lvl2pPr>
            <a:lvl3pPr lvl="2" algn="ctr">
              <a:spcBef>
                <a:spcPts val="0"/>
              </a:spcBef>
              <a:spcAft>
                <a:spcPts val="0"/>
              </a:spcAft>
              <a:buSzPts val="6000"/>
              <a:buNone/>
              <a:defRPr sz="8000"/>
            </a:lvl3pPr>
            <a:lvl4pPr lvl="3" algn="ctr">
              <a:spcBef>
                <a:spcPts val="0"/>
              </a:spcBef>
              <a:spcAft>
                <a:spcPts val="0"/>
              </a:spcAft>
              <a:buSzPts val="6000"/>
              <a:buNone/>
              <a:defRPr sz="8000"/>
            </a:lvl4pPr>
            <a:lvl5pPr lvl="4" algn="ctr">
              <a:spcBef>
                <a:spcPts val="0"/>
              </a:spcBef>
              <a:spcAft>
                <a:spcPts val="0"/>
              </a:spcAft>
              <a:buSzPts val="6000"/>
              <a:buNone/>
              <a:defRPr sz="8000"/>
            </a:lvl5pPr>
            <a:lvl6pPr lvl="5" algn="ctr">
              <a:spcBef>
                <a:spcPts val="0"/>
              </a:spcBef>
              <a:spcAft>
                <a:spcPts val="0"/>
              </a:spcAft>
              <a:buSzPts val="6000"/>
              <a:buNone/>
              <a:defRPr sz="8000"/>
            </a:lvl6pPr>
            <a:lvl7pPr lvl="6" algn="ctr">
              <a:spcBef>
                <a:spcPts val="0"/>
              </a:spcBef>
              <a:spcAft>
                <a:spcPts val="0"/>
              </a:spcAft>
              <a:buSzPts val="6000"/>
              <a:buNone/>
              <a:defRPr sz="8000"/>
            </a:lvl7pPr>
            <a:lvl8pPr lvl="7" algn="ctr">
              <a:spcBef>
                <a:spcPts val="0"/>
              </a:spcBef>
              <a:spcAft>
                <a:spcPts val="0"/>
              </a:spcAft>
              <a:buSzPts val="6000"/>
              <a:buNone/>
              <a:defRPr sz="8000"/>
            </a:lvl8pPr>
            <a:lvl9pPr lvl="8" algn="ctr">
              <a:spcBef>
                <a:spcPts val="0"/>
              </a:spcBef>
              <a:spcAft>
                <a:spcPts val="0"/>
              </a:spcAft>
              <a:buSzPts val="6000"/>
              <a:buNone/>
              <a:defRPr sz="8000"/>
            </a:lvl9pPr>
          </a:lstStyle>
          <a:p>
            <a:endParaRPr/>
          </a:p>
        </p:txBody>
      </p:sp>
    </p:spTree>
    <p:extLst>
      <p:ext uri="{BB962C8B-B14F-4D97-AF65-F5344CB8AC3E}">
        <p14:creationId xmlns:p14="http://schemas.microsoft.com/office/powerpoint/2010/main" val="234495438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Subtitle">
  <p:cSld name="Subtitle">
    <p:spTree>
      <p:nvGrpSpPr>
        <p:cNvPr id="1" name="Shape 16"/>
        <p:cNvGrpSpPr/>
        <p:nvPr/>
      </p:nvGrpSpPr>
      <p:grpSpPr>
        <a:xfrm>
          <a:off x="0" y="0"/>
          <a:ext cx="0" cy="0"/>
          <a:chOff x="0" y="0"/>
          <a:chExt cx="0" cy="0"/>
        </a:xfrm>
      </p:grpSpPr>
      <p:sp>
        <p:nvSpPr>
          <p:cNvPr id="17" name="Google Shape;17;p3"/>
          <p:cNvSpPr txBox="1">
            <a:spLocks noGrp="1"/>
          </p:cNvSpPr>
          <p:nvPr>
            <p:ph type="ctrTitle"/>
          </p:nvPr>
        </p:nvSpPr>
        <p:spPr>
          <a:xfrm>
            <a:off x="5484800" y="3838333"/>
            <a:ext cx="6007600" cy="15464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114454"/>
              </a:buClr>
              <a:buSzPts val="4800"/>
              <a:buNone/>
              <a:defRPr sz="6400">
                <a:solidFill>
                  <a:srgbClr val="114454"/>
                </a:solidFill>
              </a:defRPr>
            </a:lvl1pPr>
            <a:lvl2pPr lvl="1" rtl="0">
              <a:spcBef>
                <a:spcPts val="0"/>
              </a:spcBef>
              <a:spcAft>
                <a:spcPts val="0"/>
              </a:spcAft>
              <a:buClr>
                <a:srgbClr val="114454"/>
              </a:buClr>
              <a:buSzPts val="4800"/>
              <a:buNone/>
              <a:defRPr sz="6400">
                <a:solidFill>
                  <a:srgbClr val="114454"/>
                </a:solidFill>
              </a:defRPr>
            </a:lvl2pPr>
            <a:lvl3pPr lvl="2" rtl="0">
              <a:spcBef>
                <a:spcPts val="0"/>
              </a:spcBef>
              <a:spcAft>
                <a:spcPts val="0"/>
              </a:spcAft>
              <a:buClr>
                <a:srgbClr val="114454"/>
              </a:buClr>
              <a:buSzPts val="4800"/>
              <a:buNone/>
              <a:defRPr sz="6400">
                <a:solidFill>
                  <a:srgbClr val="114454"/>
                </a:solidFill>
              </a:defRPr>
            </a:lvl3pPr>
            <a:lvl4pPr lvl="3" rtl="0">
              <a:spcBef>
                <a:spcPts val="0"/>
              </a:spcBef>
              <a:spcAft>
                <a:spcPts val="0"/>
              </a:spcAft>
              <a:buClr>
                <a:srgbClr val="114454"/>
              </a:buClr>
              <a:buSzPts val="4800"/>
              <a:buNone/>
              <a:defRPr sz="6400">
                <a:solidFill>
                  <a:srgbClr val="114454"/>
                </a:solidFill>
              </a:defRPr>
            </a:lvl4pPr>
            <a:lvl5pPr lvl="4" rtl="0">
              <a:spcBef>
                <a:spcPts val="0"/>
              </a:spcBef>
              <a:spcAft>
                <a:spcPts val="0"/>
              </a:spcAft>
              <a:buClr>
                <a:srgbClr val="114454"/>
              </a:buClr>
              <a:buSzPts val="4800"/>
              <a:buNone/>
              <a:defRPr sz="6400">
                <a:solidFill>
                  <a:srgbClr val="114454"/>
                </a:solidFill>
              </a:defRPr>
            </a:lvl5pPr>
            <a:lvl6pPr lvl="5" rtl="0">
              <a:spcBef>
                <a:spcPts val="0"/>
              </a:spcBef>
              <a:spcAft>
                <a:spcPts val="0"/>
              </a:spcAft>
              <a:buClr>
                <a:srgbClr val="114454"/>
              </a:buClr>
              <a:buSzPts val="4800"/>
              <a:buNone/>
              <a:defRPr sz="6400">
                <a:solidFill>
                  <a:srgbClr val="114454"/>
                </a:solidFill>
              </a:defRPr>
            </a:lvl6pPr>
            <a:lvl7pPr lvl="6" rtl="0">
              <a:spcBef>
                <a:spcPts val="0"/>
              </a:spcBef>
              <a:spcAft>
                <a:spcPts val="0"/>
              </a:spcAft>
              <a:buClr>
                <a:srgbClr val="114454"/>
              </a:buClr>
              <a:buSzPts val="4800"/>
              <a:buNone/>
              <a:defRPr sz="6400">
                <a:solidFill>
                  <a:srgbClr val="114454"/>
                </a:solidFill>
              </a:defRPr>
            </a:lvl7pPr>
            <a:lvl8pPr lvl="7" rtl="0">
              <a:spcBef>
                <a:spcPts val="0"/>
              </a:spcBef>
              <a:spcAft>
                <a:spcPts val="0"/>
              </a:spcAft>
              <a:buClr>
                <a:srgbClr val="114454"/>
              </a:buClr>
              <a:buSzPts val="4800"/>
              <a:buNone/>
              <a:defRPr sz="6400">
                <a:solidFill>
                  <a:srgbClr val="114454"/>
                </a:solidFill>
              </a:defRPr>
            </a:lvl8pPr>
            <a:lvl9pPr lvl="8" rtl="0">
              <a:spcBef>
                <a:spcPts val="0"/>
              </a:spcBef>
              <a:spcAft>
                <a:spcPts val="0"/>
              </a:spcAft>
              <a:buClr>
                <a:srgbClr val="114454"/>
              </a:buClr>
              <a:buSzPts val="4800"/>
              <a:buNone/>
              <a:defRPr sz="6400">
                <a:solidFill>
                  <a:srgbClr val="114454"/>
                </a:solidFill>
              </a:defRPr>
            </a:lvl9pPr>
          </a:lstStyle>
          <a:p>
            <a:endParaRPr/>
          </a:p>
        </p:txBody>
      </p:sp>
      <p:sp>
        <p:nvSpPr>
          <p:cNvPr id="18" name="Google Shape;18;p3"/>
          <p:cNvSpPr txBox="1">
            <a:spLocks noGrp="1"/>
          </p:cNvSpPr>
          <p:nvPr>
            <p:ph type="subTitle" idx="1"/>
          </p:nvPr>
        </p:nvSpPr>
        <p:spPr>
          <a:xfrm>
            <a:off x="5484800" y="5310733"/>
            <a:ext cx="6007600" cy="10464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94BF6E"/>
              </a:buClr>
              <a:buSzPts val="1800"/>
              <a:buNone/>
              <a:defRPr sz="2400" b="1">
                <a:solidFill>
                  <a:srgbClr val="94BF6E"/>
                </a:solidFill>
              </a:defRPr>
            </a:lvl1pPr>
            <a:lvl2pPr lvl="1" rtl="0">
              <a:spcBef>
                <a:spcPts val="0"/>
              </a:spcBef>
              <a:spcAft>
                <a:spcPts val="0"/>
              </a:spcAft>
              <a:buClr>
                <a:srgbClr val="94BF6E"/>
              </a:buClr>
              <a:buSzPts val="1800"/>
              <a:buNone/>
              <a:defRPr sz="2400" b="1">
                <a:solidFill>
                  <a:srgbClr val="94BF6E"/>
                </a:solidFill>
              </a:defRPr>
            </a:lvl2pPr>
            <a:lvl3pPr lvl="2" rtl="0">
              <a:spcBef>
                <a:spcPts val="0"/>
              </a:spcBef>
              <a:spcAft>
                <a:spcPts val="0"/>
              </a:spcAft>
              <a:buClr>
                <a:srgbClr val="94BF6E"/>
              </a:buClr>
              <a:buSzPts val="1800"/>
              <a:buNone/>
              <a:defRPr sz="2400" b="1">
                <a:solidFill>
                  <a:srgbClr val="94BF6E"/>
                </a:solidFill>
              </a:defRPr>
            </a:lvl3pPr>
            <a:lvl4pPr lvl="3" rtl="0">
              <a:spcBef>
                <a:spcPts val="0"/>
              </a:spcBef>
              <a:spcAft>
                <a:spcPts val="0"/>
              </a:spcAft>
              <a:buClr>
                <a:srgbClr val="94BF6E"/>
              </a:buClr>
              <a:buSzPts val="1800"/>
              <a:buNone/>
              <a:defRPr b="1">
                <a:solidFill>
                  <a:srgbClr val="94BF6E"/>
                </a:solidFill>
              </a:defRPr>
            </a:lvl4pPr>
            <a:lvl5pPr lvl="4" rtl="0">
              <a:spcBef>
                <a:spcPts val="0"/>
              </a:spcBef>
              <a:spcAft>
                <a:spcPts val="0"/>
              </a:spcAft>
              <a:buClr>
                <a:srgbClr val="94BF6E"/>
              </a:buClr>
              <a:buSzPts val="1800"/>
              <a:buNone/>
              <a:defRPr b="1">
                <a:solidFill>
                  <a:srgbClr val="94BF6E"/>
                </a:solidFill>
              </a:defRPr>
            </a:lvl5pPr>
            <a:lvl6pPr lvl="5" rtl="0">
              <a:spcBef>
                <a:spcPts val="0"/>
              </a:spcBef>
              <a:spcAft>
                <a:spcPts val="0"/>
              </a:spcAft>
              <a:buClr>
                <a:srgbClr val="94BF6E"/>
              </a:buClr>
              <a:buSzPts val="1800"/>
              <a:buNone/>
              <a:defRPr b="1">
                <a:solidFill>
                  <a:srgbClr val="94BF6E"/>
                </a:solidFill>
              </a:defRPr>
            </a:lvl6pPr>
            <a:lvl7pPr lvl="6" rtl="0">
              <a:spcBef>
                <a:spcPts val="0"/>
              </a:spcBef>
              <a:spcAft>
                <a:spcPts val="0"/>
              </a:spcAft>
              <a:buClr>
                <a:srgbClr val="94BF6E"/>
              </a:buClr>
              <a:buSzPts val="1800"/>
              <a:buNone/>
              <a:defRPr b="1">
                <a:solidFill>
                  <a:srgbClr val="94BF6E"/>
                </a:solidFill>
              </a:defRPr>
            </a:lvl7pPr>
            <a:lvl8pPr lvl="7" rtl="0">
              <a:spcBef>
                <a:spcPts val="0"/>
              </a:spcBef>
              <a:spcAft>
                <a:spcPts val="0"/>
              </a:spcAft>
              <a:buClr>
                <a:srgbClr val="94BF6E"/>
              </a:buClr>
              <a:buSzPts val="1800"/>
              <a:buNone/>
              <a:defRPr b="1">
                <a:solidFill>
                  <a:srgbClr val="94BF6E"/>
                </a:solidFill>
              </a:defRPr>
            </a:lvl8pPr>
            <a:lvl9pPr lvl="8" rtl="0">
              <a:spcBef>
                <a:spcPts val="0"/>
              </a:spcBef>
              <a:spcAft>
                <a:spcPts val="0"/>
              </a:spcAft>
              <a:buClr>
                <a:srgbClr val="94BF6E"/>
              </a:buClr>
              <a:buSzPts val="1800"/>
              <a:buNone/>
              <a:defRPr b="1">
                <a:solidFill>
                  <a:srgbClr val="94BF6E"/>
                </a:solidFill>
              </a:defRPr>
            </a:lvl9pPr>
          </a:lstStyle>
          <a:p>
            <a:endParaRPr/>
          </a:p>
        </p:txBody>
      </p:sp>
      <p:sp>
        <p:nvSpPr>
          <p:cNvPr id="19" name="Google Shape;19;p3"/>
          <p:cNvSpPr/>
          <p:nvPr/>
        </p:nvSpPr>
        <p:spPr>
          <a:xfrm>
            <a:off x="0" y="5717999"/>
            <a:ext cx="4632400" cy="330000"/>
          </a:xfrm>
          <a:prstGeom prst="rect">
            <a:avLst/>
          </a:prstGeom>
          <a:solidFill>
            <a:srgbClr val="165751"/>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dirty="0">
              <a:ln>
                <a:noFill/>
              </a:ln>
              <a:solidFill>
                <a:srgbClr val="000000"/>
              </a:solidFill>
              <a:effectLst/>
              <a:uLnTx/>
              <a:uFillTx/>
              <a:latin typeface="Roboto Light" panose="02000000000000000000" pitchFamily="2" charset="0"/>
              <a:cs typeface="Arial"/>
              <a:sym typeface="Arial"/>
            </a:endParaRPr>
          </a:p>
        </p:txBody>
      </p:sp>
      <p:sp>
        <p:nvSpPr>
          <p:cNvPr id="20" name="Google Shape;20;p3"/>
          <p:cNvSpPr/>
          <p:nvPr/>
        </p:nvSpPr>
        <p:spPr>
          <a:xfrm>
            <a:off x="0" y="0"/>
            <a:ext cx="4632400" cy="707600"/>
          </a:xfrm>
          <a:prstGeom prst="rect">
            <a:avLst/>
          </a:prstGeom>
          <a:solidFill>
            <a:srgbClr val="18637B"/>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dirty="0">
              <a:ln>
                <a:noFill/>
              </a:ln>
              <a:solidFill>
                <a:srgbClr val="114454"/>
              </a:solidFill>
              <a:effectLst/>
              <a:uLnTx/>
              <a:uFillTx/>
              <a:latin typeface="Roboto Light" panose="02000000000000000000" pitchFamily="2" charset="0"/>
              <a:cs typeface="Arial"/>
              <a:sym typeface="Arial"/>
            </a:endParaRPr>
          </a:p>
        </p:txBody>
      </p:sp>
      <p:sp>
        <p:nvSpPr>
          <p:cNvPr id="21" name="Google Shape;21;p3"/>
          <p:cNvSpPr/>
          <p:nvPr/>
        </p:nvSpPr>
        <p:spPr>
          <a:xfrm>
            <a:off x="0" y="667501"/>
            <a:ext cx="4632400" cy="5098800"/>
          </a:xfrm>
          <a:prstGeom prst="rect">
            <a:avLst/>
          </a:prstGeom>
          <a:solidFill>
            <a:srgbClr val="124057"/>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dirty="0">
              <a:ln>
                <a:noFill/>
              </a:ln>
              <a:solidFill>
                <a:srgbClr val="000000"/>
              </a:solidFill>
              <a:effectLst/>
              <a:uLnTx/>
              <a:uFillTx/>
              <a:latin typeface="Roboto Light" panose="02000000000000000000" pitchFamily="2" charset="0"/>
              <a:cs typeface="Arial"/>
              <a:sym typeface="Arial"/>
            </a:endParaRPr>
          </a:p>
        </p:txBody>
      </p:sp>
      <p:sp>
        <p:nvSpPr>
          <p:cNvPr id="22" name="Google Shape;22;p3"/>
          <p:cNvSpPr/>
          <p:nvPr/>
        </p:nvSpPr>
        <p:spPr>
          <a:xfrm>
            <a:off x="0" y="5991472"/>
            <a:ext cx="4632400" cy="157600"/>
          </a:xfrm>
          <a:prstGeom prst="rect">
            <a:avLst/>
          </a:prstGeom>
          <a:solidFill>
            <a:srgbClr val="3B8D61"/>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dirty="0">
              <a:ln>
                <a:noFill/>
              </a:ln>
              <a:solidFill>
                <a:srgbClr val="000000"/>
              </a:solidFill>
              <a:effectLst/>
              <a:uLnTx/>
              <a:uFillTx/>
              <a:latin typeface="Roboto Light" panose="02000000000000000000" pitchFamily="2" charset="0"/>
              <a:cs typeface="Arial"/>
              <a:sym typeface="Arial"/>
            </a:endParaRPr>
          </a:p>
        </p:txBody>
      </p:sp>
      <p:sp>
        <p:nvSpPr>
          <p:cNvPr id="23" name="Google Shape;23;p3"/>
          <p:cNvSpPr/>
          <p:nvPr/>
        </p:nvSpPr>
        <p:spPr>
          <a:xfrm>
            <a:off x="0" y="6112100"/>
            <a:ext cx="4632400" cy="746000"/>
          </a:xfrm>
          <a:prstGeom prst="rect">
            <a:avLst/>
          </a:prstGeom>
          <a:solidFill>
            <a:srgbClr val="94BF6E"/>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dirty="0">
              <a:ln>
                <a:noFill/>
              </a:ln>
              <a:solidFill>
                <a:srgbClr val="000000"/>
              </a:solidFill>
              <a:effectLst/>
              <a:uLnTx/>
              <a:uFillTx/>
              <a:latin typeface="Roboto Light" panose="02000000000000000000" pitchFamily="2" charset="0"/>
              <a:cs typeface="Arial"/>
              <a:sym typeface="Arial"/>
            </a:endParaRPr>
          </a:p>
        </p:txBody>
      </p:sp>
    </p:spTree>
    <p:extLst>
      <p:ext uri="{BB962C8B-B14F-4D97-AF65-F5344CB8AC3E}">
        <p14:creationId xmlns:p14="http://schemas.microsoft.com/office/powerpoint/2010/main" val="314874917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25"/>
        <p:cNvGrpSpPr/>
        <p:nvPr/>
      </p:nvGrpSpPr>
      <p:grpSpPr>
        <a:xfrm>
          <a:off x="0" y="0"/>
          <a:ext cx="0" cy="0"/>
          <a:chOff x="0" y="0"/>
          <a:chExt cx="0" cy="0"/>
        </a:xfrm>
      </p:grpSpPr>
      <p:sp>
        <p:nvSpPr>
          <p:cNvPr id="26" name="Google Shape;26;p4"/>
          <p:cNvSpPr/>
          <p:nvPr/>
        </p:nvSpPr>
        <p:spPr>
          <a:xfrm>
            <a:off x="0" y="1531000"/>
            <a:ext cx="12192000" cy="3796000"/>
          </a:xfrm>
          <a:prstGeom prst="rect">
            <a:avLst/>
          </a:prstGeom>
          <a:solidFill>
            <a:srgbClr val="165751"/>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dirty="0">
              <a:ln>
                <a:noFill/>
              </a:ln>
              <a:solidFill>
                <a:srgbClr val="000000"/>
              </a:solidFill>
              <a:effectLst/>
              <a:uLnTx/>
              <a:uFillTx/>
              <a:latin typeface="Roboto Light" panose="02000000000000000000" pitchFamily="2" charset="0"/>
              <a:cs typeface="Arial"/>
              <a:sym typeface="Arial"/>
            </a:endParaRPr>
          </a:p>
        </p:txBody>
      </p:sp>
      <p:sp>
        <p:nvSpPr>
          <p:cNvPr id="27" name="Google Shape;27;p4"/>
          <p:cNvSpPr/>
          <p:nvPr/>
        </p:nvSpPr>
        <p:spPr>
          <a:xfrm>
            <a:off x="4531385" y="2132718"/>
            <a:ext cx="3129233" cy="2592567"/>
          </a:xfrm>
          <a:prstGeom prst="rect">
            <a:avLst/>
          </a:prstGeom>
        </p:spPr>
        <p:txBody>
          <a:bodyPr>
            <a:prstTxWarp prst="textPlain">
              <a:avLst/>
            </a:prstTxWarp>
          </a:bodyPr>
          <a:lstStyle/>
          <a:p>
            <a:pPr marL="0" marR="0" lvl="0" indent="0" algn="ctr" defTabSz="1219170" rtl="0" eaLnBrk="1" fontAlgn="auto" latinLnBrk="0" hangingPunct="1">
              <a:lnSpc>
                <a:spcPct val="100000"/>
              </a:lnSpc>
              <a:spcBef>
                <a:spcPts val="0"/>
              </a:spcBef>
              <a:spcAft>
                <a:spcPts val="0"/>
              </a:spcAft>
              <a:buClr>
                <a:srgbClr val="000000"/>
              </a:buClr>
              <a:buSzTx/>
              <a:buFont typeface="Arial"/>
              <a:buNone/>
              <a:tabLst/>
              <a:defRPr/>
            </a:pPr>
            <a:r>
              <a:rPr kumimoji="0" sz="1867" b="0" i="0" u="none" strike="noStrike" kern="0" cap="none" spc="0" normalizeH="0" baseline="0" noProof="0" dirty="0">
                <a:ln>
                  <a:noFill/>
                </a:ln>
                <a:solidFill>
                  <a:srgbClr val="0E3142">
                    <a:alpha val="20380"/>
                  </a:srgbClr>
                </a:solidFill>
                <a:effectLst/>
                <a:uLnTx/>
                <a:uFillTx/>
                <a:latin typeface="Impact"/>
                <a:cs typeface="Arial"/>
                <a:sym typeface="Arial"/>
              </a:rPr>
              <a:t>“</a:t>
            </a:r>
          </a:p>
        </p:txBody>
      </p:sp>
      <p:sp>
        <p:nvSpPr>
          <p:cNvPr id="28" name="Google Shape;28;p4"/>
          <p:cNvSpPr/>
          <p:nvPr/>
        </p:nvSpPr>
        <p:spPr>
          <a:xfrm>
            <a:off x="0" y="0"/>
            <a:ext cx="12192000" cy="707600"/>
          </a:xfrm>
          <a:prstGeom prst="rect">
            <a:avLst/>
          </a:prstGeom>
          <a:solidFill>
            <a:srgbClr val="18637B"/>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dirty="0">
              <a:ln>
                <a:noFill/>
              </a:ln>
              <a:solidFill>
                <a:srgbClr val="114454"/>
              </a:solidFill>
              <a:effectLst/>
              <a:uLnTx/>
              <a:uFillTx/>
              <a:latin typeface="Roboto Light" panose="02000000000000000000" pitchFamily="2" charset="0"/>
              <a:cs typeface="Arial"/>
              <a:sym typeface="Arial"/>
            </a:endParaRPr>
          </a:p>
        </p:txBody>
      </p:sp>
      <p:sp>
        <p:nvSpPr>
          <p:cNvPr id="29" name="Google Shape;29;p4"/>
          <p:cNvSpPr/>
          <p:nvPr/>
        </p:nvSpPr>
        <p:spPr>
          <a:xfrm>
            <a:off x="0" y="667500"/>
            <a:ext cx="12192000" cy="976000"/>
          </a:xfrm>
          <a:prstGeom prst="rect">
            <a:avLst/>
          </a:prstGeom>
          <a:solidFill>
            <a:srgbClr val="124057"/>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dirty="0">
              <a:ln>
                <a:noFill/>
              </a:ln>
              <a:solidFill>
                <a:srgbClr val="000000"/>
              </a:solidFill>
              <a:effectLst/>
              <a:uLnTx/>
              <a:uFillTx/>
              <a:latin typeface="Roboto Light" panose="02000000000000000000" pitchFamily="2" charset="0"/>
              <a:cs typeface="Arial"/>
              <a:sym typeface="Arial"/>
            </a:endParaRPr>
          </a:p>
        </p:txBody>
      </p:sp>
      <p:sp>
        <p:nvSpPr>
          <p:cNvPr id="30" name="Google Shape;30;p4"/>
          <p:cNvSpPr/>
          <p:nvPr/>
        </p:nvSpPr>
        <p:spPr>
          <a:xfrm>
            <a:off x="0" y="5283733"/>
            <a:ext cx="12192000" cy="493600"/>
          </a:xfrm>
          <a:prstGeom prst="rect">
            <a:avLst/>
          </a:prstGeom>
          <a:solidFill>
            <a:srgbClr val="3B8D61"/>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dirty="0">
              <a:ln>
                <a:noFill/>
              </a:ln>
              <a:solidFill>
                <a:srgbClr val="000000"/>
              </a:solidFill>
              <a:effectLst/>
              <a:uLnTx/>
              <a:uFillTx/>
              <a:latin typeface="Roboto Light" panose="02000000000000000000" pitchFamily="2" charset="0"/>
              <a:cs typeface="Arial"/>
              <a:sym typeface="Arial"/>
            </a:endParaRPr>
          </a:p>
        </p:txBody>
      </p:sp>
      <p:sp>
        <p:nvSpPr>
          <p:cNvPr id="31" name="Google Shape;31;p4"/>
          <p:cNvSpPr/>
          <p:nvPr/>
        </p:nvSpPr>
        <p:spPr>
          <a:xfrm>
            <a:off x="0" y="5777500"/>
            <a:ext cx="12192000" cy="1080400"/>
          </a:xfrm>
          <a:prstGeom prst="rect">
            <a:avLst/>
          </a:prstGeom>
          <a:solidFill>
            <a:srgbClr val="94BF6E"/>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dirty="0">
              <a:ln>
                <a:noFill/>
              </a:ln>
              <a:solidFill>
                <a:srgbClr val="000000"/>
              </a:solidFill>
              <a:effectLst/>
              <a:uLnTx/>
              <a:uFillTx/>
              <a:latin typeface="Roboto Light" panose="02000000000000000000" pitchFamily="2" charset="0"/>
              <a:cs typeface="Arial"/>
              <a:sym typeface="Arial"/>
            </a:endParaRPr>
          </a:p>
        </p:txBody>
      </p:sp>
      <p:sp>
        <p:nvSpPr>
          <p:cNvPr id="32" name="Google Shape;32;p4"/>
          <p:cNvSpPr txBox="1">
            <a:spLocks noGrp="1"/>
          </p:cNvSpPr>
          <p:nvPr>
            <p:ph type="body" idx="1"/>
          </p:nvPr>
        </p:nvSpPr>
        <p:spPr>
          <a:xfrm>
            <a:off x="2074900" y="3067033"/>
            <a:ext cx="8042400" cy="806800"/>
          </a:xfrm>
          <a:prstGeom prst="rect">
            <a:avLst/>
          </a:prstGeom>
        </p:spPr>
        <p:txBody>
          <a:bodyPr spcFirstLastPara="1" wrap="square" lIns="91425" tIns="91425" rIns="91425" bIns="91425" anchor="ctr" anchorCtr="0">
            <a:noAutofit/>
          </a:bodyPr>
          <a:lstStyle>
            <a:lvl1pPr marL="609585" lvl="0" indent="-474121" algn="ctr" rtl="0">
              <a:spcBef>
                <a:spcPts val="800"/>
              </a:spcBef>
              <a:spcAft>
                <a:spcPts val="0"/>
              </a:spcAft>
              <a:buClr>
                <a:srgbClr val="FFFFFF"/>
              </a:buClr>
              <a:buSzPts val="2000"/>
              <a:buChar char="▪"/>
              <a:defRPr sz="2667">
                <a:solidFill>
                  <a:srgbClr val="FFFFFF"/>
                </a:solidFill>
              </a:defRPr>
            </a:lvl1pPr>
            <a:lvl2pPr marL="1219170" lvl="1" indent="-474121" algn="ctr" rtl="0">
              <a:spcBef>
                <a:spcPts val="0"/>
              </a:spcBef>
              <a:spcAft>
                <a:spcPts val="0"/>
              </a:spcAft>
              <a:buClr>
                <a:srgbClr val="FFFFFF"/>
              </a:buClr>
              <a:buSzPts val="2000"/>
              <a:buChar char="▫"/>
              <a:defRPr sz="2667">
                <a:solidFill>
                  <a:srgbClr val="FFFFFF"/>
                </a:solidFill>
              </a:defRPr>
            </a:lvl2pPr>
            <a:lvl3pPr marL="1828754" lvl="2" indent="-474121" algn="ctr" rtl="0">
              <a:spcBef>
                <a:spcPts val="0"/>
              </a:spcBef>
              <a:spcAft>
                <a:spcPts val="0"/>
              </a:spcAft>
              <a:buClr>
                <a:srgbClr val="FFFFFF"/>
              </a:buClr>
              <a:buSzPts val="2000"/>
              <a:buChar char="■"/>
              <a:defRPr sz="2667">
                <a:solidFill>
                  <a:srgbClr val="FFFFFF"/>
                </a:solidFill>
              </a:defRPr>
            </a:lvl3pPr>
            <a:lvl4pPr marL="2438339" lvl="3" indent="-474121" algn="ctr" rtl="0">
              <a:spcBef>
                <a:spcPts val="0"/>
              </a:spcBef>
              <a:spcAft>
                <a:spcPts val="0"/>
              </a:spcAft>
              <a:buClr>
                <a:srgbClr val="FFFFFF"/>
              </a:buClr>
              <a:buSzPts val="2000"/>
              <a:buChar char="●"/>
              <a:defRPr sz="2667">
                <a:solidFill>
                  <a:srgbClr val="FFFFFF"/>
                </a:solidFill>
              </a:defRPr>
            </a:lvl4pPr>
            <a:lvl5pPr marL="3047924" lvl="4" indent="-474121" algn="ctr" rtl="0">
              <a:spcBef>
                <a:spcPts val="0"/>
              </a:spcBef>
              <a:spcAft>
                <a:spcPts val="0"/>
              </a:spcAft>
              <a:buClr>
                <a:srgbClr val="FFFFFF"/>
              </a:buClr>
              <a:buSzPts val="2000"/>
              <a:buChar char="○"/>
              <a:defRPr sz="2667">
                <a:solidFill>
                  <a:srgbClr val="FFFFFF"/>
                </a:solidFill>
              </a:defRPr>
            </a:lvl5pPr>
            <a:lvl6pPr marL="3657509" lvl="5" indent="-474121" algn="ctr" rtl="0">
              <a:spcBef>
                <a:spcPts val="0"/>
              </a:spcBef>
              <a:spcAft>
                <a:spcPts val="0"/>
              </a:spcAft>
              <a:buClr>
                <a:srgbClr val="FFFFFF"/>
              </a:buClr>
              <a:buSzPts val="2000"/>
              <a:buChar char="■"/>
              <a:defRPr sz="2667">
                <a:solidFill>
                  <a:srgbClr val="FFFFFF"/>
                </a:solidFill>
              </a:defRPr>
            </a:lvl6pPr>
            <a:lvl7pPr marL="4267093" lvl="6" indent="-474121" algn="ctr" rtl="0">
              <a:spcBef>
                <a:spcPts val="0"/>
              </a:spcBef>
              <a:spcAft>
                <a:spcPts val="0"/>
              </a:spcAft>
              <a:buClr>
                <a:srgbClr val="FFFFFF"/>
              </a:buClr>
              <a:buSzPts val="2000"/>
              <a:buChar char="●"/>
              <a:defRPr sz="2667">
                <a:solidFill>
                  <a:srgbClr val="FFFFFF"/>
                </a:solidFill>
              </a:defRPr>
            </a:lvl7pPr>
            <a:lvl8pPr marL="4876678" lvl="7" indent="-474121" algn="ctr" rtl="0">
              <a:spcBef>
                <a:spcPts val="0"/>
              </a:spcBef>
              <a:spcAft>
                <a:spcPts val="0"/>
              </a:spcAft>
              <a:buClr>
                <a:srgbClr val="FFFFFF"/>
              </a:buClr>
              <a:buSzPts val="2000"/>
              <a:buChar char="○"/>
              <a:defRPr sz="2667">
                <a:solidFill>
                  <a:srgbClr val="FFFFFF"/>
                </a:solidFill>
              </a:defRPr>
            </a:lvl8pPr>
            <a:lvl9pPr marL="5486263" lvl="8" indent="-474121" algn="ctr">
              <a:spcBef>
                <a:spcPts val="0"/>
              </a:spcBef>
              <a:spcAft>
                <a:spcPts val="0"/>
              </a:spcAft>
              <a:buClr>
                <a:srgbClr val="FFFFFF"/>
              </a:buClr>
              <a:buSzPts val="2000"/>
              <a:buChar char="■"/>
              <a:defRPr sz="2667">
                <a:solidFill>
                  <a:srgbClr val="FFFFFF"/>
                </a:solidFill>
              </a:defRPr>
            </a:lvl9pPr>
          </a:lstStyle>
          <a:p>
            <a:endParaRPr/>
          </a:p>
        </p:txBody>
      </p:sp>
      <p:sp>
        <p:nvSpPr>
          <p:cNvPr id="33" name="Google Shape;33;p4"/>
          <p:cNvSpPr txBox="1">
            <a:spLocks noGrp="1"/>
          </p:cNvSpPr>
          <p:nvPr>
            <p:ph type="sldNum" idx="12"/>
          </p:nvPr>
        </p:nvSpPr>
        <p:spPr>
          <a:xfrm>
            <a:off x="-68067" y="6425867"/>
            <a:ext cx="465600" cy="432000"/>
          </a:xfrm>
          <a:prstGeom prst="rect">
            <a:avLst/>
          </a:prstGeom>
        </p:spPr>
        <p:txBody>
          <a:bodyPr spcFirstLastPara="1" wrap="square" lIns="91425" tIns="91425" rIns="91425" bIns="91425" anchor="t" anchorCtr="0">
            <a:noAutofit/>
          </a:bodyPr>
          <a:lstStyle>
            <a:lvl1pPr lvl="0" algn="ctr" rtl="0">
              <a:buNone/>
              <a:defRPr sz="1067">
                <a:solidFill>
                  <a:srgbClr val="FFFFFF"/>
                </a:solidFill>
                <a:latin typeface="Roboto Slab"/>
                <a:ea typeface="Roboto Slab"/>
                <a:cs typeface="Roboto Slab"/>
                <a:sym typeface="Roboto Slab"/>
              </a:defRPr>
            </a:lvl1pPr>
            <a:lvl2pPr lvl="1" algn="ctr" rtl="0">
              <a:buNone/>
              <a:defRPr sz="1067">
                <a:solidFill>
                  <a:srgbClr val="FFFFFF"/>
                </a:solidFill>
                <a:latin typeface="Roboto Slab"/>
                <a:ea typeface="Roboto Slab"/>
                <a:cs typeface="Roboto Slab"/>
                <a:sym typeface="Roboto Slab"/>
              </a:defRPr>
            </a:lvl2pPr>
            <a:lvl3pPr lvl="2" algn="ctr" rtl="0">
              <a:buNone/>
              <a:defRPr sz="1067">
                <a:solidFill>
                  <a:srgbClr val="FFFFFF"/>
                </a:solidFill>
                <a:latin typeface="Roboto Slab"/>
                <a:ea typeface="Roboto Slab"/>
                <a:cs typeface="Roboto Slab"/>
                <a:sym typeface="Roboto Slab"/>
              </a:defRPr>
            </a:lvl3pPr>
            <a:lvl4pPr lvl="3" algn="ctr" rtl="0">
              <a:buNone/>
              <a:defRPr sz="1067">
                <a:solidFill>
                  <a:srgbClr val="FFFFFF"/>
                </a:solidFill>
                <a:latin typeface="Roboto Slab"/>
                <a:ea typeface="Roboto Slab"/>
                <a:cs typeface="Roboto Slab"/>
                <a:sym typeface="Roboto Slab"/>
              </a:defRPr>
            </a:lvl4pPr>
            <a:lvl5pPr lvl="4" algn="ctr" rtl="0">
              <a:buNone/>
              <a:defRPr sz="1067">
                <a:solidFill>
                  <a:srgbClr val="FFFFFF"/>
                </a:solidFill>
                <a:latin typeface="Roboto Slab"/>
                <a:ea typeface="Roboto Slab"/>
                <a:cs typeface="Roboto Slab"/>
                <a:sym typeface="Roboto Slab"/>
              </a:defRPr>
            </a:lvl5pPr>
            <a:lvl6pPr lvl="5" algn="ctr" rtl="0">
              <a:buNone/>
              <a:defRPr sz="1067">
                <a:solidFill>
                  <a:srgbClr val="FFFFFF"/>
                </a:solidFill>
                <a:latin typeface="Roboto Slab"/>
                <a:ea typeface="Roboto Slab"/>
                <a:cs typeface="Roboto Slab"/>
                <a:sym typeface="Roboto Slab"/>
              </a:defRPr>
            </a:lvl6pPr>
            <a:lvl7pPr lvl="6" algn="ctr" rtl="0">
              <a:buNone/>
              <a:defRPr sz="1067">
                <a:solidFill>
                  <a:srgbClr val="FFFFFF"/>
                </a:solidFill>
                <a:latin typeface="Roboto Slab"/>
                <a:ea typeface="Roboto Slab"/>
                <a:cs typeface="Roboto Slab"/>
                <a:sym typeface="Roboto Slab"/>
              </a:defRPr>
            </a:lvl7pPr>
            <a:lvl8pPr lvl="7" algn="ctr" rtl="0">
              <a:buNone/>
              <a:defRPr sz="1067">
                <a:solidFill>
                  <a:srgbClr val="FFFFFF"/>
                </a:solidFill>
                <a:latin typeface="Roboto Slab"/>
                <a:ea typeface="Roboto Slab"/>
                <a:cs typeface="Roboto Slab"/>
                <a:sym typeface="Roboto Slab"/>
              </a:defRPr>
            </a:lvl8pPr>
            <a:lvl9pPr lvl="8" algn="ctr" rtl="0">
              <a:buNone/>
              <a:defRPr sz="1067">
                <a:solidFill>
                  <a:srgbClr val="FFFFFF"/>
                </a:solidFill>
                <a:latin typeface="Roboto Slab"/>
                <a:ea typeface="Roboto Slab"/>
                <a:cs typeface="Roboto Slab"/>
                <a:sym typeface="Roboto Slab"/>
              </a:defRPr>
            </a:lvl9pPr>
          </a:lstStyle>
          <a:p>
            <a:pPr defTabSz="1219170">
              <a:buClr>
                <a:srgbClr val="000000"/>
              </a:buClr>
            </a:pPr>
            <a:fld id="{00000000-1234-1234-1234-123412341234}" type="slidenum">
              <a:rPr lang="en" kern="0" smtClean="0"/>
              <a:pPr defTabSz="1219170">
                <a:buClr>
                  <a:srgbClr val="000000"/>
                </a:buClr>
              </a:pPr>
              <a:t>‹#›</a:t>
            </a:fld>
            <a:endParaRPr lang="en" kern="0"/>
          </a:p>
        </p:txBody>
      </p:sp>
    </p:spTree>
    <p:extLst>
      <p:ext uri="{BB962C8B-B14F-4D97-AF65-F5344CB8AC3E}">
        <p14:creationId xmlns:p14="http://schemas.microsoft.com/office/powerpoint/2010/main" val="20668539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 1 column" type="tx">
  <p:cSld name="Title + 1 column">
    <p:spTree>
      <p:nvGrpSpPr>
        <p:cNvPr id="1" name="Shape 34"/>
        <p:cNvGrpSpPr/>
        <p:nvPr/>
      </p:nvGrpSpPr>
      <p:grpSpPr>
        <a:xfrm>
          <a:off x="0" y="0"/>
          <a:ext cx="0" cy="0"/>
          <a:chOff x="0" y="0"/>
          <a:chExt cx="0" cy="0"/>
        </a:xfrm>
      </p:grpSpPr>
      <p:sp>
        <p:nvSpPr>
          <p:cNvPr id="35" name="Google Shape;35;p5"/>
          <p:cNvSpPr/>
          <p:nvPr/>
        </p:nvSpPr>
        <p:spPr>
          <a:xfrm>
            <a:off x="0" y="0"/>
            <a:ext cx="329600" cy="707600"/>
          </a:xfrm>
          <a:prstGeom prst="rect">
            <a:avLst/>
          </a:prstGeom>
          <a:solidFill>
            <a:srgbClr val="18637B"/>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dirty="0">
              <a:ln>
                <a:noFill/>
              </a:ln>
              <a:solidFill>
                <a:srgbClr val="114454"/>
              </a:solidFill>
              <a:effectLst/>
              <a:uLnTx/>
              <a:uFillTx/>
              <a:latin typeface="Roboto Light" panose="02000000000000000000" pitchFamily="2" charset="0"/>
              <a:cs typeface="Arial"/>
              <a:sym typeface="Arial"/>
            </a:endParaRPr>
          </a:p>
        </p:txBody>
      </p:sp>
      <p:sp>
        <p:nvSpPr>
          <p:cNvPr id="36" name="Google Shape;36;p5"/>
          <p:cNvSpPr/>
          <p:nvPr/>
        </p:nvSpPr>
        <p:spPr>
          <a:xfrm>
            <a:off x="0" y="667500"/>
            <a:ext cx="6096000" cy="1411600"/>
          </a:xfrm>
          <a:prstGeom prst="rect">
            <a:avLst/>
          </a:prstGeom>
          <a:solidFill>
            <a:srgbClr val="124057"/>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dirty="0">
              <a:ln>
                <a:noFill/>
              </a:ln>
              <a:solidFill>
                <a:srgbClr val="000000"/>
              </a:solidFill>
              <a:effectLst/>
              <a:uLnTx/>
              <a:uFillTx/>
              <a:latin typeface="Roboto Light" panose="02000000000000000000" pitchFamily="2" charset="0"/>
              <a:cs typeface="Arial"/>
              <a:sym typeface="Arial"/>
            </a:endParaRPr>
          </a:p>
        </p:txBody>
      </p:sp>
      <p:sp>
        <p:nvSpPr>
          <p:cNvPr id="37" name="Google Shape;37;p5"/>
          <p:cNvSpPr/>
          <p:nvPr/>
        </p:nvSpPr>
        <p:spPr>
          <a:xfrm>
            <a:off x="0" y="2071208"/>
            <a:ext cx="329600" cy="2043600"/>
          </a:xfrm>
          <a:prstGeom prst="rect">
            <a:avLst/>
          </a:prstGeom>
          <a:solidFill>
            <a:srgbClr val="165751"/>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dirty="0">
              <a:ln>
                <a:noFill/>
              </a:ln>
              <a:solidFill>
                <a:srgbClr val="000000"/>
              </a:solidFill>
              <a:effectLst/>
              <a:uLnTx/>
              <a:uFillTx/>
              <a:latin typeface="Roboto Light" panose="02000000000000000000" pitchFamily="2" charset="0"/>
              <a:cs typeface="Arial"/>
              <a:sym typeface="Arial"/>
            </a:endParaRPr>
          </a:p>
        </p:txBody>
      </p:sp>
      <p:sp>
        <p:nvSpPr>
          <p:cNvPr id="38" name="Google Shape;38;p5"/>
          <p:cNvSpPr/>
          <p:nvPr/>
        </p:nvSpPr>
        <p:spPr>
          <a:xfrm>
            <a:off x="0" y="4114800"/>
            <a:ext cx="329600" cy="807200"/>
          </a:xfrm>
          <a:prstGeom prst="rect">
            <a:avLst/>
          </a:prstGeom>
          <a:solidFill>
            <a:srgbClr val="3B8D61"/>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dirty="0">
              <a:ln>
                <a:noFill/>
              </a:ln>
              <a:solidFill>
                <a:srgbClr val="000000"/>
              </a:solidFill>
              <a:effectLst/>
              <a:uLnTx/>
              <a:uFillTx/>
              <a:latin typeface="Roboto Light" panose="02000000000000000000" pitchFamily="2" charset="0"/>
              <a:cs typeface="Arial"/>
              <a:sym typeface="Arial"/>
            </a:endParaRPr>
          </a:p>
        </p:txBody>
      </p:sp>
      <p:sp>
        <p:nvSpPr>
          <p:cNvPr id="39" name="Google Shape;39;p5"/>
          <p:cNvSpPr/>
          <p:nvPr/>
        </p:nvSpPr>
        <p:spPr>
          <a:xfrm>
            <a:off x="0" y="4922000"/>
            <a:ext cx="329600" cy="1936000"/>
          </a:xfrm>
          <a:prstGeom prst="rect">
            <a:avLst/>
          </a:prstGeom>
          <a:solidFill>
            <a:srgbClr val="94BF6E"/>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dirty="0">
              <a:ln>
                <a:noFill/>
              </a:ln>
              <a:solidFill>
                <a:srgbClr val="000000"/>
              </a:solidFill>
              <a:effectLst/>
              <a:uLnTx/>
              <a:uFillTx/>
              <a:latin typeface="Roboto Light" panose="02000000000000000000" pitchFamily="2" charset="0"/>
              <a:cs typeface="Arial"/>
              <a:sym typeface="Arial"/>
            </a:endParaRPr>
          </a:p>
        </p:txBody>
      </p:sp>
      <p:cxnSp>
        <p:nvCxnSpPr>
          <p:cNvPr id="40" name="Google Shape;40;p5"/>
          <p:cNvCxnSpPr/>
          <p:nvPr/>
        </p:nvCxnSpPr>
        <p:spPr>
          <a:xfrm>
            <a:off x="1383267" y="1079633"/>
            <a:ext cx="0" cy="627600"/>
          </a:xfrm>
          <a:prstGeom prst="straightConnector1">
            <a:avLst/>
          </a:prstGeom>
          <a:noFill/>
          <a:ln w="9525" cap="flat" cmpd="sng">
            <a:solidFill>
              <a:srgbClr val="18637B"/>
            </a:solidFill>
            <a:prstDash val="solid"/>
            <a:round/>
            <a:headEnd type="none" w="med" len="med"/>
            <a:tailEnd type="none" w="med" len="med"/>
          </a:ln>
        </p:spPr>
      </p:cxnSp>
      <p:sp>
        <p:nvSpPr>
          <p:cNvPr id="41" name="Google Shape;41;p5"/>
          <p:cNvSpPr txBox="1">
            <a:spLocks noGrp="1"/>
          </p:cNvSpPr>
          <p:nvPr>
            <p:ph type="title"/>
          </p:nvPr>
        </p:nvSpPr>
        <p:spPr>
          <a:xfrm>
            <a:off x="1528033" y="707633"/>
            <a:ext cx="4278400" cy="1371600"/>
          </a:xfrm>
          <a:prstGeom prst="rect">
            <a:avLst/>
          </a:prstGeom>
        </p:spPr>
        <p:txBody>
          <a:bodyPr spcFirstLastPara="1" wrap="square" lIns="91425" tIns="91425" rIns="91425" bIns="91425" anchor="ctr" anchorCtr="0">
            <a:noAutofit/>
          </a:bodyPr>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a:endParaRPr/>
          </a:p>
        </p:txBody>
      </p:sp>
      <p:sp>
        <p:nvSpPr>
          <p:cNvPr id="42" name="Google Shape;42;p5"/>
          <p:cNvSpPr txBox="1">
            <a:spLocks noGrp="1"/>
          </p:cNvSpPr>
          <p:nvPr>
            <p:ph type="body" idx="1"/>
          </p:nvPr>
        </p:nvSpPr>
        <p:spPr>
          <a:xfrm>
            <a:off x="1528033" y="2356367"/>
            <a:ext cx="10054400" cy="4211600"/>
          </a:xfrm>
          <a:prstGeom prst="rect">
            <a:avLst/>
          </a:prstGeom>
        </p:spPr>
        <p:txBody>
          <a:bodyPr spcFirstLastPara="1" wrap="square" lIns="91425" tIns="91425" rIns="91425" bIns="91425" anchor="t" anchorCtr="0">
            <a:noAutofit/>
          </a:bodyPr>
          <a:lstStyle>
            <a:lvl1pPr marL="609585" lvl="0" indent="-541853">
              <a:spcBef>
                <a:spcPts val="800"/>
              </a:spcBef>
              <a:spcAft>
                <a:spcPts val="0"/>
              </a:spcAft>
              <a:buSzPts val="2800"/>
              <a:buChar char="▪"/>
              <a:defRPr sz="3733"/>
            </a:lvl1pPr>
            <a:lvl2pPr marL="1219170" lvl="1" indent="-541853">
              <a:spcBef>
                <a:spcPts val="0"/>
              </a:spcBef>
              <a:spcAft>
                <a:spcPts val="0"/>
              </a:spcAft>
              <a:buSzPts val="2800"/>
              <a:buChar char="▫"/>
              <a:defRPr sz="3733"/>
            </a:lvl2pPr>
            <a:lvl3pPr marL="1828754" lvl="2" indent="-541853">
              <a:spcBef>
                <a:spcPts val="0"/>
              </a:spcBef>
              <a:spcAft>
                <a:spcPts val="0"/>
              </a:spcAft>
              <a:buSzPts val="2800"/>
              <a:buChar char="■"/>
              <a:defRPr sz="3733"/>
            </a:lvl3pPr>
            <a:lvl4pPr marL="2438339" lvl="3" indent="-541853">
              <a:spcBef>
                <a:spcPts val="0"/>
              </a:spcBef>
              <a:spcAft>
                <a:spcPts val="0"/>
              </a:spcAft>
              <a:buSzPts val="2800"/>
              <a:buChar char="●"/>
              <a:defRPr sz="3733"/>
            </a:lvl4pPr>
            <a:lvl5pPr marL="3047924" lvl="4" indent="-541853">
              <a:spcBef>
                <a:spcPts val="0"/>
              </a:spcBef>
              <a:spcAft>
                <a:spcPts val="0"/>
              </a:spcAft>
              <a:buSzPts val="2800"/>
              <a:buChar char="○"/>
              <a:defRPr sz="3733"/>
            </a:lvl5pPr>
            <a:lvl6pPr marL="3657509" lvl="5" indent="-541853">
              <a:spcBef>
                <a:spcPts val="0"/>
              </a:spcBef>
              <a:spcAft>
                <a:spcPts val="0"/>
              </a:spcAft>
              <a:buSzPts val="2800"/>
              <a:buChar char="■"/>
              <a:defRPr sz="3733"/>
            </a:lvl6pPr>
            <a:lvl7pPr marL="4267093" lvl="6" indent="-541853">
              <a:spcBef>
                <a:spcPts val="0"/>
              </a:spcBef>
              <a:spcAft>
                <a:spcPts val="0"/>
              </a:spcAft>
              <a:buSzPts val="2800"/>
              <a:buChar char="●"/>
              <a:defRPr sz="3733"/>
            </a:lvl7pPr>
            <a:lvl8pPr marL="4876678" lvl="7" indent="-541853">
              <a:spcBef>
                <a:spcPts val="0"/>
              </a:spcBef>
              <a:spcAft>
                <a:spcPts val="0"/>
              </a:spcAft>
              <a:buSzPts val="2800"/>
              <a:buChar char="○"/>
              <a:defRPr sz="3733"/>
            </a:lvl8pPr>
            <a:lvl9pPr marL="5486263" lvl="8" indent="-541853">
              <a:spcBef>
                <a:spcPts val="0"/>
              </a:spcBef>
              <a:spcAft>
                <a:spcPts val="0"/>
              </a:spcAft>
              <a:buSzPts val="2800"/>
              <a:buChar char="■"/>
              <a:defRPr sz="3733"/>
            </a:lvl9pPr>
          </a:lstStyle>
          <a:p>
            <a:endParaRPr/>
          </a:p>
        </p:txBody>
      </p:sp>
      <p:sp>
        <p:nvSpPr>
          <p:cNvPr id="43" name="Google Shape;43;p5"/>
          <p:cNvSpPr txBox="1">
            <a:spLocks noGrp="1"/>
          </p:cNvSpPr>
          <p:nvPr>
            <p:ph type="sldNum" idx="12"/>
          </p:nvPr>
        </p:nvSpPr>
        <p:spPr>
          <a:xfrm>
            <a:off x="-68067" y="6425867"/>
            <a:ext cx="465600" cy="432000"/>
          </a:xfrm>
          <a:prstGeom prst="rect">
            <a:avLst/>
          </a:prstGeom>
        </p:spPr>
        <p:txBody>
          <a:bodyPr spcFirstLastPara="1" wrap="square" lIns="91425" tIns="91425" rIns="91425" bIns="91425" anchor="t" anchorCtr="0">
            <a:noAutofit/>
          </a:bodyPr>
          <a:lstStyle>
            <a:lvl1pPr lvl="0" algn="ctr" rtl="0">
              <a:buNone/>
              <a:defRPr sz="1067">
                <a:solidFill>
                  <a:srgbClr val="FFFFFF"/>
                </a:solidFill>
                <a:latin typeface="Roboto Slab"/>
                <a:ea typeface="Roboto Slab"/>
                <a:cs typeface="Roboto Slab"/>
                <a:sym typeface="Roboto Slab"/>
              </a:defRPr>
            </a:lvl1pPr>
            <a:lvl2pPr lvl="1" algn="ctr" rtl="0">
              <a:buNone/>
              <a:defRPr sz="1067">
                <a:solidFill>
                  <a:srgbClr val="FFFFFF"/>
                </a:solidFill>
                <a:latin typeface="Roboto Slab"/>
                <a:ea typeface="Roboto Slab"/>
                <a:cs typeface="Roboto Slab"/>
                <a:sym typeface="Roboto Slab"/>
              </a:defRPr>
            </a:lvl2pPr>
            <a:lvl3pPr lvl="2" algn="ctr" rtl="0">
              <a:buNone/>
              <a:defRPr sz="1067">
                <a:solidFill>
                  <a:srgbClr val="FFFFFF"/>
                </a:solidFill>
                <a:latin typeface="Roboto Slab"/>
                <a:ea typeface="Roboto Slab"/>
                <a:cs typeface="Roboto Slab"/>
                <a:sym typeface="Roboto Slab"/>
              </a:defRPr>
            </a:lvl3pPr>
            <a:lvl4pPr lvl="3" algn="ctr" rtl="0">
              <a:buNone/>
              <a:defRPr sz="1067">
                <a:solidFill>
                  <a:srgbClr val="FFFFFF"/>
                </a:solidFill>
                <a:latin typeface="Roboto Slab"/>
                <a:ea typeface="Roboto Slab"/>
                <a:cs typeface="Roboto Slab"/>
                <a:sym typeface="Roboto Slab"/>
              </a:defRPr>
            </a:lvl4pPr>
            <a:lvl5pPr lvl="4" algn="ctr" rtl="0">
              <a:buNone/>
              <a:defRPr sz="1067">
                <a:solidFill>
                  <a:srgbClr val="FFFFFF"/>
                </a:solidFill>
                <a:latin typeface="Roboto Slab"/>
                <a:ea typeface="Roboto Slab"/>
                <a:cs typeface="Roboto Slab"/>
                <a:sym typeface="Roboto Slab"/>
              </a:defRPr>
            </a:lvl5pPr>
            <a:lvl6pPr lvl="5" algn="ctr" rtl="0">
              <a:buNone/>
              <a:defRPr sz="1067">
                <a:solidFill>
                  <a:srgbClr val="FFFFFF"/>
                </a:solidFill>
                <a:latin typeface="Roboto Slab"/>
                <a:ea typeface="Roboto Slab"/>
                <a:cs typeface="Roboto Slab"/>
                <a:sym typeface="Roboto Slab"/>
              </a:defRPr>
            </a:lvl6pPr>
            <a:lvl7pPr lvl="6" algn="ctr" rtl="0">
              <a:buNone/>
              <a:defRPr sz="1067">
                <a:solidFill>
                  <a:srgbClr val="FFFFFF"/>
                </a:solidFill>
                <a:latin typeface="Roboto Slab"/>
                <a:ea typeface="Roboto Slab"/>
                <a:cs typeface="Roboto Slab"/>
                <a:sym typeface="Roboto Slab"/>
              </a:defRPr>
            </a:lvl7pPr>
            <a:lvl8pPr lvl="7" algn="ctr" rtl="0">
              <a:buNone/>
              <a:defRPr sz="1067">
                <a:solidFill>
                  <a:srgbClr val="FFFFFF"/>
                </a:solidFill>
                <a:latin typeface="Roboto Slab"/>
                <a:ea typeface="Roboto Slab"/>
                <a:cs typeface="Roboto Slab"/>
                <a:sym typeface="Roboto Slab"/>
              </a:defRPr>
            </a:lvl8pPr>
            <a:lvl9pPr lvl="8" algn="ctr" rtl="0">
              <a:buNone/>
              <a:defRPr sz="1067">
                <a:solidFill>
                  <a:srgbClr val="FFFFFF"/>
                </a:solidFill>
                <a:latin typeface="Roboto Slab"/>
                <a:ea typeface="Roboto Slab"/>
                <a:cs typeface="Roboto Slab"/>
                <a:sym typeface="Roboto Slab"/>
              </a:defRPr>
            </a:lvl9pPr>
          </a:lstStyle>
          <a:p>
            <a:pPr defTabSz="1219170">
              <a:buClr>
                <a:srgbClr val="000000"/>
              </a:buClr>
            </a:pPr>
            <a:fld id="{00000000-1234-1234-1234-123412341234}" type="slidenum">
              <a:rPr lang="en" kern="0" smtClean="0"/>
              <a:pPr defTabSz="1219170">
                <a:buClr>
                  <a:srgbClr val="000000"/>
                </a:buClr>
              </a:pPr>
              <a:t>‹#›</a:t>
            </a:fld>
            <a:endParaRPr lang="en" kern="0"/>
          </a:p>
        </p:txBody>
      </p:sp>
    </p:spTree>
    <p:extLst>
      <p:ext uri="{BB962C8B-B14F-4D97-AF65-F5344CB8AC3E}">
        <p14:creationId xmlns:p14="http://schemas.microsoft.com/office/powerpoint/2010/main" val="74005893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 2 columns" type="twoColTx">
  <p:cSld name="Title + 2 columns">
    <p:spTree>
      <p:nvGrpSpPr>
        <p:cNvPr id="1" name="Shape 44"/>
        <p:cNvGrpSpPr/>
        <p:nvPr/>
      </p:nvGrpSpPr>
      <p:grpSpPr>
        <a:xfrm>
          <a:off x="0" y="0"/>
          <a:ext cx="0" cy="0"/>
          <a:chOff x="0" y="0"/>
          <a:chExt cx="0" cy="0"/>
        </a:xfrm>
      </p:grpSpPr>
      <p:sp>
        <p:nvSpPr>
          <p:cNvPr id="45" name="Google Shape;45;p6"/>
          <p:cNvSpPr/>
          <p:nvPr/>
        </p:nvSpPr>
        <p:spPr>
          <a:xfrm>
            <a:off x="0" y="0"/>
            <a:ext cx="329600" cy="707600"/>
          </a:xfrm>
          <a:prstGeom prst="rect">
            <a:avLst/>
          </a:prstGeom>
          <a:solidFill>
            <a:srgbClr val="18637B"/>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dirty="0">
              <a:ln>
                <a:noFill/>
              </a:ln>
              <a:solidFill>
                <a:srgbClr val="114454"/>
              </a:solidFill>
              <a:effectLst/>
              <a:uLnTx/>
              <a:uFillTx/>
              <a:latin typeface="Roboto Light" panose="02000000000000000000" pitchFamily="2" charset="0"/>
              <a:cs typeface="Arial"/>
              <a:sym typeface="Arial"/>
            </a:endParaRPr>
          </a:p>
        </p:txBody>
      </p:sp>
      <p:sp>
        <p:nvSpPr>
          <p:cNvPr id="46" name="Google Shape;46;p6"/>
          <p:cNvSpPr/>
          <p:nvPr/>
        </p:nvSpPr>
        <p:spPr>
          <a:xfrm>
            <a:off x="0" y="667500"/>
            <a:ext cx="6096000" cy="1411600"/>
          </a:xfrm>
          <a:prstGeom prst="rect">
            <a:avLst/>
          </a:prstGeom>
          <a:solidFill>
            <a:srgbClr val="124057"/>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dirty="0">
              <a:ln>
                <a:noFill/>
              </a:ln>
              <a:solidFill>
                <a:srgbClr val="000000"/>
              </a:solidFill>
              <a:effectLst/>
              <a:uLnTx/>
              <a:uFillTx/>
              <a:latin typeface="Roboto Light" panose="02000000000000000000" pitchFamily="2" charset="0"/>
              <a:cs typeface="Arial"/>
              <a:sym typeface="Arial"/>
            </a:endParaRPr>
          </a:p>
        </p:txBody>
      </p:sp>
      <p:sp>
        <p:nvSpPr>
          <p:cNvPr id="47" name="Google Shape;47;p6"/>
          <p:cNvSpPr/>
          <p:nvPr/>
        </p:nvSpPr>
        <p:spPr>
          <a:xfrm>
            <a:off x="0" y="2071208"/>
            <a:ext cx="329600" cy="2043600"/>
          </a:xfrm>
          <a:prstGeom prst="rect">
            <a:avLst/>
          </a:prstGeom>
          <a:solidFill>
            <a:srgbClr val="165751"/>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dirty="0">
              <a:ln>
                <a:noFill/>
              </a:ln>
              <a:solidFill>
                <a:srgbClr val="000000"/>
              </a:solidFill>
              <a:effectLst/>
              <a:uLnTx/>
              <a:uFillTx/>
              <a:latin typeface="Roboto Light" panose="02000000000000000000" pitchFamily="2" charset="0"/>
              <a:cs typeface="Arial"/>
              <a:sym typeface="Arial"/>
            </a:endParaRPr>
          </a:p>
        </p:txBody>
      </p:sp>
      <p:sp>
        <p:nvSpPr>
          <p:cNvPr id="48" name="Google Shape;48;p6"/>
          <p:cNvSpPr/>
          <p:nvPr/>
        </p:nvSpPr>
        <p:spPr>
          <a:xfrm>
            <a:off x="0" y="4114800"/>
            <a:ext cx="329600" cy="807200"/>
          </a:xfrm>
          <a:prstGeom prst="rect">
            <a:avLst/>
          </a:prstGeom>
          <a:solidFill>
            <a:srgbClr val="3B8D61"/>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dirty="0">
              <a:ln>
                <a:noFill/>
              </a:ln>
              <a:solidFill>
                <a:srgbClr val="000000"/>
              </a:solidFill>
              <a:effectLst/>
              <a:uLnTx/>
              <a:uFillTx/>
              <a:latin typeface="Roboto Light" panose="02000000000000000000" pitchFamily="2" charset="0"/>
              <a:cs typeface="Arial"/>
              <a:sym typeface="Arial"/>
            </a:endParaRPr>
          </a:p>
        </p:txBody>
      </p:sp>
      <p:sp>
        <p:nvSpPr>
          <p:cNvPr id="49" name="Google Shape;49;p6"/>
          <p:cNvSpPr/>
          <p:nvPr/>
        </p:nvSpPr>
        <p:spPr>
          <a:xfrm>
            <a:off x="0" y="4922000"/>
            <a:ext cx="329600" cy="1936000"/>
          </a:xfrm>
          <a:prstGeom prst="rect">
            <a:avLst/>
          </a:prstGeom>
          <a:solidFill>
            <a:srgbClr val="94BF6E"/>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dirty="0">
              <a:ln>
                <a:noFill/>
              </a:ln>
              <a:solidFill>
                <a:srgbClr val="000000"/>
              </a:solidFill>
              <a:effectLst/>
              <a:uLnTx/>
              <a:uFillTx/>
              <a:latin typeface="Roboto Light" panose="02000000000000000000" pitchFamily="2" charset="0"/>
              <a:cs typeface="Arial"/>
              <a:sym typeface="Arial"/>
            </a:endParaRPr>
          </a:p>
        </p:txBody>
      </p:sp>
      <p:cxnSp>
        <p:nvCxnSpPr>
          <p:cNvPr id="50" name="Google Shape;50;p6"/>
          <p:cNvCxnSpPr/>
          <p:nvPr/>
        </p:nvCxnSpPr>
        <p:spPr>
          <a:xfrm>
            <a:off x="1383267" y="1079633"/>
            <a:ext cx="0" cy="627600"/>
          </a:xfrm>
          <a:prstGeom prst="straightConnector1">
            <a:avLst/>
          </a:prstGeom>
          <a:noFill/>
          <a:ln w="9525" cap="flat" cmpd="sng">
            <a:solidFill>
              <a:srgbClr val="18637B"/>
            </a:solidFill>
            <a:prstDash val="solid"/>
            <a:round/>
            <a:headEnd type="none" w="med" len="med"/>
            <a:tailEnd type="none" w="med" len="med"/>
          </a:ln>
        </p:spPr>
      </p:cxnSp>
      <p:sp>
        <p:nvSpPr>
          <p:cNvPr id="51" name="Google Shape;51;p6"/>
          <p:cNvSpPr txBox="1">
            <a:spLocks noGrp="1"/>
          </p:cNvSpPr>
          <p:nvPr>
            <p:ph type="title"/>
          </p:nvPr>
        </p:nvSpPr>
        <p:spPr>
          <a:xfrm>
            <a:off x="1528033" y="707633"/>
            <a:ext cx="4278400" cy="1371600"/>
          </a:xfrm>
          <a:prstGeom prst="rect">
            <a:avLst/>
          </a:prstGeom>
        </p:spPr>
        <p:txBody>
          <a:bodyPr spcFirstLastPara="1" wrap="square" lIns="91425" tIns="91425" rIns="91425" bIns="91425" anchor="ctr" anchorCtr="0">
            <a:noAutofit/>
          </a:bodyPr>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a:endParaRPr/>
          </a:p>
        </p:txBody>
      </p:sp>
      <p:sp>
        <p:nvSpPr>
          <p:cNvPr id="52" name="Google Shape;52;p6"/>
          <p:cNvSpPr txBox="1">
            <a:spLocks noGrp="1"/>
          </p:cNvSpPr>
          <p:nvPr>
            <p:ph type="body" idx="1"/>
          </p:nvPr>
        </p:nvSpPr>
        <p:spPr>
          <a:xfrm>
            <a:off x="1528033" y="2356367"/>
            <a:ext cx="4880400" cy="4211600"/>
          </a:xfrm>
          <a:prstGeom prst="rect">
            <a:avLst/>
          </a:prstGeom>
        </p:spPr>
        <p:txBody>
          <a:bodyPr spcFirstLastPara="1" wrap="square" lIns="91425" tIns="91425" rIns="91425" bIns="91425" anchor="t" anchorCtr="0">
            <a:noAutofit/>
          </a:bodyPr>
          <a:lstStyle>
            <a:lvl1pPr marL="609585" lvl="0" indent="-474121">
              <a:spcBef>
                <a:spcPts val="800"/>
              </a:spcBef>
              <a:spcAft>
                <a:spcPts val="0"/>
              </a:spcAft>
              <a:buSzPts val="2000"/>
              <a:buChar char="▪"/>
              <a:defRPr sz="2667"/>
            </a:lvl1pPr>
            <a:lvl2pPr marL="1219170" lvl="1" indent="-474121">
              <a:spcBef>
                <a:spcPts val="0"/>
              </a:spcBef>
              <a:spcAft>
                <a:spcPts val="0"/>
              </a:spcAft>
              <a:buSzPts val="2000"/>
              <a:buChar char="▫"/>
              <a:defRPr sz="2667"/>
            </a:lvl2pPr>
            <a:lvl3pPr marL="1828754" lvl="2" indent="-474121">
              <a:spcBef>
                <a:spcPts val="0"/>
              </a:spcBef>
              <a:spcAft>
                <a:spcPts val="0"/>
              </a:spcAft>
              <a:buSzPts val="2000"/>
              <a:buChar char="■"/>
              <a:defRPr sz="2667"/>
            </a:lvl3pPr>
            <a:lvl4pPr marL="2438339" lvl="3" indent="-474121">
              <a:spcBef>
                <a:spcPts val="0"/>
              </a:spcBef>
              <a:spcAft>
                <a:spcPts val="0"/>
              </a:spcAft>
              <a:buSzPts val="2000"/>
              <a:buChar char="●"/>
              <a:defRPr sz="2667"/>
            </a:lvl4pPr>
            <a:lvl5pPr marL="3047924" lvl="4" indent="-474121">
              <a:spcBef>
                <a:spcPts val="0"/>
              </a:spcBef>
              <a:spcAft>
                <a:spcPts val="0"/>
              </a:spcAft>
              <a:buSzPts val="2000"/>
              <a:buChar char="○"/>
              <a:defRPr sz="2667"/>
            </a:lvl5pPr>
            <a:lvl6pPr marL="3657509" lvl="5" indent="-474121">
              <a:spcBef>
                <a:spcPts val="0"/>
              </a:spcBef>
              <a:spcAft>
                <a:spcPts val="0"/>
              </a:spcAft>
              <a:buSzPts val="2000"/>
              <a:buChar char="■"/>
              <a:defRPr sz="2667"/>
            </a:lvl6pPr>
            <a:lvl7pPr marL="4267093" lvl="6" indent="-474121">
              <a:spcBef>
                <a:spcPts val="0"/>
              </a:spcBef>
              <a:spcAft>
                <a:spcPts val="0"/>
              </a:spcAft>
              <a:buSzPts val="2000"/>
              <a:buChar char="●"/>
              <a:defRPr sz="2667"/>
            </a:lvl7pPr>
            <a:lvl8pPr marL="4876678" lvl="7" indent="-474121">
              <a:spcBef>
                <a:spcPts val="0"/>
              </a:spcBef>
              <a:spcAft>
                <a:spcPts val="0"/>
              </a:spcAft>
              <a:buSzPts val="2000"/>
              <a:buChar char="○"/>
              <a:defRPr sz="2667"/>
            </a:lvl8pPr>
            <a:lvl9pPr marL="5486263" lvl="8" indent="-474121">
              <a:spcBef>
                <a:spcPts val="0"/>
              </a:spcBef>
              <a:spcAft>
                <a:spcPts val="0"/>
              </a:spcAft>
              <a:buSzPts val="2000"/>
              <a:buChar char="■"/>
              <a:defRPr sz="2667"/>
            </a:lvl9pPr>
          </a:lstStyle>
          <a:p>
            <a:endParaRPr/>
          </a:p>
        </p:txBody>
      </p:sp>
      <p:sp>
        <p:nvSpPr>
          <p:cNvPr id="53" name="Google Shape;53;p6"/>
          <p:cNvSpPr txBox="1">
            <a:spLocks noGrp="1"/>
          </p:cNvSpPr>
          <p:nvPr>
            <p:ph type="body" idx="2"/>
          </p:nvPr>
        </p:nvSpPr>
        <p:spPr>
          <a:xfrm>
            <a:off x="6702164" y="2356367"/>
            <a:ext cx="4880400" cy="4211600"/>
          </a:xfrm>
          <a:prstGeom prst="rect">
            <a:avLst/>
          </a:prstGeom>
        </p:spPr>
        <p:txBody>
          <a:bodyPr spcFirstLastPara="1" wrap="square" lIns="91425" tIns="91425" rIns="91425" bIns="91425" anchor="t" anchorCtr="0">
            <a:noAutofit/>
          </a:bodyPr>
          <a:lstStyle>
            <a:lvl1pPr marL="609585" lvl="0" indent="-474121">
              <a:spcBef>
                <a:spcPts val="800"/>
              </a:spcBef>
              <a:spcAft>
                <a:spcPts val="0"/>
              </a:spcAft>
              <a:buSzPts val="2000"/>
              <a:buChar char="▪"/>
              <a:defRPr sz="2667"/>
            </a:lvl1pPr>
            <a:lvl2pPr marL="1219170" lvl="1" indent="-474121">
              <a:spcBef>
                <a:spcPts val="0"/>
              </a:spcBef>
              <a:spcAft>
                <a:spcPts val="0"/>
              </a:spcAft>
              <a:buSzPts val="2000"/>
              <a:buChar char="▫"/>
              <a:defRPr sz="2667"/>
            </a:lvl2pPr>
            <a:lvl3pPr marL="1828754" lvl="2" indent="-474121">
              <a:spcBef>
                <a:spcPts val="0"/>
              </a:spcBef>
              <a:spcAft>
                <a:spcPts val="0"/>
              </a:spcAft>
              <a:buSzPts val="2000"/>
              <a:buChar char="■"/>
              <a:defRPr sz="2667"/>
            </a:lvl3pPr>
            <a:lvl4pPr marL="2438339" lvl="3" indent="-474121">
              <a:spcBef>
                <a:spcPts val="0"/>
              </a:spcBef>
              <a:spcAft>
                <a:spcPts val="0"/>
              </a:spcAft>
              <a:buSzPts val="2000"/>
              <a:buChar char="●"/>
              <a:defRPr sz="2667"/>
            </a:lvl4pPr>
            <a:lvl5pPr marL="3047924" lvl="4" indent="-474121">
              <a:spcBef>
                <a:spcPts val="0"/>
              </a:spcBef>
              <a:spcAft>
                <a:spcPts val="0"/>
              </a:spcAft>
              <a:buSzPts val="2000"/>
              <a:buChar char="○"/>
              <a:defRPr sz="2667"/>
            </a:lvl5pPr>
            <a:lvl6pPr marL="3657509" lvl="5" indent="-474121">
              <a:spcBef>
                <a:spcPts val="0"/>
              </a:spcBef>
              <a:spcAft>
                <a:spcPts val="0"/>
              </a:spcAft>
              <a:buSzPts val="2000"/>
              <a:buChar char="■"/>
              <a:defRPr sz="2667"/>
            </a:lvl6pPr>
            <a:lvl7pPr marL="4267093" lvl="6" indent="-474121">
              <a:spcBef>
                <a:spcPts val="0"/>
              </a:spcBef>
              <a:spcAft>
                <a:spcPts val="0"/>
              </a:spcAft>
              <a:buSzPts val="2000"/>
              <a:buChar char="●"/>
              <a:defRPr sz="2667"/>
            </a:lvl7pPr>
            <a:lvl8pPr marL="4876678" lvl="7" indent="-474121">
              <a:spcBef>
                <a:spcPts val="0"/>
              </a:spcBef>
              <a:spcAft>
                <a:spcPts val="0"/>
              </a:spcAft>
              <a:buSzPts val="2000"/>
              <a:buChar char="○"/>
              <a:defRPr sz="2667"/>
            </a:lvl8pPr>
            <a:lvl9pPr marL="5486263" lvl="8" indent="-474121">
              <a:spcBef>
                <a:spcPts val="0"/>
              </a:spcBef>
              <a:spcAft>
                <a:spcPts val="0"/>
              </a:spcAft>
              <a:buSzPts val="2000"/>
              <a:buChar char="■"/>
              <a:defRPr sz="2667"/>
            </a:lvl9pPr>
          </a:lstStyle>
          <a:p>
            <a:endParaRPr/>
          </a:p>
        </p:txBody>
      </p:sp>
      <p:sp>
        <p:nvSpPr>
          <p:cNvPr id="54" name="Google Shape;54;p6"/>
          <p:cNvSpPr txBox="1">
            <a:spLocks noGrp="1"/>
          </p:cNvSpPr>
          <p:nvPr>
            <p:ph type="sldNum" idx="12"/>
          </p:nvPr>
        </p:nvSpPr>
        <p:spPr>
          <a:xfrm>
            <a:off x="-68067" y="6425867"/>
            <a:ext cx="465600" cy="432000"/>
          </a:xfrm>
          <a:prstGeom prst="rect">
            <a:avLst/>
          </a:prstGeom>
        </p:spPr>
        <p:txBody>
          <a:bodyPr spcFirstLastPara="1" wrap="square" lIns="91425" tIns="91425" rIns="91425" bIns="91425" anchor="t" anchorCtr="0">
            <a:noAutofit/>
          </a:bodyPr>
          <a:lstStyle>
            <a:lvl1pPr lvl="0" algn="ctr" rtl="0">
              <a:buNone/>
              <a:defRPr sz="1067">
                <a:solidFill>
                  <a:srgbClr val="FFFFFF"/>
                </a:solidFill>
                <a:latin typeface="Roboto Slab"/>
                <a:ea typeface="Roboto Slab"/>
                <a:cs typeface="Roboto Slab"/>
                <a:sym typeface="Roboto Slab"/>
              </a:defRPr>
            </a:lvl1pPr>
            <a:lvl2pPr lvl="1" algn="ctr" rtl="0">
              <a:buNone/>
              <a:defRPr sz="1067">
                <a:solidFill>
                  <a:srgbClr val="FFFFFF"/>
                </a:solidFill>
                <a:latin typeface="Roboto Slab"/>
                <a:ea typeface="Roboto Slab"/>
                <a:cs typeface="Roboto Slab"/>
                <a:sym typeface="Roboto Slab"/>
              </a:defRPr>
            </a:lvl2pPr>
            <a:lvl3pPr lvl="2" algn="ctr" rtl="0">
              <a:buNone/>
              <a:defRPr sz="1067">
                <a:solidFill>
                  <a:srgbClr val="FFFFFF"/>
                </a:solidFill>
                <a:latin typeface="Roboto Slab"/>
                <a:ea typeface="Roboto Slab"/>
                <a:cs typeface="Roboto Slab"/>
                <a:sym typeface="Roboto Slab"/>
              </a:defRPr>
            </a:lvl3pPr>
            <a:lvl4pPr lvl="3" algn="ctr" rtl="0">
              <a:buNone/>
              <a:defRPr sz="1067">
                <a:solidFill>
                  <a:srgbClr val="FFFFFF"/>
                </a:solidFill>
                <a:latin typeface="Roboto Slab"/>
                <a:ea typeface="Roboto Slab"/>
                <a:cs typeface="Roboto Slab"/>
                <a:sym typeface="Roboto Slab"/>
              </a:defRPr>
            </a:lvl4pPr>
            <a:lvl5pPr lvl="4" algn="ctr" rtl="0">
              <a:buNone/>
              <a:defRPr sz="1067">
                <a:solidFill>
                  <a:srgbClr val="FFFFFF"/>
                </a:solidFill>
                <a:latin typeface="Roboto Slab"/>
                <a:ea typeface="Roboto Slab"/>
                <a:cs typeface="Roboto Slab"/>
                <a:sym typeface="Roboto Slab"/>
              </a:defRPr>
            </a:lvl5pPr>
            <a:lvl6pPr lvl="5" algn="ctr" rtl="0">
              <a:buNone/>
              <a:defRPr sz="1067">
                <a:solidFill>
                  <a:srgbClr val="FFFFFF"/>
                </a:solidFill>
                <a:latin typeface="Roboto Slab"/>
                <a:ea typeface="Roboto Slab"/>
                <a:cs typeface="Roboto Slab"/>
                <a:sym typeface="Roboto Slab"/>
              </a:defRPr>
            </a:lvl6pPr>
            <a:lvl7pPr lvl="6" algn="ctr" rtl="0">
              <a:buNone/>
              <a:defRPr sz="1067">
                <a:solidFill>
                  <a:srgbClr val="FFFFFF"/>
                </a:solidFill>
                <a:latin typeface="Roboto Slab"/>
                <a:ea typeface="Roboto Slab"/>
                <a:cs typeface="Roboto Slab"/>
                <a:sym typeface="Roboto Slab"/>
              </a:defRPr>
            </a:lvl7pPr>
            <a:lvl8pPr lvl="7" algn="ctr" rtl="0">
              <a:buNone/>
              <a:defRPr sz="1067">
                <a:solidFill>
                  <a:srgbClr val="FFFFFF"/>
                </a:solidFill>
                <a:latin typeface="Roboto Slab"/>
                <a:ea typeface="Roboto Slab"/>
                <a:cs typeface="Roboto Slab"/>
                <a:sym typeface="Roboto Slab"/>
              </a:defRPr>
            </a:lvl8pPr>
            <a:lvl9pPr lvl="8" algn="ctr" rtl="0">
              <a:buNone/>
              <a:defRPr sz="1067">
                <a:solidFill>
                  <a:srgbClr val="FFFFFF"/>
                </a:solidFill>
                <a:latin typeface="Roboto Slab"/>
                <a:ea typeface="Roboto Slab"/>
                <a:cs typeface="Roboto Slab"/>
                <a:sym typeface="Roboto Slab"/>
              </a:defRPr>
            </a:lvl9pPr>
          </a:lstStyle>
          <a:p>
            <a:pPr defTabSz="1219170">
              <a:buClr>
                <a:srgbClr val="000000"/>
              </a:buClr>
            </a:pPr>
            <a:fld id="{00000000-1234-1234-1234-123412341234}" type="slidenum">
              <a:rPr lang="en" kern="0" smtClean="0"/>
              <a:pPr defTabSz="1219170">
                <a:buClr>
                  <a:srgbClr val="000000"/>
                </a:buClr>
              </a:pPr>
              <a:t>‹#›</a:t>
            </a:fld>
            <a:endParaRPr lang="en" kern="0"/>
          </a:p>
        </p:txBody>
      </p:sp>
    </p:spTree>
    <p:extLst>
      <p:ext uri="{BB962C8B-B14F-4D97-AF65-F5344CB8AC3E}">
        <p14:creationId xmlns:p14="http://schemas.microsoft.com/office/powerpoint/2010/main" val="413033038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 3 columns">
  <p:cSld name="Title + 3 columns">
    <p:spTree>
      <p:nvGrpSpPr>
        <p:cNvPr id="1" name="Shape 55"/>
        <p:cNvGrpSpPr/>
        <p:nvPr/>
      </p:nvGrpSpPr>
      <p:grpSpPr>
        <a:xfrm>
          <a:off x="0" y="0"/>
          <a:ext cx="0" cy="0"/>
          <a:chOff x="0" y="0"/>
          <a:chExt cx="0" cy="0"/>
        </a:xfrm>
      </p:grpSpPr>
      <p:sp>
        <p:nvSpPr>
          <p:cNvPr id="56" name="Google Shape;56;p7"/>
          <p:cNvSpPr/>
          <p:nvPr/>
        </p:nvSpPr>
        <p:spPr>
          <a:xfrm>
            <a:off x="0" y="0"/>
            <a:ext cx="329600" cy="707600"/>
          </a:xfrm>
          <a:prstGeom prst="rect">
            <a:avLst/>
          </a:prstGeom>
          <a:solidFill>
            <a:srgbClr val="18637B"/>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dirty="0">
              <a:ln>
                <a:noFill/>
              </a:ln>
              <a:solidFill>
                <a:srgbClr val="114454"/>
              </a:solidFill>
              <a:effectLst/>
              <a:uLnTx/>
              <a:uFillTx/>
              <a:latin typeface="Roboto Light" panose="02000000000000000000" pitchFamily="2" charset="0"/>
              <a:cs typeface="Arial"/>
              <a:sym typeface="Arial"/>
            </a:endParaRPr>
          </a:p>
        </p:txBody>
      </p:sp>
      <p:sp>
        <p:nvSpPr>
          <p:cNvPr id="57" name="Google Shape;57;p7"/>
          <p:cNvSpPr/>
          <p:nvPr/>
        </p:nvSpPr>
        <p:spPr>
          <a:xfrm>
            <a:off x="0" y="667500"/>
            <a:ext cx="6096000" cy="1411600"/>
          </a:xfrm>
          <a:prstGeom prst="rect">
            <a:avLst/>
          </a:prstGeom>
          <a:solidFill>
            <a:srgbClr val="124057"/>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dirty="0">
              <a:ln>
                <a:noFill/>
              </a:ln>
              <a:solidFill>
                <a:srgbClr val="000000"/>
              </a:solidFill>
              <a:effectLst/>
              <a:uLnTx/>
              <a:uFillTx/>
              <a:latin typeface="Roboto Light" panose="02000000000000000000" pitchFamily="2" charset="0"/>
              <a:cs typeface="Arial"/>
              <a:sym typeface="Arial"/>
            </a:endParaRPr>
          </a:p>
        </p:txBody>
      </p:sp>
      <p:sp>
        <p:nvSpPr>
          <p:cNvPr id="58" name="Google Shape;58;p7"/>
          <p:cNvSpPr/>
          <p:nvPr/>
        </p:nvSpPr>
        <p:spPr>
          <a:xfrm>
            <a:off x="0" y="2071208"/>
            <a:ext cx="329600" cy="2043600"/>
          </a:xfrm>
          <a:prstGeom prst="rect">
            <a:avLst/>
          </a:prstGeom>
          <a:solidFill>
            <a:srgbClr val="165751"/>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dirty="0">
              <a:ln>
                <a:noFill/>
              </a:ln>
              <a:solidFill>
                <a:srgbClr val="000000"/>
              </a:solidFill>
              <a:effectLst/>
              <a:uLnTx/>
              <a:uFillTx/>
              <a:latin typeface="Roboto Light" panose="02000000000000000000" pitchFamily="2" charset="0"/>
              <a:cs typeface="Arial"/>
              <a:sym typeface="Arial"/>
            </a:endParaRPr>
          </a:p>
        </p:txBody>
      </p:sp>
      <p:sp>
        <p:nvSpPr>
          <p:cNvPr id="59" name="Google Shape;59;p7"/>
          <p:cNvSpPr/>
          <p:nvPr/>
        </p:nvSpPr>
        <p:spPr>
          <a:xfrm>
            <a:off x="0" y="4114800"/>
            <a:ext cx="329600" cy="807200"/>
          </a:xfrm>
          <a:prstGeom prst="rect">
            <a:avLst/>
          </a:prstGeom>
          <a:solidFill>
            <a:srgbClr val="3B8D61"/>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dirty="0">
              <a:ln>
                <a:noFill/>
              </a:ln>
              <a:solidFill>
                <a:srgbClr val="000000"/>
              </a:solidFill>
              <a:effectLst/>
              <a:uLnTx/>
              <a:uFillTx/>
              <a:latin typeface="Roboto Light" panose="02000000000000000000" pitchFamily="2" charset="0"/>
              <a:cs typeface="Arial"/>
              <a:sym typeface="Arial"/>
            </a:endParaRPr>
          </a:p>
        </p:txBody>
      </p:sp>
      <p:sp>
        <p:nvSpPr>
          <p:cNvPr id="60" name="Google Shape;60;p7"/>
          <p:cNvSpPr/>
          <p:nvPr/>
        </p:nvSpPr>
        <p:spPr>
          <a:xfrm>
            <a:off x="0" y="4922000"/>
            <a:ext cx="329600" cy="1936000"/>
          </a:xfrm>
          <a:prstGeom prst="rect">
            <a:avLst/>
          </a:prstGeom>
          <a:solidFill>
            <a:srgbClr val="94BF6E"/>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dirty="0">
              <a:ln>
                <a:noFill/>
              </a:ln>
              <a:solidFill>
                <a:srgbClr val="000000"/>
              </a:solidFill>
              <a:effectLst/>
              <a:uLnTx/>
              <a:uFillTx/>
              <a:latin typeface="Roboto Light" panose="02000000000000000000" pitchFamily="2" charset="0"/>
              <a:cs typeface="Arial"/>
              <a:sym typeface="Arial"/>
            </a:endParaRPr>
          </a:p>
        </p:txBody>
      </p:sp>
      <p:cxnSp>
        <p:nvCxnSpPr>
          <p:cNvPr id="61" name="Google Shape;61;p7"/>
          <p:cNvCxnSpPr/>
          <p:nvPr/>
        </p:nvCxnSpPr>
        <p:spPr>
          <a:xfrm>
            <a:off x="1383267" y="1079633"/>
            <a:ext cx="0" cy="627600"/>
          </a:xfrm>
          <a:prstGeom prst="straightConnector1">
            <a:avLst/>
          </a:prstGeom>
          <a:noFill/>
          <a:ln w="9525" cap="flat" cmpd="sng">
            <a:solidFill>
              <a:srgbClr val="18637B"/>
            </a:solidFill>
            <a:prstDash val="solid"/>
            <a:round/>
            <a:headEnd type="none" w="med" len="med"/>
            <a:tailEnd type="none" w="med" len="med"/>
          </a:ln>
        </p:spPr>
      </p:cxnSp>
      <p:sp>
        <p:nvSpPr>
          <p:cNvPr id="62" name="Google Shape;62;p7"/>
          <p:cNvSpPr txBox="1">
            <a:spLocks noGrp="1"/>
          </p:cNvSpPr>
          <p:nvPr>
            <p:ph type="title"/>
          </p:nvPr>
        </p:nvSpPr>
        <p:spPr>
          <a:xfrm>
            <a:off x="1528033" y="707633"/>
            <a:ext cx="4278400" cy="13716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a:endParaRPr/>
          </a:p>
        </p:txBody>
      </p:sp>
      <p:sp>
        <p:nvSpPr>
          <p:cNvPr id="63" name="Google Shape;63;p7"/>
          <p:cNvSpPr txBox="1">
            <a:spLocks noGrp="1"/>
          </p:cNvSpPr>
          <p:nvPr>
            <p:ph type="body" idx="1"/>
          </p:nvPr>
        </p:nvSpPr>
        <p:spPr>
          <a:xfrm>
            <a:off x="1528033" y="2364400"/>
            <a:ext cx="3213200" cy="4203600"/>
          </a:xfrm>
          <a:prstGeom prst="rect">
            <a:avLst/>
          </a:prstGeom>
        </p:spPr>
        <p:txBody>
          <a:bodyPr spcFirstLastPara="1" wrap="square" lIns="91425" tIns="91425" rIns="91425" bIns="91425" anchor="t" anchorCtr="0">
            <a:noAutofit/>
          </a:bodyPr>
          <a:lstStyle>
            <a:lvl1pPr marL="609585" lvl="0" indent="-457189" rtl="0">
              <a:spcBef>
                <a:spcPts val="800"/>
              </a:spcBef>
              <a:spcAft>
                <a:spcPts val="0"/>
              </a:spcAft>
              <a:buSzPts val="1800"/>
              <a:buChar char="▪"/>
              <a:defRPr sz="2400"/>
            </a:lvl1pPr>
            <a:lvl2pPr marL="1219170" lvl="1" indent="-457189" rtl="0">
              <a:spcBef>
                <a:spcPts val="0"/>
              </a:spcBef>
              <a:spcAft>
                <a:spcPts val="0"/>
              </a:spcAft>
              <a:buSzPts val="1800"/>
              <a:buChar char="▫"/>
              <a:defRPr sz="2400"/>
            </a:lvl2pPr>
            <a:lvl3pPr marL="1828754" lvl="2" indent="-457189" rtl="0">
              <a:spcBef>
                <a:spcPts val="0"/>
              </a:spcBef>
              <a:spcAft>
                <a:spcPts val="0"/>
              </a:spcAft>
              <a:buSzPts val="1800"/>
              <a:buChar char="■"/>
              <a:defRPr sz="2400"/>
            </a:lvl3pPr>
            <a:lvl4pPr marL="2438339" lvl="3" indent="-457189" rtl="0">
              <a:spcBef>
                <a:spcPts val="0"/>
              </a:spcBef>
              <a:spcAft>
                <a:spcPts val="0"/>
              </a:spcAft>
              <a:buSzPts val="1800"/>
              <a:buChar char="●"/>
              <a:defRPr/>
            </a:lvl4pPr>
            <a:lvl5pPr marL="3047924" lvl="4" indent="-457189" rtl="0">
              <a:spcBef>
                <a:spcPts val="0"/>
              </a:spcBef>
              <a:spcAft>
                <a:spcPts val="0"/>
              </a:spcAft>
              <a:buSzPts val="1800"/>
              <a:buChar char="○"/>
              <a:defRPr/>
            </a:lvl5pPr>
            <a:lvl6pPr marL="3657509" lvl="5" indent="-457189" rtl="0">
              <a:spcBef>
                <a:spcPts val="0"/>
              </a:spcBef>
              <a:spcAft>
                <a:spcPts val="0"/>
              </a:spcAft>
              <a:buSzPts val="1800"/>
              <a:buChar char="■"/>
              <a:defRPr/>
            </a:lvl6pPr>
            <a:lvl7pPr marL="4267093" lvl="6" indent="-457189" rtl="0">
              <a:spcBef>
                <a:spcPts val="0"/>
              </a:spcBef>
              <a:spcAft>
                <a:spcPts val="0"/>
              </a:spcAft>
              <a:buSzPts val="1800"/>
              <a:buChar char="●"/>
              <a:defRPr/>
            </a:lvl7pPr>
            <a:lvl8pPr marL="4876678" lvl="7" indent="-457189" rtl="0">
              <a:spcBef>
                <a:spcPts val="0"/>
              </a:spcBef>
              <a:spcAft>
                <a:spcPts val="0"/>
              </a:spcAft>
              <a:buSzPts val="1800"/>
              <a:buChar char="○"/>
              <a:defRPr/>
            </a:lvl8pPr>
            <a:lvl9pPr marL="5486263" lvl="8" indent="-457189" rtl="0">
              <a:spcBef>
                <a:spcPts val="0"/>
              </a:spcBef>
              <a:spcAft>
                <a:spcPts val="0"/>
              </a:spcAft>
              <a:buSzPts val="1800"/>
              <a:buChar char="■"/>
              <a:defRPr/>
            </a:lvl9pPr>
          </a:lstStyle>
          <a:p>
            <a:endParaRPr/>
          </a:p>
        </p:txBody>
      </p:sp>
      <p:sp>
        <p:nvSpPr>
          <p:cNvPr id="64" name="Google Shape;64;p7"/>
          <p:cNvSpPr txBox="1">
            <a:spLocks noGrp="1"/>
          </p:cNvSpPr>
          <p:nvPr>
            <p:ph type="body" idx="2"/>
          </p:nvPr>
        </p:nvSpPr>
        <p:spPr>
          <a:xfrm>
            <a:off x="4905851" y="2364400"/>
            <a:ext cx="3213200" cy="4203600"/>
          </a:xfrm>
          <a:prstGeom prst="rect">
            <a:avLst/>
          </a:prstGeom>
        </p:spPr>
        <p:txBody>
          <a:bodyPr spcFirstLastPara="1" wrap="square" lIns="91425" tIns="91425" rIns="91425" bIns="91425" anchor="t" anchorCtr="0">
            <a:noAutofit/>
          </a:bodyPr>
          <a:lstStyle>
            <a:lvl1pPr marL="609585" lvl="0" indent="-457189" rtl="0">
              <a:spcBef>
                <a:spcPts val="800"/>
              </a:spcBef>
              <a:spcAft>
                <a:spcPts val="0"/>
              </a:spcAft>
              <a:buSzPts val="1800"/>
              <a:buChar char="▪"/>
              <a:defRPr sz="2400"/>
            </a:lvl1pPr>
            <a:lvl2pPr marL="1219170" lvl="1" indent="-457189" rtl="0">
              <a:spcBef>
                <a:spcPts val="0"/>
              </a:spcBef>
              <a:spcAft>
                <a:spcPts val="0"/>
              </a:spcAft>
              <a:buSzPts val="1800"/>
              <a:buChar char="▫"/>
              <a:defRPr sz="2400"/>
            </a:lvl2pPr>
            <a:lvl3pPr marL="1828754" lvl="2" indent="-457189" rtl="0">
              <a:spcBef>
                <a:spcPts val="0"/>
              </a:spcBef>
              <a:spcAft>
                <a:spcPts val="0"/>
              </a:spcAft>
              <a:buSzPts val="1800"/>
              <a:buChar char="■"/>
              <a:defRPr sz="2400"/>
            </a:lvl3pPr>
            <a:lvl4pPr marL="2438339" lvl="3" indent="-457189" rtl="0">
              <a:spcBef>
                <a:spcPts val="0"/>
              </a:spcBef>
              <a:spcAft>
                <a:spcPts val="0"/>
              </a:spcAft>
              <a:buSzPts val="1800"/>
              <a:buChar char="●"/>
              <a:defRPr/>
            </a:lvl4pPr>
            <a:lvl5pPr marL="3047924" lvl="4" indent="-457189" rtl="0">
              <a:spcBef>
                <a:spcPts val="0"/>
              </a:spcBef>
              <a:spcAft>
                <a:spcPts val="0"/>
              </a:spcAft>
              <a:buSzPts val="1800"/>
              <a:buChar char="○"/>
              <a:defRPr/>
            </a:lvl5pPr>
            <a:lvl6pPr marL="3657509" lvl="5" indent="-457189" rtl="0">
              <a:spcBef>
                <a:spcPts val="0"/>
              </a:spcBef>
              <a:spcAft>
                <a:spcPts val="0"/>
              </a:spcAft>
              <a:buSzPts val="1800"/>
              <a:buChar char="■"/>
              <a:defRPr/>
            </a:lvl6pPr>
            <a:lvl7pPr marL="4267093" lvl="6" indent="-457189" rtl="0">
              <a:spcBef>
                <a:spcPts val="0"/>
              </a:spcBef>
              <a:spcAft>
                <a:spcPts val="0"/>
              </a:spcAft>
              <a:buSzPts val="1800"/>
              <a:buChar char="●"/>
              <a:defRPr/>
            </a:lvl7pPr>
            <a:lvl8pPr marL="4876678" lvl="7" indent="-457189" rtl="0">
              <a:spcBef>
                <a:spcPts val="0"/>
              </a:spcBef>
              <a:spcAft>
                <a:spcPts val="0"/>
              </a:spcAft>
              <a:buSzPts val="1800"/>
              <a:buChar char="○"/>
              <a:defRPr/>
            </a:lvl8pPr>
            <a:lvl9pPr marL="5486263" lvl="8" indent="-457189" rtl="0">
              <a:spcBef>
                <a:spcPts val="0"/>
              </a:spcBef>
              <a:spcAft>
                <a:spcPts val="0"/>
              </a:spcAft>
              <a:buSzPts val="1800"/>
              <a:buChar char="■"/>
              <a:defRPr/>
            </a:lvl9pPr>
          </a:lstStyle>
          <a:p>
            <a:endParaRPr/>
          </a:p>
        </p:txBody>
      </p:sp>
      <p:sp>
        <p:nvSpPr>
          <p:cNvPr id="65" name="Google Shape;65;p7"/>
          <p:cNvSpPr txBox="1">
            <a:spLocks noGrp="1"/>
          </p:cNvSpPr>
          <p:nvPr>
            <p:ph type="body" idx="3"/>
          </p:nvPr>
        </p:nvSpPr>
        <p:spPr>
          <a:xfrm>
            <a:off x="8283667" y="2364400"/>
            <a:ext cx="3213200" cy="4203600"/>
          </a:xfrm>
          <a:prstGeom prst="rect">
            <a:avLst/>
          </a:prstGeom>
        </p:spPr>
        <p:txBody>
          <a:bodyPr spcFirstLastPara="1" wrap="square" lIns="91425" tIns="91425" rIns="91425" bIns="91425" anchor="t" anchorCtr="0">
            <a:noAutofit/>
          </a:bodyPr>
          <a:lstStyle>
            <a:lvl1pPr marL="609585" lvl="0" indent="-457189" rtl="0">
              <a:spcBef>
                <a:spcPts val="800"/>
              </a:spcBef>
              <a:spcAft>
                <a:spcPts val="0"/>
              </a:spcAft>
              <a:buSzPts val="1800"/>
              <a:buChar char="▪"/>
              <a:defRPr sz="2400"/>
            </a:lvl1pPr>
            <a:lvl2pPr marL="1219170" lvl="1" indent="-457189" rtl="0">
              <a:spcBef>
                <a:spcPts val="0"/>
              </a:spcBef>
              <a:spcAft>
                <a:spcPts val="0"/>
              </a:spcAft>
              <a:buSzPts val="1800"/>
              <a:buChar char="▫"/>
              <a:defRPr sz="2400"/>
            </a:lvl2pPr>
            <a:lvl3pPr marL="1828754" lvl="2" indent="-457189" rtl="0">
              <a:spcBef>
                <a:spcPts val="0"/>
              </a:spcBef>
              <a:spcAft>
                <a:spcPts val="0"/>
              </a:spcAft>
              <a:buSzPts val="1800"/>
              <a:buChar char="■"/>
              <a:defRPr sz="2400"/>
            </a:lvl3pPr>
            <a:lvl4pPr marL="2438339" lvl="3" indent="-457189" rtl="0">
              <a:spcBef>
                <a:spcPts val="0"/>
              </a:spcBef>
              <a:spcAft>
                <a:spcPts val="0"/>
              </a:spcAft>
              <a:buSzPts val="1800"/>
              <a:buChar char="●"/>
              <a:defRPr/>
            </a:lvl4pPr>
            <a:lvl5pPr marL="3047924" lvl="4" indent="-457189" rtl="0">
              <a:spcBef>
                <a:spcPts val="0"/>
              </a:spcBef>
              <a:spcAft>
                <a:spcPts val="0"/>
              </a:spcAft>
              <a:buSzPts val="1800"/>
              <a:buChar char="○"/>
              <a:defRPr/>
            </a:lvl5pPr>
            <a:lvl6pPr marL="3657509" lvl="5" indent="-457189" rtl="0">
              <a:spcBef>
                <a:spcPts val="0"/>
              </a:spcBef>
              <a:spcAft>
                <a:spcPts val="0"/>
              </a:spcAft>
              <a:buSzPts val="1800"/>
              <a:buChar char="■"/>
              <a:defRPr/>
            </a:lvl6pPr>
            <a:lvl7pPr marL="4267093" lvl="6" indent="-457189" rtl="0">
              <a:spcBef>
                <a:spcPts val="0"/>
              </a:spcBef>
              <a:spcAft>
                <a:spcPts val="0"/>
              </a:spcAft>
              <a:buSzPts val="1800"/>
              <a:buChar char="●"/>
              <a:defRPr/>
            </a:lvl7pPr>
            <a:lvl8pPr marL="4876678" lvl="7" indent="-457189" rtl="0">
              <a:spcBef>
                <a:spcPts val="0"/>
              </a:spcBef>
              <a:spcAft>
                <a:spcPts val="0"/>
              </a:spcAft>
              <a:buSzPts val="1800"/>
              <a:buChar char="○"/>
              <a:defRPr/>
            </a:lvl8pPr>
            <a:lvl9pPr marL="5486263" lvl="8" indent="-457189" rtl="0">
              <a:spcBef>
                <a:spcPts val="0"/>
              </a:spcBef>
              <a:spcAft>
                <a:spcPts val="0"/>
              </a:spcAft>
              <a:buSzPts val="1800"/>
              <a:buChar char="■"/>
              <a:defRPr/>
            </a:lvl9pPr>
          </a:lstStyle>
          <a:p>
            <a:endParaRPr/>
          </a:p>
        </p:txBody>
      </p:sp>
      <p:sp>
        <p:nvSpPr>
          <p:cNvPr id="66" name="Google Shape;66;p7"/>
          <p:cNvSpPr txBox="1">
            <a:spLocks noGrp="1"/>
          </p:cNvSpPr>
          <p:nvPr>
            <p:ph type="sldNum" idx="12"/>
          </p:nvPr>
        </p:nvSpPr>
        <p:spPr>
          <a:xfrm>
            <a:off x="-68067" y="6425867"/>
            <a:ext cx="465600" cy="432000"/>
          </a:xfrm>
          <a:prstGeom prst="rect">
            <a:avLst/>
          </a:prstGeom>
        </p:spPr>
        <p:txBody>
          <a:bodyPr spcFirstLastPara="1" wrap="square" lIns="91425" tIns="91425" rIns="91425" bIns="91425" anchor="t" anchorCtr="0">
            <a:noAutofit/>
          </a:bodyPr>
          <a:lstStyle>
            <a:lvl1pPr lvl="0" algn="ctr" rtl="0">
              <a:buNone/>
              <a:defRPr sz="1067">
                <a:solidFill>
                  <a:srgbClr val="FFFFFF"/>
                </a:solidFill>
                <a:latin typeface="Roboto Slab"/>
                <a:ea typeface="Roboto Slab"/>
                <a:cs typeface="Roboto Slab"/>
                <a:sym typeface="Roboto Slab"/>
              </a:defRPr>
            </a:lvl1pPr>
            <a:lvl2pPr lvl="1" algn="ctr" rtl="0">
              <a:buNone/>
              <a:defRPr sz="1067">
                <a:solidFill>
                  <a:srgbClr val="FFFFFF"/>
                </a:solidFill>
                <a:latin typeface="Roboto Slab"/>
                <a:ea typeface="Roboto Slab"/>
                <a:cs typeface="Roboto Slab"/>
                <a:sym typeface="Roboto Slab"/>
              </a:defRPr>
            </a:lvl2pPr>
            <a:lvl3pPr lvl="2" algn="ctr" rtl="0">
              <a:buNone/>
              <a:defRPr sz="1067">
                <a:solidFill>
                  <a:srgbClr val="FFFFFF"/>
                </a:solidFill>
                <a:latin typeface="Roboto Slab"/>
                <a:ea typeface="Roboto Slab"/>
                <a:cs typeface="Roboto Slab"/>
                <a:sym typeface="Roboto Slab"/>
              </a:defRPr>
            </a:lvl3pPr>
            <a:lvl4pPr lvl="3" algn="ctr" rtl="0">
              <a:buNone/>
              <a:defRPr sz="1067">
                <a:solidFill>
                  <a:srgbClr val="FFFFFF"/>
                </a:solidFill>
                <a:latin typeface="Roboto Slab"/>
                <a:ea typeface="Roboto Slab"/>
                <a:cs typeface="Roboto Slab"/>
                <a:sym typeface="Roboto Slab"/>
              </a:defRPr>
            </a:lvl4pPr>
            <a:lvl5pPr lvl="4" algn="ctr" rtl="0">
              <a:buNone/>
              <a:defRPr sz="1067">
                <a:solidFill>
                  <a:srgbClr val="FFFFFF"/>
                </a:solidFill>
                <a:latin typeface="Roboto Slab"/>
                <a:ea typeface="Roboto Slab"/>
                <a:cs typeface="Roboto Slab"/>
                <a:sym typeface="Roboto Slab"/>
              </a:defRPr>
            </a:lvl5pPr>
            <a:lvl6pPr lvl="5" algn="ctr" rtl="0">
              <a:buNone/>
              <a:defRPr sz="1067">
                <a:solidFill>
                  <a:srgbClr val="FFFFFF"/>
                </a:solidFill>
                <a:latin typeface="Roboto Slab"/>
                <a:ea typeface="Roboto Slab"/>
                <a:cs typeface="Roboto Slab"/>
                <a:sym typeface="Roboto Slab"/>
              </a:defRPr>
            </a:lvl6pPr>
            <a:lvl7pPr lvl="6" algn="ctr" rtl="0">
              <a:buNone/>
              <a:defRPr sz="1067">
                <a:solidFill>
                  <a:srgbClr val="FFFFFF"/>
                </a:solidFill>
                <a:latin typeface="Roboto Slab"/>
                <a:ea typeface="Roboto Slab"/>
                <a:cs typeface="Roboto Slab"/>
                <a:sym typeface="Roboto Slab"/>
              </a:defRPr>
            </a:lvl7pPr>
            <a:lvl8pPr lvl="7" algn="ctr" rtl="0">
              <a:buNone/>
              <a:defRPr sz="1067">
                <a:solidFill>
                  <a:srgbClr val="FFFFFF"/>
                </a:solidFill>
                <a:latin typeface="Roboto Slab"/>
                <a:ea typeface="Roboto Slab"/>
                <a:cs typeface="Roboto Slab"/>
                <a:sym typeface="Roboto Slab"/>
              </a:defRPr>
            </a:lvl8pPr>
            <a:lvl9pPr lvl="8" algn="ctr" rtl="0">
              <a:buNone/>
              <a:defRPr sz="1067">
                <a:solidFill>
                  <a:srgbClr val="FFFFFF"/>
                </a:solidFill>
                <a:latin typeface="Roboto Slab"/>
                <a:ea typeface="Roboto Slab"/>
                <a:cs typeface="Roboto Slab"/>
                <a:sym typeface="Roboto Slab"/>
              </a:defRPr>
            </a:lvl9pPr>
          </a:lstStyle>
          <a:p>
            <a:pPr defTabSz="1219170">
              <a:buClr>
                <a:srgbClr val="000000"/>
              </a:buClr>
            </a:pPr>
            <a:fld id="{00000000-1234-1234-1234-123412341234}" type="slidenum">
              <a:rPr lang="en" kern="0" smtClean="0"/>
              <a:pPr defTabSz="1219170">
                <a:buClr>
                  <a:srgbClr val="000000"/>
                </a:buClr>
              </a:pPr>
              <a:t>‹#›</a:t>
            </a:fld>
            <a:endParaRPr lang="en" kern="0"/>
          </a:p>
        </p:txBody>
      </p:sp>
    </p:spTree>
    <p:extLst>
      <p:ext uri="{BB962C8B-B14F-4D97-AF65-F5344CB8AC3E}">
        <p14:creationId xmlns:p14="http://schemas.microsoft.com/office/powerpoint/2010/main" val="17049413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7B2E291-A121-49BB-B36F-3005AAEE5F46}" type="datetimeFigureOut">
              <a:rPr lang="en-US" smtClean="0"/>
              <a:t>7/13/22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6D031B-68E7-4E1E-BA18-F737606694E5}" type="slidenum">
              <a:rPr lang="en-US" smtClean="0"/>
              <a:t>‹#›</a:t>
            </a:fld>
            <a:endParaRPr lang="en-US"/>
          </a:p>
        </p:txBody>
      </p:sp>
    </p:spTree>
    <p:extLst>
      <p:ext uri="{BB962C8B-B14F-4D97-AF65-F5344CB8AC3E}">
        <p14:creationId xmlns:p14="http://schemas.microsoft.com/office/powerpoint/2010/main" val="164800898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67"/>
        <p:cNvGrpSpPr/>
        <p:nvPr/>
      </p:nvGrpSpPr>
      <p:grpSpPr>
        <a:xfrm>
          <a:off x="0" y="0"/>
          <a:ext cx="0" cy="0"/>
          <a:chOff x="0" y="0"/>
          <a:chExt cx="0" cy="0"/>
        </a:xfrm>
      </p:grpSpPr>
      <p:sp>
        <p:nvSpPr>
          <p:cNvPr id="68" name="Google Shape;68;p8"/>
          <p:cNvSpPr/>
          <p:nvPr/>
        </p:nvSpPr>
        <p:spPr>
          <a:xfrm>
            <a:off x="0" y="0"/>
            <a:ext cx="329600" cy="707600"/>
          </a:xfrm>
          <a:prstGeom prst="rect">
            <a:avLst/>
          </a:prstGeom>
          <a:solidFill>
            <a:srgbClr val="18637B"/>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dirty="0">
              <a:ln>
                <a:noFill/>
              </a:ln>
              <a:solidFill>
                <a:srgbClr val="114454"/>
              </a:solidFill>
              <a:effectLst/>
              <a:uLnTx/>
              <a:uFillTx/>
              <a:latin typeface="Roboto Light" panose="02000000000000000000" pitchFamily="2" charset="0"/>
              <a:cs typeface="Arial"/>
              <a:sym typeface="Arial"/>
            </a:endParaRPr>
          </a:p>
        </p:txBody>
      </p:sp>
      <p:sp>
        <p:nvSpPr>
          <p:cNvPr id="69" name="Google Shape;69;p8"/>
          <p:cNvSpPr/>
          <p:nvPr/>
        </p:nvSpPr>
        <p:spPr>
          <a:xfrm>
            <a:off x="0" y="667500"/>
            <a:ext cx="6096000" cy="1411600"/>
          </a:xfrm>
          <a:prstGeom prst="rect">
            <a:avLst/>
          </a:prstGeom>
          <a:solidFill>
            <a:srgbClr val="124057"/>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dirty="0">
              <a:ln>
                <a:noFill/>
              </a:ln>
              <a:solidFill>
                <a:srgbClr val="000000"/>
              </a:solidFill>
              <a:effectLst/>
              <a:uLnTx/>
              <a:uFillTx/>
              <a:latin typeface="Roboto Light" panose="02000000000000000000" pitchFamily="2" charset="0"/>
              <a:cs typeface="Arial"/>
              <a:sym typeface="Arial"/>
            </a:endParaRPr>
          </a:p>
        </p:txBody>
      </p:sp>
      <p:sp>
        <p:nvSpPr>
          <p:cNvPr id="70" name="Google Shape;70;p8"/>
          <p:cNvSpPr/>
          <p:nvPr/>
        </p:nvSpPr>
        <p:spPr>
          <a:xfrm>
            <a:off x="0" y="2071208"/>
            <a:ext cx="329600" cy="2043600"/>
          </a:xfrm>
          <a:prstGeom prst="rect">
            <a:avLst/>
          </a:prstGeom>
          <a:solidFill>
            <a:srgbClr val="165751"/>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dirty="0">
              <a:ln>
                <a:noFill/>
              </a:ln>
              <a:solidFill>
                <a:srgbClr val="000000"/>
              </a:solidFill>
              <a:effectLst/>
              <a:uLnTx/>
              <a:uFillTx/>
              <a:latin typeface="Roboto Light" panose="02000000000000000000" pitchFamily="2" charset="0"/>
              <a:cs typeface="Arial"/>
              <a:sym typeface="Arial"/>
            </a:endParaRPr>
          </a:p>
        </p:txBody>
      </p:sp>
      <p:sp>
        <p:nvSpPr>
          <p:cNvPr id="71" name="Google Shape;71;p8"/>
          <p:cNvSpPr/>
          <p:nvPr/>
        </p:nvSpPr>
        <p:spPr>
          <a:xfrm>
            <a:off x="0" y="4114800"/>
            <a:ext cx="329600" cy="807200"/>
          </a:xfrm>
          <a:prstGeom prst="rect">
            <a:avLst/>
          </a:prstGeom>
          <a:solidFill>
            <a:srgbClr val="3B8D61"/>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dirty="0">
              <a:ln>
                <a:noFill/>
              </a:ln>
              <a:solidFill>
                <a:srgbClr val="000000"/>
              </a:solidFill>
              <a:effectLst/>
              <a:uLnTx/>
              <a:uFillTx/>
              <a:latin typeface="Roboto Light" panose="02000000000000000000" pitchFamily="2" charset="0"/>
              <a:cs typeface="Arial"/>
              <a:sym typeface="Arial"/>
            </a:endParaRPr>
          </a:p>
        </p:txBody>
      </p:sp>
      <p:sp>
        <p:nvSpPr>
          <p:cNvPr id="72" name="Google Shape;72;p8"/>
          <p:cNvSpPr/>
          <p:nvPr/>
        </p:nvSpPr>
        <p:spPr>
          <a:xfrm>
            <a:off x="0" y="4922000"/>
            <a:ext cx="329600" cy="1936000"/>
          </a:xfrm>
          <a:prstGeom prst="rect">
            <a:avLst/>
          </a:prstGeom>
          <a:solidFill>
            <a:srgbClr val="94BF6E"/>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dirty="0">
              <a:ln>
                <a:noFill/>
              </a:ln>
              <a:solidFill>
                <a:srgbClr val="000000"/>
              </a:solidFill>
              <a:effectLst/>
              <a:uLnTx/>
              <a:uFillTx/>
              <a:latin typeface="Roboto Light" panose="02000000000000000000" pitchFamily="2" charset="0"/>
              <a:cs typeface="Arial"/>
              <a:sym typeface="Arial"/>
            </a:endParaRPr>
          </a:p>
        </p:txBody>
      </p:sp>
      <p:cxnSp>
        <p:nvCxnSpPr>
          <p:cNvPr id="73" name="Google Shape;73;p8"/>
          <p:cNvCxnSpPr/>
          <p:nvPr/>
        </p:nvCxnSpPr>
        <p:spPr>
          <a:xfrm>
            <a:off x="1383267" y="1079633"/>
            <a:ext cx="0" cy="627600"/>
          </a:xfrm>
          <a:prstGeom prst="straightConnector1">
            <a:avLst/>
          </a:prstGeom>
          <a:noFill/>
          <a:ln w="9525" cap="flat" cmpd="sng">
            <a:solidFill>
              <a:srgbClr val="18637B"/>
            </a:solidFill>
            <a:prstDash val="solid"/>
            <a:round/>
            <a:headEnd type="none" w="med" len="med"/>
            <a:tailEnd type="none" w="med" len="med"/>
          </a:ln>
        </p:spPr>
      </p:cxnSp>
      <p:sp>
        <p:nvSpPr>
          <p:cNvPr id="74" name="Google Shape;74;p8"/>
          <p:cNvSpPr txBox="1">
            <a:spLocks noGrp="1"/>
          </p:cNvSpPr>
          <p:nvPr>
            <p:ph type="title"/>
          </p:nvPr>
        </p:nvSpPr>
        <p:spPr>
          <a:xfrm>
            <a:off x="1528033" y="707633"/>
            <a:ext cx="4278400" cy="1371600"/>
          </a:xfrm>
          <a:prstGeom prst="rect">
            <a:avLst/>
          </a:prstGeom>
        </p:spPr>
        <p:txBody>
          <a:bodyPr spcFirstLastPara="1" wrap="square" lIns="91425" tIns="91425" rIns="91425" bIns="91425" anchor="ctr" anchorCtr="0">
            <a:noAutofit/>
          </a:bodyPr>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a:endParaRPr/>
          </a:p>
        </p:txBody>
      </p:sp>
      <p:sp>
        <p:nvSpPr>
          <p:cNvPr id="75" name="Google Shape;75;p8"/>
          <p:cNvSpPr txBox="1">
            <a:spLocks noGrp="1"/>
          </p:cNvSpPr>
          <p:nvPr>
            <p:ph type="sldNum" idx="12"/>
          </p:nvPr>
        </p:nvSpPr>
        <p:spPr>
          <a:xfrm>
            <a:off x="-68067" y="6425867"/>
            <a:ext cx="465600" cy="432000"/>
          </a:xfrm>
          <a:prstGeom prst="rect">
            <a:avLst/>
          </a:prstGeom>
        </p:spPr>
        <p:txBody>
          <a:bodyPr spcFirstLastPara="1" wrap="square" lIns="91425" tIns="91425" rIns="91425" bIns="91425" anchor="t" anchorCtr="0">
            <a:noAutofit/>
          </a:bodyPr>
          <a:lstStyle>
            <a:lvl1pPr lvl="0" algn="ctr" rtl="0">
              <a:buNone/>
              <a:defRPr sz="1067">
                <a:solidFill>
                  <a:srgbClr val="FFFFFF"/>
                </a:solidFill>
                <a:latin typeface="Roboto Slab"/>
                <a:ea typeface="Roboto Slab"/>
                <a:cs typeface="Roboto Slab"/>
                <a:sym typeface="Roboto Slab"/>
              </a:defRPr>
            </a:lvl1pPr>
            <a:lvl2pPr lvl="1" algn="ctr" rtl="0">
              <a:buNone/>
              <a:defRPr sz="1067">
                <a:solidFill>
                  <a:srgbClr val="FFFFFF"/>
                </a:solidFill>
                <a:latin typeface="Roboto Slab"/>
                <a:ea typeface="Roboto Slab"/>
                <a:cs typeface="Roboto Slab"/>
                <a:sym typeface="Roboto Slab"/>
              </a:defRPr>
            </a:lvl2pPr>
            <a:lvl3pPr lvl="2" algn="ctr" rtl="0">
              <a:buNone/>
              <a:defRPr sz="1067">
                <a:solidFill>
                  <a:srgbClr val="FFFFFF"/>
                </a:solidFill>
                <a:latin typeface="Roboto Slab"/>
                <a:ea typeface="Roboto Slab"/>
                <a:cs typeface="Roboto Slab"/>
                <a:sym typeface="Roboto Slab"/>
              </a:defRPr>
            </a:lvl3pPr>
            <a:lvl4pPr lvl="3" algn="ctr" rtl="0">
              <a:buNone/>
              <a:defRPr sz="1067">
                <a:solidFill>
                  <a:srgbClr val="FFFFFF"/>
                </a:solidFill>
                <a:latin typeface="Roboto Slab"/>
                <a:ea typeface="Roboto Slab"/>
                <a:cs typeface="Roboto Slab"/>
                <a:sym typeface="Roboto Slab"/>
              </a:defRPr>
            </a:lvl4pPr>
            <a:lvl5pPr lvl="4" algn="ctr" rtl="0">
              <a:buNone/>
              <a:defRPr sz="1067">
                <a:solidFill>
                  <a:srgbClr val="FFFFFF"/>
                </a:solidFill>
                <a:latin typeface="Roboto Slab"/>
                <a:ea typeface="Roboto Slab"/>
                <a:cs typeface="Roboto Slab"/>
                <a:sym typeface="Roboto Slab"/>
              </a:defRPr>
            </a:lvl5pPr>
            <a:lvl6pPr lvl="5" algn="ctr" rtl="0">
              <a:buNone/>
              <a:defRPr sz="1067">
                <a:solidFill>
                  <a:srgbClr val="FFFFFF"/>
                </a:solidFill>
                <a:latin typeface="Roboto Slab"/>
                <a:ea typeface="Roboto Slab"/>
                <a:cs typeface="Roboto Slab"/>
                <a:sym typeface="Roboto Slab"/>
              </a:defRPr>
            </a:lvl6pPr>
            <a:lvl7pPr lvl="6" algn="ctr" rtl="0">
              <a:buNone/>
              <a:defRPr sz="1067">
                <a:solidFill>
                  <a:srgbClr val="FFFFFF"/>
                </a:solidFill>
                <a:latin typeface="Roboto Slab"/>
                <a:ea typeface="Roboto Slab"/>
                <a:cs typeface="Roboto Slab"/>
                <a:sym typeface="Roboto Slab"/>
              </a:defRPr>
            </a:lvl7pPr>
            <a:lvl8pPr lvl="7" algn="ctr" rtl="0">
              <a:buNone/>
              <a:defRPr sz="1067">
                <a:solidFill>
                  <a:srgbClr val="FFFFFF"/>
                </a:solidFill>
                <a:latin typeface="Roboto Slab"/>
                <a:ea typeface="Roboto Slab"/>
                <a:cs typeface="Roboto Slab"/>
                <a:sym typeface="Roboto Slab"/>
              </a:defRPr>
            </a:lvl8pPr>
            <a:lvl9pPr lvl="8" algn="ctr" rtl="0">
              <a:buNone/>
              <a:defRPr sz="1067">
                <a:solidFill>
                  <a:srgbClr val="FFFFFF"/>
                </a:solidFill>
                <a:latin typeface="Roboto Slab"/>
                <a:ea typeface="Roboto Slab"/>
                <a:cs typeface="Roboto Slab"/>
                <a:sym typeface="Roboto Slab"/>
              </a:defRPr>
            </a:lvl9pPr>
          </a:lstStyle>
          <a:p>
            <a:pPr defTabSz="1219170">
              <a:buClr>
                <a:srgbClr val="000000"/>
              </a:buClr>
            </a:pPr>
            <a:fld id="{00000000-1234-1234-1234-123412341234}" type="slidenum">
              <a:rPr lang="en" kern="0" smtClean="0"/>
              <a:pPr defTabSz="1219170">
                <a:buClr>
                  <a:srgbClr val="000000"/>
                </a:buClr>
              </a:pPr>
              <a:t>‹#›</a:t>
            </a:fld>
            <a:endParaRPr lang="en" kern="0"/>
          </a:p>
        </p:txBody>
      </p:sp>
    </p:spTree>
    <p:extLst>
      <p:ext uri="{BB962C8B-B14F-4D97-AF65-F5344CB8AC3E}">
        <p14:creationId xmlns:p14="http://schemas.microsoft.com/office/powerpoint/2010/main" val="222929766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76"/>
        <p:cNvGrpSpPr/>
        <p:nvPr/>
      </p:nvGrpSpPr>
      <p:grpSpPr>
        <a:xfrm>
          <a:off x="0" y="0"/>
          <a:ext cx="0" cy="0"/>
          <a:chOff x="0" y="0"/>
          <a:chExt cx="0" cy="0"/>
        </a:xfrm>
      </p:grpSpPr>
      <p:sp>
        <p:nvSpPr>
          <p:cNvPr id="77" name="Google Shape;77;p9"/>
          <p:cNvSpPr txBox="1">
            <a:spLocks noGrp="1"/>
          </p:cNvSpPr>
          <p:nvPr>
            <p:ph type="body" idx="1"/>
          </p:nvPr>
        </p:nvSpPr>
        <p:spPr>
          <a:xfrm>
            <a:off x="609600" y="5875079"/>
            <a:ext cx="10972800" cy="692800"/>
          </a:xfrm>
          <a:prstGeom prst="rect">
            <a:avLst/>
          </a:prstGeom>
        </p:spPr>
        <p:txBody>
          <a:bodyPr spcFirstLastPara="1" wrap="square" lIns="91425" tIns="91425" rIns="91425" bIns="91425" anchor="t" anchorCtr="0">
            <a:noAutofit/>
          </a:bodyPr>
          <a:lstStyle>
            <a:lvl1pPr marL="609585" lvl="0" indent="-304792" algn="ctr">
              <a:spcBef>
                <a:spcPts val="480"/>
              </a:spcBef>
              <a:spcAft>
                <a:spcPts val="0"/>
              </a:spcAft>
              <a:buSzPts val="1800"/>
              <a:buNone/>
              <a:defRPr sz="2400"/>
            </a:lvl1pPr>
          </a:lstStyle>
          <a:p>
            <a:endParaRPr/>
          </a:p>
        </p:txBody>
      </p:sp>
      <p:sp>
        <p:nvSpPr>
          <p:cNvPr id="78" name="Google Shape;78;p9"/>
          <p:cNvSpPr/>
          <p:nvPr/>
        </p:nvSpPr>
        <p:spPr>
          <a:xfrm>
            <a:off x="0" y="0"/>
            <a:ext cx="329600" cy="707600"/>
          </a:xfrm>
          <a:prstGeom prst="rect">
            <a:avLst/>
          </a:prstGeom>
          <a:solidFill>
            <a:srgbClr val="18637B"/>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dirty="0">
              <a:ln>
                <a:noFill/>
              </a:ln>
              <a:solidFill>
                <a:srgbClr val="114454"/>
              </a:solidFill>
              <a:effectLst/>
              <a:uLnTx/>
              <a:uFillTx/>
              <a:latin typeface="Roboto Light" panose="02000000000000000000" pitchFamily="2" charset="0"/>
              <a:cs typeface="Arial"/>
              <a:sym typeface="Arial"/>
            </a:endParaRPr>
          </a:p>
        </p:txBody>
      </p:sp>
      <p:sp>
        <p:nvSpPr>
          <p:cNvPr id="79" name="Google Shape;79;p9"/>
          <p:cNvSpPr/>
          <p:nvPr/>
        </p:nvSpPr>
        <p:spPr>
          <a:xfrm>
            <a:off x="0" y="667500"/>
            <a:ext cx="329600" cy="1411600"/>
          </a:xfrm>
          <a:prstGeom prst="rect">
            <a:avLst/>
          </a:prstGeom>
          <a:solidFill>
            <a:srgbClr val="124057"/>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dirty="0">
              <a:ln>
                <a:noFill/>
              </a:ln>
              <a:solidFill>
                <a:srgbClr val="000000"/>
              </a:solidFill>
              <a:effectLst/>
              <a:uLnTx/>
              <a:uFillTx/>
              <a:latin typeface="Roboto Light" panose="02000000000000000000" pitchFamily="2" charset="0"/>
              <a:cs typeface="Arial"/>
              <a:sym typeface="Arial"/>
            </a:endParaRPr>
          </a:p>
        </p:txBody>
      </p:sp>
      <p:sp>
        <p:nvSpPr>
          <p:cNvPr id="80" name="Google Shape;80;p9"/>
          <p:cNvSpPr/>
          <p:nvPr/>
        </p:nvSpPr>
        <p:spPr>
          <a:xfrm>
            <a:off x="0" y="2071208"/>
            <a:ext cx="329600" cy="2043600"/>
          </a:xfrm>
          <a:prstGeom prst="rect">
            <a:avLst/>
          </a:prstGeom>
          <a:solidFill>
            <a:srgbClr val="165751"/>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dirty="0">
              <a:ln>
                <a:noFill/>
              </a:ln>
              <a:solidFill>
                <a:srgbClr val="000000"/>
              </a:solidFill>
              <a:effectLst/>
              <a:uLnTx/>
              <a:uFillTx/>
              <a:latin typeface="Roboto Light" panose="02000000000000000000" pitchFamily="2" charset="0"/>
              <a:cs typeface="Arial"/>
              <a:sym typeface="Arial"/>
            </a:endParaRPr>
          </a:p>
        </p:txBody>
      </p:sp>
      <p:sp>
        <p:nvSpPr>
          <p:cNvPr id="81" name="Google Shape;81;p9"/>
          <p:cNvSpPr/>
          <p:nvPr/>
        </p:nvSpPr>
        <p:spPr>
          <a:xfrm>
            <a:off x="0" y="4114800"/>
            <a:ext cx="329600" cy="807200"/>
          </a:xfrm>
          <a:prstGeom prst="rect">
            <a:avLst/>
          </a:prstGeom>
          <a:solidFill>
            <a:srgbClr val="3B8D61"/>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dirty="0">
              <a:ln>
                <a:noFill/>
              </a:ln>
              <a:solidFill>
                <a:srgbClr val="000000"/>
              </a:solidFill>
              <a:effectLst/>
              <a:uLnTx/>
              <a:uFillTx/>
              <a:latin typeface="Roboto Light" panose="02000000000000000000" pitchFamily="2" charset="0"/>
              <a:cs typeface="Arial"/>
              <a:sym typeface="Arial"/>
            </a:endParaRPr>
          </a:p>
        </p:txBody>
      </p:sp>
      <p:sp>
        <p:nvSpPr>
          <p:cNvPr id="82" name="Google Shape;82;p9"/>
          <p:cNvSpPr/>
          <p:nvPr/>
        </p:nvSpPr>
        <p:spPr>
          <a:xfrm>
            <a:off x="0" y="4922000"/>
            <a:ext cx="329600" cy="1936000"/>
          </a:xfrm>
          <a:prstGeom prst="rect">
            <a:avLst/>
          </a:prstGeom>
          <a:solidFill>
            <a:srgbClr val="94BF6E"/>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dirty="0">
              <a:ln>
                <a:noFill/>
              </a:ln>
              <a:solidFill>
                <a:srgbClr val="000000"/>
              </a:solidFill>
              <a:effectLst/>
              <a:uLnTx/>
              <a:uFillTx/>
              <a:latin typeface="Roboto Light" panose="02000000000000000000" pitchFamily="2" charset="0"/>
              <a:cs typeface="Arial"/>
              <a:sym typeface="Arial"/>
            </a:endParaRPr>
          </a:p>
        </p:txBody>
      </p:sp>
      <p:sp>
        <p:nvSpPr>
          <p:cNvPr id="83" name="Google Shape;83;p9"/>
          <p:cNvSpPr txBox="1">
            <a:spLocks noGrp="1"/>
          </p:cNvSpPr>
          <p:nvPr>
            <p:ph type="sldNum" idx="12"/>
          </p:nvPr>
        </p:nvSpPr>
        <p:spPr>
          <a:xfrm>
            <a:off x="-68067" y="6425867"/>
            <a:ext cx="465600" cy="432000"/>
          </a:xfrm>
          <a:prstGeom prst="rect">
            <a:avLst/>
          </a:prstGeom>
        </p:spPr>
        <p:txBody>
          <a:bodyPr spcFirstLastPara="1" wrap="square" lIns="91425" tIns="91425" rIns="91425" bIns="91425" anchor="t" anchorCtr="0">
            <a:noAutofit/>
          </a:bodyPr>
          <a:lstStyle>
            <a:lvl1pPr lvl="0" algn="ctr" rtl="0">
              <a:buNone/>
              <a:defRPr sz="1067">
                <a:solidFill>
                  <a:srgbClr val="FFFFFF"/>
                </a:solidFill>
                <a:latin typeface="Roboto Slab"/>
                <a:ea typeface="Roboto Slab"/>
                <a:cs typeface="Roboto Slab"/>
                <a:sym typeface="Roboto Slab"/>
              </a:defRPr>
            </a:lvl1pPr>
            <a:lvl2pPr lvl="1" algn="ctr" rtl="0">
              <a:buNone/>
              <a:defRPr sz="1067">
                <a:solidFill>
                  <a:srgbClr val="FFFFFF"/>
                </a:solidFill>
                <a:latin typeface="Roboto Slab"/>
                <a:ea typeface="Roboto Slab"/>
                <a:cs typeface="Roboto Slab"/>
                <a:sym typeface="Roboto Slab"/>
              </a:defRPr>
            </a:lvl2pPr>
            <a:lvl3pPr lvl="2" algn="ctr" rtl="0">
              <a:buNone/>
              <a:defRPr sz="1067">
                <a:solidFill>
                  <a:srgbClr val="FFFFFF"/>
                </a:solidFill>
                <a:latin typeface="Roboto Slab"/>
                <a:ea typeface="Roboto Slab"/>
                <a:cs typeface="Roboto Slab"/>
                <a:sym typeface="Roboto Slab"/>
              </a:defRPr>
            </a:lvl3pPr>
            <a:lvl4pPr lvl="3" algn="ctr" rtl="0">
              <a:buNone/>
              <a:defRPr sz="1067">
                <a:solidFill>
                  <a:srgbClr val="FFFFFF"/>
                </a:solidFill>
                <a:latin typeface="Roboto Slab"/>
                <a:ea typeface="Roboto Slab"/>
                <a:cs typeface="Roboto Slab"/>
                <a:sym typeface="Roboto Slab"/>
              </a:defRPr>
            </a:lvl4pPr>
            <a:lvl5pPr lvl="4" algn="ctr" rtl="0">
              <a:buNone/>
              <a:defRPr sz="1067">
                <a:solidFill>
                  <a:srgbClr val="FFFFFF"/>
                </a:solidFill>
                <a:latin typeface="Roboto Slab"/>
                <a:ea typeface="Roboto Slab"/>
                <a:cs typeface="Roboto Slab"/>
                <a:sym typeface="Roboto Slab"/>
              </a:defRPr>
            </a:lvl5pPr>
            <a:lvl6pPr lvl="5" algn="ctr" rtl="0">
              <a:buNone/>
              <a:defRPr sz="1067">
                <a:solidFill>
                  <a:srgbClr val="FFFFFF"/>
                </a:solidFill>
                <a:latin typeface="Roboto Slab"/>
                <a:ea typeface="Roboto Slab"/>
                <a:cs typeface="Roboto Slab"/>
                <a:sym typeface="Roboto Slab"/>
              </a:defRPr>
            </a:lvl6pPr>
            <a:lvl7pPr lvl="6" algn="ctr" rtl="0">
              <a:buNone/>
              <a:defRPr sz="1067">
                <a:solidFill>
                  <a:srgbClr val="FFFFFF"/>
                </a:solidFill>
                <a:latin typeface="Roboto Slab"/>
                <a:ea typeface="Roboto Slab"/>
                <a:cs typeface="Roboto Slab"/>
                <a:sym typeface="Roboto Slab"/>
              </a:defRPr>
            </a:lvl7pPr>
            <a:lvl8pPr lvl="7" algn="ctr" rtl="0">
              <a:buNone/>
              <a:defRPr sz="1067">
                <a:solidFill>
                  <a:srgbClr val="FFFFFF"/>
                </a:solidFill>
                <a:latin typeface="Roboto Slab"/>
                <a:ea typeface="Roboto Slab"/>
                <a:cs typeface="Roboto Slab"/>
                <a:sym typeface="Roboto Slab"/>
              </a:defRPr>
            </a:lvl8pPr>
            <a:lvl9pPr lvl="8" algn="ctr" rtl="0">
              <a:buNone/>
              <a:defRPr sz="1067">
                <a:solidFill>
                  <a:srgbClr val="FFFFFF"/>
                </a:solidFill>
                <a:latin typeface="Roboto Slab"/>
                <a:ea typeface="Roboto Slab"/>
                <a:cs typeface="Roboto Slab"/>
                <a:sym typeface="Roboto Slab"/>
              </a:defRPr>
            </a:lvl9pPr>
          </a:lstStyle>
          <a:p>
            <a:pPr defTabSz="1219170">
              <a:buClr>
                <a:srgbClr val="000000"/>
              </a:buClr>
            </a:pPr>
            <a:fld id="{00000000-1234-1234-1234-123412341234}" type="slidenum">
              <a:rPr lang="en" kern="0" smtClean="0"/>
              <a:pPr defTabSz="1219170">
                <a:buClr>
                  <a:srgbClr val="000000"/>
                </a:buClr>
              </a:pPr>
              <a:t>‹#›</a:t>
            </a:fld>
            <a:endParaRPr lang="en" kern="0"/>
          </a:p>
        </p:txBody>
      </p:sp>
      <p:sp>
        <p:nvSpPr>
          <p:cNvPr id="9" name="TextBox 8"/>
          <p:cNvSpPr txBox="1"/>
          <p:nvPr userDrawn="1"/>
        </p:nvSpPr>
        <p:spPr>
          <a:xfrm rot="16200000">
            <a:off x="10294569" y="3081657"/>
            <a:ext cx="3557035" cy="261610"/>
          </a:xfrm>
          <a:prstGeom prst="rect">
            <a:avLst/>
          </a:prstGeom>
          <a:noFill/>
        </p:spPr>
        <p:txBody>
          <a:bodyPr wrap="square" rtlCol="0">
            <a:spAutoFit/>
          </a:bodyPr>
          <a:lstStyle/>
          <a:p>
            <a:r>
              <a:rPr lang="en-US" sz="1100" i="0" dirty="0">
                <a:solidFill>
                  <a:srgbClr val="124057"/>
                </a:solidFill>
                <a:latin typeface="Roboto" panose="02000000000000000000" pitchFamily="2" charset="0"/>
                <a:ea typeface="Roboto" panose="02000000000000000000" pitchFamily="2" charset="0"/>
                <a:cs typeface="Nixie One" panose="020B0604020202020204" charset="0"/>
              </a:rPr>
              <a:t>©2020 </a:t>
            </a:r>
            <a:r>
              <a:rPr lang="en-US" sz="1100" i="0" dirty="0" err="1">
                <a:solidFill>
                  <a:srgbClr val="124057"/>
                </a:solidFill>
                <a:latin typeface="Roboto" panose="02000000000000000000" pitchFamily="2" charset="0"/>
                <a:ea typeface="Roboto" panose="02000000000000000000" pitchFamily="2" charset="0"/>
                <a:cs typeface="Nixie One" panose="020B0604020202020204" charset="0"/>
              </a:rPr>
              <a:t>Phân</a:t>
            </a:r>
            <a:r>
              <a:rPr lang="en-US" sz="1100" i="0" baseline="0" dirty="0">
                <a:solidFill>
                  <a:srgbClr val="124057"/>
                </a:solidFill>
                <a:latin typeface="Roboto" panose="02000000000000000000" pitchFamily="2" charset="0"/>
                <a:ea typeface="Roboto" panose="02000000000000000000" pitchFamily="2" charset="0"/>
                <a:cs typeface="Nixie One" panose="020B0604020202020204" charset="0"/>
              </a:rPr>
              <a:t> </a:t>
            </a:r>
            <a:r>
              <a:rPr lang="en-US" sz="1100" i="0" baseline="0" dirty="0" err="1">
                <a:solidFill>
                  <a:srgbClr val="124057"/>
                </a:solidFill>
                <a:latin typeface="Roboto" panose="02000000000000000000" pitchFamily="2" charset="0"/>
                <a:ea typeface="Roboto" panose="02000000000000000000" pitchFamily="2" charset="0"/>
                <a:cs typeface="Nixie One" panose="020B0604020202020204" charset="0"/>
              </a:rPr>
              <a:t>tích</a:t>
            </a:r>
            <a:r>
              <a:rPr lang="en-US" sz="1100" i="0" baseline="0" dirty="0">
                <a:solidFill>
                  <a:srgbClr val="124057"/>
                </a:solidFill>
                <a:latin typeface="Roboto" panose="02000000000000000000" pitchFamily="2" charset="0"/>
                <a:ea typeface="Roboto" panose="02000000000000000000" pitchFamily="2" charset="0"/>
                <a:cs typeface="Nixie One" panose="020B0604020202020204" charset="0"/>
              </a:rPr>
              <a:t> </a:t>
            </a:r>
            <a:r>
              <a:rPr lang="en-US" sz="1100" i="0" baseline="0" dirty="0" err="1">
                <a:solidFill>
                  <a:srgbClr val="124057"/>
                </a:solidFill>
                <a:latin typeface="Roboto" panose="02000000000000000000" pitchFamily="2" charset="0"/>
                <a:ea typeface="Roboto" panose="02000000000000000000" pitchFamily="2" charset="0"/>
                <a:cs typeface="Nixie One" panose="020B0604020202020204" charset="0"/>
              </a:rPr>
              <a:t>dữ</a:t>
            </a:r>
            <a:r>
              <a:rPr lang="en-US" sz="1100" i="0" baseline="0" dirty="0">
                <a:solidFill>
                  <a:srgbClr val="124057"/>
                </a:solidFill>
                <a:latin typeface="Roboto" panose="02000000000000000000" pitchFamily="2" charset="0"/>
                <a:ea typeface="Roboto" panose="02000000000000000000" pitchFamily="2" charset="0"/>
                <a:cs typeface="Nixie One" panose="020B0604020202020204" charset="0"/>
              </a:rPr>
              <a:t> </a:t>
            </a:r>
            <a:r>
              <a:rPr lang="en-US" sz="1100" i="0" baseline="0" dirty="0" err="1">
                <a:solidFill>
                  <a:srgbClr val="124057"/>
                </a:solidFill>
                <a:latin typeface="Roboto" panose="02000000000000000000" pitchFamily="2" charset="0"/>
                <a:ea typeface="Roboto" panose="02000000000000000000" pitchFamily="2" charset="0"/>
                <a:cs typeface="Nixie One" panose="020B0604020202020204" charset="0"/>
              </a:rPr>
              <a:t>liệu</a:t>
            </a:r>
            <a:r>
              <a:rPr lang="en-US" sz="1100" i="0" dirty="0">
                <a:solidFill>
                  <a:srgbClr val="124057"/>
                </a:solidFill>
                <a:latin typeface="Roboto" panose="02000000000000000000" pitchFamily="2" charset="0"/>
                <a:ea typeface="Roboto" panose="02000000000000000000" pitchFamily="2" charset="0"/>
                <a:cs typeface="Nixie One" panose="020B0604020202020204" charset="0"/>
              </a:rPr>
              <a:t> – </a:t>
            </a:r>
            <a:r>
              <a:rPr lang="en-US" sz="1100" i="0" dirty="0" err="1">
                <a:solidFill>
                  <a:srgbClr val="124057"/>
                </a:solidFill>
                <a:latin typeface="Roboto" panose="02000000000000000000" pitchFamily="2" charset="0"/>
                <a:ea typeface="Roboto" panose="02000000000000000000" pitchFamily="2" charset="0"/>
                <a:cs typeface="Nixie One" panose="020B0604020202020204" charset="0"/>
              </a:rPr>
              <a:t>Trung</a:t>
            </a:r>
            <a:r>
              <a:rPr lang="en-US" sz="1100" i="0" baseline="0" dirty="0">
                <a:solidFill>
                  <a:srgbClr val="124057"/>
                </a:solidFill>
                <a:latin typeface="Roboto" panose="02000000000000000000" pitchFamily="2" charset="0"/>
                <a:ea typeface="Roboto" panose="02000000000000000000" pitchFamily="2" charset="0"/>
                <a:cs typeface="Nixie One" panose="020B0604020202020204" charset="0"/>
              </a:rPr>
              <a:t> </a:t>
            </a:r>
            <a:r>
              <a:rPr lang="en-US" sz="1100" i="0" baseline="0" dirty="0" err="1">
                <a:solidFill>
                  <a:srgbClr val="124057"/>
                </a:solidFill>
                <a:latin typeface="Roboto" panose="02000000000000000000" pitchFamily="2" charset="0"/>
                <a:ea typeface="Roboto" panose="02000000000000000000" pitchFamily="2" charset="0"/>
                <a:cs typeface="Nixie One" panose="020B0604020202020204" charset="0"/>
              </a:rPr>
              <a:t>tâm</a:t>
            </a:r>
            <a:r>
              <a:rPr lang="en-US" sz="1100" i="0" baseline="0" dirty="0">
                <a:solidFill>
                  <a:srgbClr val="124057"/>
                </a:solidFill>
                <a:latin typeface="Roboto" panose="02000000000000000000" pitchFamily="2" charset="0"/>
                <a:ea typeface="Roboto" panose="02000000000000000000" pitchFamily="2" charset="0"/>
                <a:cs typeface="Nixie One" panose="020B0604020202020204" charset="0"/>
              </a:rPr>
              <a:t> </a:t>
            </a:r>
            <a:r>
              <a:rPr lang="en-US" sz="1100" i="0" baseline="0" dirty="0" err="1">
                <a:solidFill>
                  <a:srgbClr val="124057"/>
                </a:solidFill>
                <a:latin typeface="Roboto" panose="02000000000000000000" pitchFamily="2" charset="0"/>
                <a:ea typeface="Roboto" panose="02000000000000000000" pitchFamily="2" charset="0"/>
                <a:cs typeface="Nixie One" panose="020B0604020202020204" charset="0"/>
              </a:rPr>
              <a:t>Công</a:t>
            </a:r>
            <a:r>
              <a:rPr lang="en-US" sz="1100" i="0" baseline="0" dirty="0">
                <a:solidFill>
                  <a:srgbClr val="124057"/>
                </a:solidFill>
                <a:latin typeface="Roboto" panose="02000000000000000000" pitchFamily="2" charset="0"/>
                <a:ea typeface="Roboto" panose="02000000000000000000" pitchFamily="2" charset="0"/>
                <a:cs typeface="Nixie One" panose="020B0604020202020204" charset="0"/>
              </a:rPr>
              <a:t> </a:t>
            </a:r>
            <a:r>
              <a:rPr lang="en-US" sz="1100" i="0" baseline="0" dirty="0" err="1">
                <a:solidFill>
                  <a:srgbClr val="124057"/>
                </a:solidFill>
                <a:latin typeface="Roboto" panose="02000000000000000000" pitchFamily="2" charset="0"/>
                <a:ea typeface="Roboto" panose="02000000000000000000" pitchFamily="2" charset="0"/>
                <a:cs typeface="Nixie One" panose="020B0604020202020204" charset="0"/>
              </a:rPr>
              <a:t>nghệ</a:t>
            </a:r>
            <a:r>
              <a:rPr lang="en-US" sz="1100" i="0" dirty="0">
                <a:solidFill>
                  <a:srgbClr val="124057"/>
                </a:solidFill>
                <a:latin typeface="Roboto" panose="02000000000000000000" pitchFamily="2" charset="0"/>
                <a:ea typeface="Roboto" panose="02000000000000000000" pitchFamily="2" charset="0"/>
                <a:cs typeface="Nixie One" panose="020B0604020202020204" charset="0"/>
              </a:rPr>
              <a:t> - VDS</a:t>
            </a:r>
          </a:p>
        </p:txBody>
      </p:sp>
    </p:spTree>
    <p:extLst>
      <p:ext uri="{BB962C8B-B14F-4D97-AF65-F5344CB8AC3E}">
        <p14:creationId xmlns:p14="http://schemas.microsoft.com/office/powerpoint/2010/main" val="84386919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4"/>
        <p:cNvGrpSpPr/>
        <p:nvPr/>
      </p:nvGrpSpPr>
      <p:grpSpPr>
        <a:xfrm>
          <a:off x="0" y="0"/>
          <a:ext cx="0" cy="0"/>
          <a:chOff x="0" y="0"/>
          <a:chExt cx="0" cy="0"/>
        </a:xfrm>
      </p:grpSpPr>
      <p:sp>
        <p:nvSpPr>
          <p:cNvPr id="85" name="Google Shape;85;p10"/>
          <p:cNvSpPr/>
          <p:nvPr/>
        </p:nvSpPr>
        <p:spPr>
          <a:xfrm>
            <a:off x="0" y="0"/>
            <a:ext cx="329600" cy="707600"/>
          </a:xfrm>
          <a:prstGeom prst="rect">
            <a:avLst/>
          </a:prstGeom>
          <a:solidFill>
            <a:srgbClr val="18637B"/>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dirty="0">
              <a:ln>
                <a:noFill/>
              </a:ln>
              <a:solidFill>
                <a:srgbClr val="114454"/>
              </a:solidFill>
              <a:effectLst/>
              <a:uLnTx/>
              <a:uFillTx/>
              <a:latin typeface="Roboto Light" panose="02000000000000000000" pitchFamily="2" charset="0"/>
              <a:cs typeface="Arial"/>
              <a:sym typeface="Arial"/>
            </a:endParaRPr>
          </a:p>
        </p:txBody>
      </p:sp>
      <p:sp>
        <p:nvSpPr>
          <p:cNvPr id="86" name="Google Shape;86;p10"/>
          <p:cNvSpPr/>
          <p:nvPr/>
        </p:nvSpPr>
        <p:spPr>
          <a:xfrm>
            <a:off x="0" y="667500"/>
            <a:ext cx="329600" cy="1411600"/>
          </a:xfrm>
          <a:prstGeom prst="rect">
            <a:avLst/>
          </a:prstGeom>
          <a:solidFill>
            <a:srgbClr val="124057"/>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dirty="0">
              <a:ln>
                <a:noFill/>
              </a:ln>
              <a:solidFill>
                <a:srgbClr val="000000"/>
              </a:solidFill>
              <a:effectLst/>
              <a:uLnTx/>
              <a:uFillTx/>
              <a:latin typeface="Roboto Light" panose="02000000000000000000" pitchFamily="2" charset="0"/>
              <a:cs typeface="Arial"/>
              <a:sym typeface="Arial"/>
            </a:endParaRPr>
          </a:p>
        </p:txBody>
      </p:sp>
      <p:sp>
        <p:nvSpPr>
          <p:cNvPr id="87" name="Google Shape;87;p10"/>
          <p:cNvSpPr/>
          <p:nvPr/>
        </p:nvSpPr>
        <p:spPr>
          <a:xfrm>
            <a:off x="0" y="2071208"/>
            <a:ext cx="329600" cy="2043600"/>
          </a:xfrm>
          <a:prstGeom prst="rect">
            <a:avLst/>
          </a:prstGeom>
          <a:solidFill>
            <a:srgbClr val="165751"/>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dirty="0">
              <a:ln>
                <a:noFill/>
              </a:ln>
              <a:solidFill>
                <a:srgbClr val="000000"/>
              </a:solidFill>
              <a:effectLst/>
              <a:uLnTx/>
              <a:uFillTx/>
              <a:latin typeface="Roboto Light" panose="02000000000000000000" pitchFamily="2" charset="0"/>
              <a:cs typeface="Arial"/>
              <a:sym typeface="Arial"/>
            </a:endParaRPr>
          </a:p>
        </p:txBody>
      </p:sp>
      <p:sp>
        <p:nvSpPr>
          <p:cNvPr id="88" name="Google Shape;88;p10"/>
          <p:cNvSpPr/>
          <p:nvPr/>
        </p:nvSpPr>
        <p:spPr>
          <a:xfrm>
            <a:off x="0" y="4114800"/>
            <a:ext cx="329600" cy="807200"/>
          </a:xfrm>
          <a:prstGeom prst="rect">
            <a:avLst/>
          </a:prstGeom>
          <a:solidFill>
            <a:srgbClr val="3B8D61"/>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dirty="0">
              <a:ln>
                <a:noFill/>
              </a:ln>
              <a:solidFill>
                <a:srgbClr val="000000"/>
              </a:solidFill>
              <a:effectLst/>
              <a:uLnTx/>
              <a:uFillTx/>
              <a:latin typeface="Roboto Light" panose="02000000000000000000" pitchFamily="2" charset="0"/>
              <a:cs typeface="Arial"/>
              <a:sym typeface="Arial"/>
            </a:endParaRPr>
          </a:p>
        </p:txBody>
      </p:sp>
      <p:sp>
        <p:nvSpPr>
          <p:cNvPr id="89" name="Google Shape;89;p10"/>
          <p:cNvSpPr/>
          <p:nvPr/>
        </p:nvSpPr>
        <p:spPr>
          <a:xfrm>
            <a:off x="0" y="4922000"/>
            <a:ext cx="329600" cy="1936000"/>
          </a:xfrm>
          <a:prstGeom prst="rect">
            <a:avLst/>
          </a:prstGeom>
          <a:solidFill>
            <a:srgbClr val="94BF6E"/>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dirty="0">
              <a:ln>
                <a:noFill/>
              </a:ln>
              <a:solidFill>
                <a:srgbClr val="000000"/>
              </a:solidFill>
              <a:effectLst/>
              <a:uLnTx/>
              <a:uFillTx/>
              <a:latin typeface="Roboto Light" panose="02000000000000000000" pitchFamily="2" charset="0"/>
              <a:cs typeface="Arial"/>
              <a:sym typeface="Arial"/>
            </a:endParaRPr>
          </a:p>
        </p:txBody>
      </p:sp>
      <p:sp>
        <p:nvSpPr>
          <p:cNvPr id="90" name="Google Shape;90;p10"/>
          <p:cNvSpPr txBox="1">
            <a:spLocks noGrp="1"/>
          </p:cNvSpPr>
          <p:nvPr>
            <p:ph type="sldNum" idx="12"/>
          </p:nvPr>
        </p:nvSpPr>
        <p:spPr>
          <a:xfrm>
            <a:off x="-68067" y="6425867"/>
            <a:ext cx="465600" cy="432000"/>
          </a:xfrm>
          <a:prstGeom prst="rect">
            <a:avLst/>
          </a:prstGeom>
        </p:spPr>
        <p:txBody>
          <a:bodyPr spcFirstLastPara="1" wrap="square" lIns="91425" tIns="91425" rIns="91425" bIns="91425" anchor="t" anchorCtr="0">
            <a:noAutofit/>
          </a:bodyPr>
          <a:lstStyle>
            <a:lvl1pPr lvl="0" algn="ctr" rtl="0">
              <a:buNone/>
              <a:defRPr sz="1067">
                <a:solidFill>
                  <a:srgbClr val="FFFFFF"/>
                </a:solidFill>
                <a:latin typeface="Roboto Slab"/>
                <a:ea typeface="Roboto Slab"/>
                <a:cs typeface="Roboto Slab"/>
                <a:sym typeface="Roboto Slab"/>
              </a:defRPr>
            </a:lvl1pPr>
            <a:lvl2pPr lvl="1" algn="ctr" rtl="0">
              <a:buNone/>
              <a:defRPr sz="1067">
                <a:solidFill>
                  <a:srgbClr val="FFFFFF"/>
                </a:solidFill>
                <a:latin typeface="Roboto Slab"/>
                <a:ea typeface="Roboto Slab"/>
                <a:cs typeface="Roboto Slab"/>
                <a:sym typeface="Roboto Slab"/>
              </a:defRPr>
            </a:lvl2pPr>
            <a:lvl3pPr lvl="2" algn="ctr" rtl="0">
              <a:buNone/>
              <a:defRPr sz="1067">
                <a:solidFill>
                  <a:srgbClr val="FFFFFF"/>
                </a:solidFill>
                <a:latin typeface="Roboto Slab"/>
                <a:ea typeface="Roboto Slab"/>
                <a:cs typeface="Roboto Slab"/>
                <a:sym typeface="Roboto Slab"/>
              </a:defRPr>
            </a:lvl3pPr>
            <a:lvl4pPr lvl="3" algn="ctr" rtl="0">
              <a:buNone/>
              <a:defRPr sz="1067">
                <a:solidFill>
                  <a:srgbClr val="FFFFFF"/>
                </a:solidFill>
                <a:latin typeface="Roboto Slab"/>
                <a:ea typeface="Roboto Slab"/>
                <a:cs typeface="Roboto Slab"/>
                <a:sym typeface="Roboto Slab"/>
              </a:defRPr>
            </a:lvl4pPr>
            <a:lvl5pPr lvl="4" algn="ctr" rtl="0">
              <a:buNone/>
              <a:defRPr sz="1067">
                <a:solidFill>
                  <a:srgbClr val="FFFFFF"/>
                </a:solidFill>
                <a:latin typeface="Roboto Slab"/>
                <a:ea typeface="Roboto Slab"/>
                <a:cs typeface="Roboto Slab"/>
                <a:sym typeface="Roboto Slab"/>
              </a:defRPr>
            </a:lvl5pPr>
            <a:lvl6pPr lvl="5" algn="ctr" rtl="0">
              <a:buNone/>
              <a:defRPr sz="1067">
                <a:solidFill>
                  <a:srgbClr val="FFFFFF"/>
                </a:solidFill>
                <a:latin typeface="Roboto Slab"/>
                <a:ea typeface="Roboto Slab"/>
                <a:cs typeface="Roboto Slab"/>
                <a:sym typeface="Roboto Slab"/>
              </a:defRPr>
            </a:lvl6pPr>
            <a:lvl7pPr lvl="6" algn="ctr" rtl="0">
              <a:buNone/>
              <a:defRPr sz="1067">
                <a:solidFill>
                  <a:srgbClr val="FFFFFF"/>
                </a:solidFill>
                <a:latin typeface="Roboto Slab"/>
                <a:ea typeface="Roboto Slab"/>
                <a:cs typeface="Roboto Slab"/>
                <a:sym typeface="Roboto Slab"/>
              </a:defRPr>
            </a:lvl7pPr>
            <a:lvl8pPr lvl="7" algn="ctr" rtl="0">
              <a:buNone/>
              <a:defRPr sz="1067">
                <a:solidFill>
                  <a:srgbClr val="FFFFFF"/>
                </a:solidFill>
                <a:latin typeface="Roboto Slab"/>
                <a:ea typeface="Roboto Slab"/>
                <a:cs typeface="Roboto Slab"/>
                <a:sym typeface="Roboto Slab"/>
              </a:defRPr>
            </a:lvl8pPr>
            <a:lvl9pPr lvl="8" algn="ctr" rtl="0">
              <a:buNone/>
              <a:defRPr sz="1067">
                <a:solidFill>
                  <a:srgbClr val="FFFFFF"/>
                </a:solidFill>
                <a:latin typeface="Roboto Slab"/>
                <a:ea typeface="Roboto Slab"/>
                <a:cs typeface="Roboto Slab"/>
                <a:sym typeface="Roboto Slab"/>
              </a:defRPr>
            </a:lvl9pPr>
          </a:lstStyle>
          <a:p>
            <a:pPr defTabSz="1219170">
              <a:buClr>
                <a:srgbClr val="000000"/>
              </a:buClr>
            </a:pPr>
            <a:fld id="{00000000-1234-1234-1234-123412341234}" type="slidenum">
              <a:rPr lang="en" kern="0" smtClean="0"/>
              <a:pPr defTabSz="1219170">
                <a:buClr>
                  <a:srgbClr val="000000"/>
                </a:buClr>
              </a:pPr>
              <a:t>‹#›</a:t>
            </a:fld>
            <a:endParaRPr lang="en" kern="0"/>
          </a:p>
        </p:txBody>
      </p:sp>
      <p:sp>
        <p:nvSpPr>
          <p:cNvPr id="8" name="TextBox 7"/>
          <p:cNvSpPr txBox="1"/>
          <p:nvPr userDrawn="1"/>
        </p:nvSpPr>
        <p:spPr>
          <a:xfrm rot="16200000">
            <a:off x="10294569" y="3081657"/>
            <a:ext cx="3557035" cy="261610"/>
          </a:xfrm>
          <a:prstGeom prst="rect">
            <a:avLst/>
          </a:prstGeom>
          <a:noFill/>
        </p:spPr>
        <p:txBody>
          <a:bodyPr wrap="square" rtlCol="0">
            <a:spAutoFit/>
          </a:bodyPr>
          <a:lstStyle/>
          <a:p>
            <a:r>
              <a:rPr lang="en-US" sz="1100" i="0" dirty="0">
                <a:solidFill>
                  <a:srgbClr val="124057"/>
                </a:solidFill>
                <a:latin typeface="Roboto" panose="02000000000000000000" pitchFamily="2" charset="0"/>
                <a:ea typeface="Roboto" panose="02000000000000000000" pitchFamily="2" charset="0"/>
                <a:cs typeface="Nixie One" panose="020B0604020202020204" charset="0"/>
              </a:rPr>
              <a:t>©2020 </a:t>
            </a:r>
            <a:r>
              <a:rPr lang="en-US" sz="1100" i="0" dirty="0" err="1">
                <a:solidFill>
                  <a:srgbClr val="124057"/>
                </a:solidFill>
                <a:latin typeface="Roboto" panose="02000000000000000000" pitchFamily="2" charset="0"/>
                <a:ea typeface="Roboto" panose="02000000000000000000" pitchFamily="2" charset="0"/>
                <a:cs typeface="Nixie One" panose="020B0604020202020204" charset="0"/>
              </a:rPr>
              <a:t>Phân</a:t>
            </a:r>
            <a:r>
              <a:rPr lang="en-US" sz="1100" i="0" baseline="0" dirty="0">
                <a:solidFill>
                  <a:srgbClr val="124057"/>
                </a:solidFill>
                <a:latin typeface="Roboto" panose="02000000000000000000" pitchFamily="2" charset="0"/>
                <a:ea typeface="Roboto" panose="02000000000000000000" pitchFamily="2" charset="0"/>
                <a:cs typeface="Nixie One" panose="020B0604020202020204" charset="0"/>
              </a:rPr>
              <a:t> </a:t>
            </a:r>
            <a:r>
              <a:rPr lang="en-US" sz="1100" i="0" baseline="0" dirty="0" err="1">
                <a:solidFill>
                  <a:srgbClr val="124057"/>
                </a:solidFill>
                <a:latin typeface="Roboto" panose="02000000000000000000" pitchFamily="2" charset="0"/>
                <a:ea typeface="Roboto" panose="02000000000000000000" pitchFamily="2" charset="0"/>
                <a:cs typeface="Nixie One" panose="020B0604020202020204" charset="0"/>
              </a:rPr>
              <a:t>tích</a:t>
            </a:r>
            <a:r>
              <a:rPr lang="en-US" sz="1100" i="0" baseline="0" dirty="0">
                <a:solidFill>
                  <a:srgbClr val="124057"/>
                </a:solidFill>
                <a:latin typeface="Roboto" panose="02000000000000000000" pitchFamily="2" charset="0"/>
                <a:ea typeface="Roboto" panose="02000000000000000000" pitchFamily="2" charset="0"/>
                <a:cs typeface="Nixie One" panose="020B0604020202020204" charset="0"/>
              </a:rPr>
              <a:t> </a:t>
            </a:r>
            <a:r>
              <a:rPr lang="en-US" sz="1100" i="0" baseline="0" dirty="0" err="1">
                <a:solidFill>
                  <a:srgbClr val="124057"/>
                </a:solidFill>
                <a:latin typeface="Roboto" panose="02000000000000000000" pitchFamily="2" charset="0"/>
                <a:ea typeface="Roboto" panose="02000000000000000000" pitchFamily="2" charset="0"/>
                <a:cs typeface="Nixie One" panose="020B0604020202020204" charset="0"/>
              </a:rPr>
              <a:t>dữ</a:t>
            </a:r>
            <a:r>
              <a:rPr lang="en-US" sz="1100" i="0" baseline="0" dirty="0">
                <a:solidFill>
                  <a:srgbClr val="124057"/>
                </a:solidFill>
                <a:latin typeface="Roboto" panose="02000000000000000000" pitchFamily="2" charset="0"/>
                <a:ea typeface="Roboto" panose="02000000000000000000" pitchFamily="2" charset="0"/>
                <a:cs typeface="Nixie One" panose="020B0604020202020204" charset="0"/>
              </a:rPr>
              <a:t> </a:t>
            </a:r>
            <a:r>
              <a:rPr lang="en-US" sz="1100" i="0" baseline="0" dirty="0" err="1">
                <a:solidFill>
                  <a:srgbClr val="124057"/>
                </a:solidFill>
                <a:latin typeface="Roboto" panose="02000000000000000000" pitchFamily="2" charset="0"/>
                <a:ea typeface="Roboto" panose="02000000000000000000" pitchFamily="2" charset="0"/>
                <a:cs typeface="Nixie One" panose="020B0604020202020204" charset="0"/>
              </a:rPr>
              <a:t>liệu</a:t>
            </a:r>
            <a:r>
              <a:rPr lang="en-US" sz="1100" i="0" dirty="0">
                <a:solidFill>
                  <a:srgbClr val="124057"/>
                </a:solidFill>
                <a:latin typeface="Roboto" panose="02000000000000000000" pitchFamily="2" charset="0"/>
                <a:ea typeface="Roboto" panose="02000000000000000000" pitchFamily="2" charset="0"/>
                <a:cs typeface="Nixie One" panose="020B0604020202020204" charset="0"/>
              </a:rPr>
              <a:t> – </a:t>
            </a:r>
            <a:r>
              <a:rPr lang="en-US" sz="1100" i="0" dirty="0" err="1">
                <a:solidFill>
                  <a:srgbClr val="124057"/>
                </a:solidFill>
                <a:latin typeface="Roboto" panose="02000000000000000000" pitchFamily="2" charset="0"/>
                <a:ea typeface="Roboto" panose="02000000000000000000" pitchFamily="2" charset="0"/>
                <a:cs typeface="Nixie One" panose="020B0604020202020204" charset="0"/>
              </a:rPr>
              <a:t>Trung</a:t>
            </a:r>
            <a:r>
              <a:rPr lang="en-US" sz="1100" i="0" baseline="0" dirty="0">
                <a:solidFill>
                  <a:srgbClr val="124057"/>
                </a:solidFill>
                <a:latin typeface="Roboto" panose="02000000000000000000" pitchFamily="2" charset="0"/>
                <a:ea typeface="Roboto" panose="02000000000000000000" pitchFamily="2" charset="0"/>
                <a:cs typeface="Nixie One" panose="020B0604020202020204" charset="0"/>
              </a:rPr>
              <a:t> </a:t>
            </a:r>
            <a:r>
              <a:rPr lang="en-US" sz="1100" i="0" baseline="0" dirty="0" err="1">
                <a:solidFill>
                  <a:srgbClr val="124057"/>
                </a:solidFill>
                <a:latin typeface="Roboto" panose="02000000000000000000" pitchFamily="2" charset="0"/>
                <a:ea typeface="Roboto" panose="02000000000000000000" pitchFamily="2" charset="0"/>
                <a:cs typeface="Nixie One" panose="020B0604020202020204" charset="0"/>
              </a:rPr>
              <a:t>tâm</a:t>
            </a:r>
            <a:r>
              <a:rPr lang="en-US" sz="1100" i="0" baseline="0" dirty="0">
                <a:solidFill>
                  <a:srgbClr val="124057"/>
                </a:solidFill>
                <a:latin typeface="Roboto" panose="02000000000000000000" pitchFamily="2" charset="0"/>
                <a:ea typeface="Roboto" panose="02000000000000000000" pitchFamily="2" charset="0"/>
                <a:cs typeface="Nixie One" panose="020B0604020202020204" charset="0"/>
              </a:rPr>
              <a:t> </a:t>
            </a:r>
            <a:r>
              <a:rPr lang="en-US" sz="1100" i="0" baseline="0" dirty="0" err="1">
                <a:solidFill>
                  <a:srgbClr val="124057"/>
                </a:solidFill>
                <a:latin typeface="Roboto" panose="02000000000000000000" pitchFamily="2" charset="0"/>
                <a:ea typeface="Roboto" panose="02000000000000000000" pitchFamily="2" charset="0"/>
                <a:cs typeface="Nixie One" panose="020B0604020202020204" charset="0"/>
              </a:rPr>
              <a:t>Công</a:t>
            </a:r>
            <a:r>
              <a:rPr lang="en-US" sz="1100" i="0" baseline="0" dirty="0">
                <a:solidFill>
                  <a:srgbClr val="124057"/>
                </a:solidFill>
                <a:latin typeface="Roboto" panose="02000000000000000000" pitchFamily="2" charset="0"/>
                <a:ea typeface="Roboto" panose="02000000000000000000" pitchFamily="2" charset="0"/>
                <a:cs typeface="Nixie One" panose="020B0604020202020204" charset="0"/>
              </a:rPr>
              <a:t> </a:t>
            </a:r>
            <a:r>
              <a:rPr lang="en-US" sz="1100" i="0" baseline="0" dirty="0" err="1">
                <a:solidFill>
                  <a:srgbClr val="124057"/>
                </a:solidFill>
                <a:latin typeface="Roboto" panose="02000000000000000000" pitchFamily="2" charset="0"/>
                <a:ea typeface="Roboto" panose="02000000000000000000" pitchFamily="2" charset="0"/>
                <a:cs typeface="Nixie One" panose="020B0604020202020204" charset="0"/>
              </a:rPr>
              <a:t>nghệ</a:t>
            </a:r>
            <a:r>
              <a:rPr lang="en-US" sz="1100" i="0" dirty="0">
                <a:solidFill>
                  <a:srgbClr val="124057"/>
                </a:solidFill>
                <a:latin typeface="Roboto" panose="02000000000000000000" pitchFamily="2" charset="0"/>
                <a:ea typeface="Roboto" panose="02000000000000000000" pitchFamily="2" charset="0"/>
                <a:cs typeface="Nixie One" panose="020B0604020202020204" charset="0"/>
              </a:rPr>
              <a:t> - VDS</a:t>
            </a:r>
          </a:p>
        </p:txBody>
      </p:sp>
    </p:spTree>
    <p:extLst>
      <p:ext uri="{BB962C8B-B14F-4D97-AF65-F5344CB8AC3E}">
        <p14:creationId xmlns:p14="http://schemas.microsoft.com/office/powerpoint/2010/main" val="131483086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Blank style A">
  <p:cSld name="Blank style A">
    <p:spTree>
      <p:nvGrpSpPr>
        <p:cNvPr id="1" name="Shape 91"/>
        <p:cNvGrpSpPr/>
        <p:nvPr/>
      </p:nvGrpSpPr>
      <p:grpSpPr>
        <a:xfrm>
          <a:off x="0" y="0"/>
          <a:ext cx="0" cy="0"/>
          <a:chOff x="0" y="0"/>
          <a:chExt cx="0" cy="0"/>
        </a:xfrm>
      </p:grpSpPr>
      <p:sp>
        <p:nvSpPr>
          <p:cNvPr id="92" name="Google Shape;92;p11"/>
          <p:cNvSpPr/>
          <p:nvPr/>
        </p:nvSpPr>
        <p:spPr>
          <a:xfrm>
            <a:off x="0" y="1531000"/>
            <a:ext cx="12192000" cy="3796000"/>
          </a:xfrm>
          <a:prstGeom prst="rect">
            <a:avLst/>
          </a:prstGeom>
          <a:solidFill>
            <a:srgbClr val="165751"/>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dirty="0">
              <a:ln>
                <a:noFill/>
              </a:ln>
              <a:solidFill>
                <a:srgbClr val="000000"/>
              </a:solidFill>
              <a:effectLst/>
              <a:uLnTx/>
              <a:uFillTx/>
              <a:latin typeface="Roboto Light" panose="02000000000000000000" pitchFamily="2" charset="0"/>
              <a:cs typeface="Arial"/>
              <a:sym typeface="Arial"/>
            </a:endParaRPr>
          </a:p>
        </p:txBody>
      </p:sp>
      <p:sp>
        <p:nvSpPr>
          <p:cNvPr id="93" name="Google Shape;93;p11"/>
          <p:cNvSpPr/>
          <p:nvPr/>
        </p:nvSpPr>
        <p:spPr>
          <a:xfrm>
            <a:off x="0" y="0"/>
            <a:ext cx="12192000" cy="707600"/>
          </a:xfrm>
          <a:prstGeom prst="rect">
            <a:avLst/>
          </a:prstGeom>
          <a:solidFill>
            <a:srgbClr val="18637B"/>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dirty="0">
              <a:ln>
                <a:noFill/>
              </a:ln>
              <a:solidFill>
                <a:srgbClr val="114454"/>
              </a:solidFill>
              <a:effectLst/>
              <a:uLnTx/>
              <a:uFillTx/>
              <a:latin typeface="Roboto Light" panose="02000000000000000000" pitchFamily="2" charset="0"/>
              <a:cs typeface="Arial"/>
              <a:sym typeface="Arial"/>
            </a:endParaRPr>
          </a:p>
        </p:txBody>
      </p:sp>
      <p:sp>
        <p:nvSpPr>
          <p:cNvPr id="94" name="Google Shape;94;p11"/>
          <p:cNvSpPr/>
          <p:nvPr/>
        </p:nvSpPr>
        <p:spPr>
          <a:xfrm>
            <a:off x="0" y="667500"/>
            <a:ext cx="12192000" cy="976000"/>
          </a:xfrm>
          <a:prstGeom prst="rect">
            <a:avLst/>
          </a:prstGeom>
          <a:solidFill>
            <a:srgbClr val="124057"/>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dirty="0">
              <a:ln>
                <a:noFill/>
              </a:ln>
              <a:solidFill>
                <a:srgbClr val="000000"/>
              </a:solidFill>
              <a:effectLst/>
              <a:uLnTx/>
              <a:uFillTx/>
              <a:latin typeface="Roboto Light" panose="02000000000000000000" pitchFamily="2" charset="0"/>
              <a:cs typeface="Arial"/>
              <a:sym typeface="Arial"/>
            </a:endParaRPr>
          </a:p>
        </p:txBody>
      </p:sp>
      <p:sp>
        <p:nvSpPr>
          <p:cNvPr id="95" name="Google Shape;95;p11"/>
          <p:cNvSpPr/>
          <p:nvPr/>
        </p:nvSpPr>
        <p:spPr>
          <a:xfrm>
            <a:off x="0" y="5283733"/>
            <a:ext cx="12192000" cy="493600"/>
          </a:xfrm>
          <a:prstGeom prst="rect">
            <a:avLst/>
          </a:prstGeom>
          <a:solidFill>
            <a:srgbClr val="3B8D61"/>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dirty="0">
              <a:ln>
                <a:noFill/>
              </a:ln>
              <a:solidFill>
                <a:srgbClr val="000000"/>
              </a:solidFill>
              <a:effectLst/>
              <a:uLnTx/>
              <a:uFillTx/>
              <a:latin typeface="Roboto Light" panose="02000000000000000000" pitchFamily="2" charset="0"/>
              <a:cs typeface="Arial"/>
              <a:sym typeface="Arial"/>
            </a:endParaRPr>
          </a:p>
        </p:txBody>
      </p:sp>
      <p:sp>
        <p:nvSpPr>
          <p:cNvPr id="96" name="Google Shape;96;p11"/>
          <p:cNvSpPr/>
          <p:nvPr/>
        </p:nvSpPr>
        <p:spPr>
          <a:xfrm>
            <a:off x="0" y="5777500"/>
            <a:ext cx="12192000" cy="1080400"/>
          </a:xfrm>
          <a:prstGeom prst="rect">
            <a:avLst/>
          </a:prstGeom>
          <a:solidFill>
            <a:srgbClr val="94BF6E"/>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dirty="0">
              <a:ln>
                <a:noFill/>
              </a:ln>
              <a:solidFill>
                <a:srgbClr val="000000"/>
              </a:solidFill>
              <a:effectLst/>
              <a:uLnTx/>
              <a:uFillTx/>
              <a:latin typeface="Roboto Light" panose="02000000000000000000" pitchFamily="2" charset="0"/>
              <a:cs typeface="Arial"/>
              <a:sym typeface="Arial"/>
            </a:endParaRPr>
          </a:p>
        </p:txBody>
      </p:sp>
      <p:sp>
        <p:nvSpPr>
          <p:cNvPr id="97" name="Google Shape;97;p11"/>
          <p:cNvSpPr txBox="1">
            <a:spLocks noGrp="1"/>
          </p:cNvSpPr>
          <p:nvPr>
            <p:ph type="sldNum" idx="12"/>
          </p:nvPr>
        </p:nvSpPr>
        <p:spPr>
          <a:xfrm>
            <a:off x="-68067" y="6425867"/>
            <a:ext cx="465600" cy="432000"/>
          </a:xfrm>
          <a:prstGeom prst="rect">
            <a:avLst/>
          </a:prstGeom>
        </p:spPr>
        <p:txBody>
          <a:bodyPr spcFirstLastPara="1" wrap="square" lIns="91425" tIns="91425" rIns="91425" bIns="91425" anchor="t" anchorCtr="0">
            <a:noAutofit/>
          </a:bodyPr>
          <a:lstStyle>
            <a:lvl1pPr lvl="0" algn="ctr" rtl="0">
              <a:buNone/>
              <a:defRPr sz="1067">
                <a:solidFill>
                  <a:srgbClr val="FFFFFF"/>
                </a:solidFill>
                <a:latin typeface="Roboto Slab"/>
                <a:ea typeface="Roboto Slab"/>
                <a:cs typeface="Roboto Slab"/>
                <a:sym typeface="Roboto Slab"/>
              </a:defRPr>
            </a:lvl1pPr>
            <a:lvl2pPr lvl="1" algn="ctr" rtl="0">
              <a:buNone/>
              <a:defRPr sz="1067">
                <a:solidFill>
                  <a:srgbClr val="FFFFFF"/>
                </a:solidFill>
                <a:latin typeface="Roboto Slab"/>
                <a:ea typeface="Roboto Slab"/>
                <a:cs typeface="Roboto Slab"/>
                <a:sym typeface="Roboto Slab"/>
              </a:defRPr>
            </a:lvl2pPr>
            <a:lvl3pPr lvl="2" algn="ctr" rtl="0">
              <a:buNone/>
              <a:defRPr sz="1067">
                <a:solidFill>
                  <a:srgbClr val="FFFFFF"/>
                </a:solidFill>
                <a:latin typeface="Roboto Slab"/>
                <a:ea typeface="Roboto Slab"/>
                <a:cs typeface="Roboto Slab"/>
                <a:sym typeface="Roboto Slab"/>
              </a:defRPr>
            </a:lvl3pPr>
            <a:lvl4pPr lvl="3" algn="ctr" rtl="0">
              <a:buNone/>
              <a:defRPr sz="1067">
                <a:solidFill>
                  <a:srgbClr val="FFFFFF"/>
                </a:solidFill>
                <a:latin typeface="Roboto Slab"/>
                <a:ea typeface="Roboto Slab"/>
                <a:cs typeface="Roboto Slab"/>
                <a:sym typeface="Roboto Slab"/>
              </a:defRPr>
            </a:lvl4pPr>
            <a:lvl5pPr lvl="4" algn="ctr" rtl="0">
              <a:buNone/>
              <a:defRPr sz="1067">
                <a:solidFill>
                  <a:srgbClr val="FFFFFF"/>
                </a:solidFill>
                <a:latin typeface="Roboto Slab"/>
                <a:ea typeface="Roboto Slab"/>
                <a:cs typeface="Roboto Slab"/>
                <a:sym typeface="Roboto Slab"/>
              </a:defRPr>
            </a:lvl5pPr>
            <a:lvl6pPr lvl="5" algn="ctr" rtl="0">
              <a:buNone/>
              <a:defRPr sz="1067">
                <a:solidFill>
                  <a:srgbClr val="FFFFFF"/>
                </a:solidFill>
                <a:latin typeface="Roboto Slab"/>
                <a:ea typeface="Roboto Slab"/>
                <a:cs typeface="Roboto Slab"/>
                <a:sym typeface="Roboto Slab"/>
              </a:defRPr>
            </a:lvl6pPr>
            <a:lvl7pPr lvl="6" algn="ctr" rtl="0">
              <a:buNone/>
              <a:defRPr sz="1067">
                <a:solidFill>
                  <a:srgbClr val="FFFFFF"/>
                </a:solidFill>
                <a:latin typeface="Roboto Slab"/>
                <a:ea typeface="Roboto Slab"/>
                <a:cs typeface="Roboto Slab"/>
                <a:sym typeface="Roboto Slab"/>
              </a:defRPr>
            </a:lvl7pPr>
            <a:lvl8pPr lvl="7" algn="ctr" rtl="0">
              <a:buNone/>
              <a:defRPr sz="1067">
                <a:solidFill>
                  <a:srgbClr val="FFFFFF"/>
                </a:solidFill>
                <a:latin typeface="Roboto Slab"/>
                <a:ea typeface="Roboto Slab"/>
                <a:cs typeface="Roboto Slab"/>
                <a:sym typeface="Roboto Slab"/>
              </a:defRPr>
            </a:lvl8pPr>
            <a:lvl9pPr lvl="8" algn="ctr" rtl="0">
              <a:buNone/>
              <a:defRPr sz="1067">
                <a:solidFill>
                  <a:srgbClr val="FFFFFF"/>
                </a:solidFill>
                <a:latin typeface="Roboto Slab"/>
                <a:ea typeface="Roboto Slab"/>
                <a:cs typeface="Roboto Slab"/>
                <a:sym typeface="Roboto Slab"/>
              </a:defRPr>
            </a:lvl9pPr>
          </a:lstStyle>
          <a:p>
            <a:pPr defTabSz="1219170">
              <a:buClr>
                <a:srgbClr val="000000"/>
              </a:buClr>
            </a:pPr>
            <a:fld id="{00000000-1234-1234-1234-123412341234}" type="slidenum">
              <a:rPr lang="en" kern="0" smtClean="0"/>
              <a:pPr defTabSz="1219170">
                <a:buClr>
                  <a:srgbClr val="000000"/>
                </a:buClr>
              </a:pPr>
              <a:t>‹#›</a:t>
            </a:fld>
            <a:endParaRPr lang="en" kern="0"/>
          </a:p>
        </p:txBody>
      </p:sp>
    </p:spTree>
    <p:extLst>
      <p:ext uri="{BB962C8B-B14F-4D97-AF65-F5344CB8AC3E}">
        <p14:creationId xmlns:p14="http://schemas.microsoft.com/office/powerpoint/2010/main" val="133882629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Blank style B">
  <p:cSld name="Blank style B">
    <p:spTree>
      <p:nvGrpSpPr>
        <p:cNvPr id="1" name="Shape 98"/>
        <p:cNvGrpSpPr/>
        <p:nvPr/>
      </p:nvGrpSpPr>
      <p:grpSpPr>
        <a:xfrm>
          <a:off x="0" y="0"/>
          <a:ext cx="0" cy="0"/>
          <a:chOff x="0" y="0"/>
          <a:chExt cx="0" cy="0"/>
        </a:xfrm>
      </p:grpSpPr>
      <p:sp>
        <p:nvSpPr>
          <p:cNvPr id="99" name="Google Shape;99;p12"/>
          <p:cNvSpPr/>
          <p:nvPr/>
        </p:nvSpPr>
        <p:spPr>
          <a:xfrm>
            <a:off x="0" y="5726067"/>
            <a:ext cx="12192000" cy="321600"/>
          </a:xfrm>
          <a:prstGeom prst="rect">
            <a:avLst/>
          </a:prstGeom>
          <a:solidFill>
            <a:srgbClr val="165751"/>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dirty="0">
              <a:ln>
                <a:noFill/>
              </a:ln>
              <a:solidFill>
                <a:srgbClr val="000000"/>
              </a:solidFill>
              <a:effectLst/>
              <a:uLnTx/>
              <a:uFillTx/>
              <a:latin typeface="Roboto Light" panose="02000000000000000000" pitchFamily="2" charset="0"/>
              <a:cs typeface="Arial"/>
              <a:sym typeface="Arial"/>
            </a:endParaRPr>
          </a:p>
        </p:txBody>
      </p:sp>
      <p:sp>
        <p:nvSpPr>
          <p:cNvPr id="100" name="Google Shape;100;p12"/>
          <p:cNvSpPr/>
          <p:nvPr/>
        </p:nvSpPr>
        <p:spPr>
          <a:xfrm>
            <a:off x="0" y="0"/>
            <a:ext cx="12192000" cy="707600"/>
          </a:xfrm>
          <a:prstGeom prst="rect">
            <a:avLst/>
          </a:prstGeom>
          <a:solidFill>
            <a:srgbClr val="18637B"/>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dirty="0">
              <a:ln>
                <a:noFill/>
              </a:ln>
              <a:solidFill>
                <a:srgbClr val="114454"/>
              </a:solidFill>
              <a:effectLst/>
              <a:uLnTx/>
              <a:uFillTx/>
              <a:latin typeface="Roboto Light" panose="02000000000000000000" pitchFamily="2" charset="0"/>
              <a:cs typeface="Arial"/>
              <a:sym typeface="Arial"/>
            </a:endParaRPr>
          </a:p>
        </p:txBody>
      </p:sp>
      <p:sp>
        <p:nvSpPr>
          <p:cNvPr id="101" name="Google Shape;101;p12"/>
          <p:cNvSpPr/>
          <p:nvPr/>
        </p:nvSpPr>
        <p:spPr>
          <a:xfrm>
            <a:off x="0" y="667501"/>
            <a:ext cx="12192000" cy="5098800"/>
          </a:xfrm>
          <a:prstGeom prst="rect">
            <a:avLst/>
          </a:prstGeom>
          <a:solidFill>
            <a:srgbClr val="124057"/>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dirty="0">
              <a:ln>
                <a:noFill/>
              </a:ln>
              <a:solidFill>
                <a:srgbClr val="000000"/>
              </a:solidFill>
              <a:effectLst/>
              <a:uLnTx/>
              <a:uFillTx/>
              <a:latin typeface="Roboto Light" panose="02000000000000000000" pitchFamily="2" charset="0"/>
              <a:cs typeface="Arial"/>
              <a:sym typeface="Arial"/>
            </a:endParaRPr>
          </a:p>
        </p:txBody>
      </p:sp>
      <p:sp>
        <p:nvSpPr>
          <p:cNvPr id="102" name="Google Shape;102;p12"/>
          <p:cNvSpPr/>
          <p:nvPr/>
        </p:nvSpPr>
        <p:spPr>
          <a:xfrm>
            <a:off x="0" y="5991473"/>
            <a:ext cx="12192000" cy="157600"/>
          </a:xfrm>
          <a:prstGeom prst="rect">
            <a:avLst/>
          </a:prstGeom>
          <a:solidFill>
            <a:srgbClr val="3B8D61"/>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dirty="0">
              <a:ln>
                <a:noFill/>
              </a:ln>
              <a:solidFill>
                <a:srgbClr val="000000"/>
              </a:solidFill>
              <a:effectLst/>
              <a:uLnTx/>
              <a:uFillTx/>
              <a:latin typeface="Roboto Light" panose="02000000000000000000" pitchFamily="2" charset="0"/>
              <a:cs typeface="Arial"/>
              <a:sym typeface="Arial"/>
            </a:endParaRPr>
          </a:p>
        </p:txBody>
      </p:sp>
      <p:sp>
        <p:nvSpPr>
          <p:cNvPr id="103" name="Google Shape;103;p12"/>
          <p:cNvSpPr/>
          <p:nvPr/>
        </p:nvSpPr>
        <p:spPr>
          <a:xfrm>
            <a:off x="0" y="6112100"/>
            <a:ext cx="12192000" cy="746000"/>
          </a:xfrm>
          <a:prstGeom prst="rect">
            <a:avLst/>
          </a:prstGeom>
          <a:solidFill>
            <a:srgbClr val="94BF6E"/>
          </a:solidFill>
          <a:ln>
            <a:noFill/>
          </a:ln>
        </p:spPr>
        <p:txBody>
          <a:bodyPr spcFirstLastPara="1" wrap="square" lIns="121900" tIns="121900" rIns="121900" bIns="121900"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dirty="0">
              <a:ln>
                <a:noFill/>
              </a:ln>
              <a:solidFill>
                <a:srgbClr val="000000"/>
              </a:solidFill>
              <a:effectLst/>
              <a:uLnTx/>
              <a:uFillTx/>
              <a:latin typeface="Roboto Light" panose="02000000000000000000" pitchFamily="2" charset="0"/>
              <a:cs typeface="Arial"/>
              <a:sym typeface="Arial"/>
            </a:endParaRPr>
          </a:p>
        </p:txBody>
      </p:sp>
      <p:sp>
        <p:nvSpPr>
          <p:cNvPr id="104" name="Google Shape;104;p12"/>
          <p:cNvSpPr txBox="1">
            <a:spLocks noGrp="1"/>
          </p:cNvSpPr>
          <p:nvPr>
            <p:ph type="sldNum" idx="12"/>
          </p:nvPr>
        </p:nvSpPr>
        <p:spPr>
          <a:xfrm>
            <a:off x="-68067" y="6425867"/>
            <a:ext cx="465600" cy="432000"/>
          </a:xfrm>
          <a:prstGeom prst="rect">
            <a:avLst/>
          </a:prstGeom>
        </p:spPr>
        <p:txBody>
          <a:bodyPr spcFirstLastPara="1" wrap="square" lIns="91425" tIns="91425" rIns="91425" bIns="91425" anchor="t" anchorCtr="0">
            <a:noAutofit/>
          </a:bodyPr>
          <a:lstStyle>
            <a:lvl1pPr lvl="0" algn="ctr" rtl="0">
              <a:buNone/>
              <a:defRPr sz="1067">
                <a:solidFill>
                  <a:srgbClr val="FFFFFF"/>
                </a:solidFill>
                <a:latin typeface="Roboto Slab"/>
                <a:ea typeface="Roboto Slab"/>
                <a:cs typeface="Roboto Slab"/>
                <a:sym typeface="Roboto Slab"/>
              </a:defRPr>
            </a:lvl1pPr>
            <a:lvl2pPr lvl="1" algn="ctr" rtl="0">
              <a:buNone/>
              <a:defRPr sz="1067">
                <a:solidFill>
                  <a:srgbClr val="FFFFFF"/>
                </a:solidFill>
                <a:latin typeface="Roboto Slab"/>
                <a:ea typeface="Roboto Slab"/>
                <a:cs typeface="Roboto Slab"/>
                <a:sym typeface="Roboto Slab"/>
              </a:defRPr>
            </a:lvl2pPr>
            <a:lvl3pPr lvl="2" algn="ctr" rtl="0">
              <a:buNone/>
              <a:defRPr sz="1067">
                <a:solidFill>
                  <a:srgbClr val="FFFFFF"/>
                </a:solidFill>
                <a:latin typeface="Roboto Slab"/>
                <a:ea typeface="Roboto Slab"/>
                <a:cs typeface="Roboto Slab"/>
                <a:sym typeface="Roboto Slab"/>
              </a:defRPr>
            </a:lvl3pPr>
            <a:lvl4pPr lvl="3" algn="ctr" rtl="0">
              <a:buNone/>
              <a:defRPr sz="1067">
                <a:solidFill>
                  <a:srgbClr val="FFFFFF"/>
                </a:solidFill>
                <a:latin typeface="Roboto Slab"/>
                <a:ea typeface="Roboto Slab"/>
                <a:cs typeface="Roboto Slab"/>
                <a:sym typeface="Roboto Slab"/>
              </a:defRPr>
            </a:lvl4pPr>
            <a:lvl5pPr lvl="4" algn="ctr" rtl="0">
              <a:buNone/>
              <a:defRPr sz="1067">
                <a:solidFill>
                  <a:srgbClr val="FFFFFF"/>
                </a:solidFill>
                <a:latin typeface="Roboto Slab"/>
                <a:ea typeface="Roboto Slab"/>
                <a:cs typeface="Roboto Slab"/>
                <a:sym typeface="Roboto Slab"/>
              </a:defRPr>
            </a:lvl5pPr>
            <a:lvl6pPr lvl="5" algn="ctr" rtl="0">
              <a:buNone/>
              <a:defRPr sz="1067">
                <a:solidFill>
                  <a:srgbClr val="FFFFFF"/>
                </a:solidFill>
                <a:latin typeface="Roboto Slab"/>
                <a:ea typeface="Roboto Slab"/>
                <a:cs typeface="Roboto Slab"/>
                <a:sym typeface="Roboto Slab"/>
              </a:defRPr>
            </a:lvl6pPr>
            <a:lvl7pPr lvl="6" algn="ctr" rtl="0">
              <a:buNone/>
              <a:defRPr sz="1067">
                <a:solidFill>
                  <a:srgbClr val="FFFFFF"/>
                </a:solidFill>
                <a:latin typeface="Roboto Slab"/>
                <a:ea typeface="Roboto Slab"/>
                <a:cs typeface="Roboto Slab"/>
                <a:sym typeface="Roboto Slab"/>
              </a:defRPr>
            </a:lvl7pPr>
            <a:lvl8pPr lvl="7" algn="ctr" rtl="0">
              <a:buNone/>
              <a:defRPr sz="1067">
                <a:solidFill>
                  <a:srgbClr val="FFFFFF"/>
                </a:solidFill>
                <a:latin typeface="Roboto Slab"/>
                <a:ea typeface="Roboto Slab"/>
                <a:cs typeface="Roboto Slab"/>
                <a:sym typeface="Roboto Slab"/>
              </a:defRPr>
            </a:lvl8pPr>
            <a:lvl9pPr lvl="8" algn="ctr" rtl="0">
              <a:buNone/>
              <a:defRPr sz="1067">
                <a:solidFill>
                  <a:srgbClr val="FFFFFF"/>
                </a:solidFill>
                <a:latin typeface="Roboto Slab"/>
                <a:ea typeface="Roboto Slab"/>
                <a:cs typeface="Roboto Slab"/>
                <a:sym typeface="Roboto Slab"/>
              </a:defRPr>
            </a:lvl9pPr>
          </a:lstStyle>
          <a:p>
            <a:pPr defTabSz="1219170">
              <a:buClr>
                <a:srgbClr val="000000"/>
              </a:buClr>
            </a:pPr>
            <a:fld id="{00000000-1234-1234-1234-123412341234}" type="slidenum">
              <a:rPr lang="en" kern="0" smtClean="0"/>
              <a:pPr defTabSz="1219170">
                <a:buClr>
                  <a:srgbClr val="000000"/>
                </a:buClr>
              </a:pPr>
              <a:t>‹#›</a:t>
            </a:fld>
            <a:endParaRPr lang="en" kern="0"/>
          </a:p>
        </p:txBody>
      </p:sp>
    </p:spTree>
    <p:extLst>
      <p:ext uri="{BB962C8B-B14F-4D97-AF65-F5344CB8AC3E}">
        <p14:creationId xmlns:p14="http://schemas.microsoft.com/office/powerpoint/2010/main" val="18951946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7B2E291-A121-49BB-B36F-3005AAEE5F46}" type="datetimeFigureOut">
              <a:rPr lang="en-US" smtClean="0"/>
              <a:t>7/13/22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06D031B-68E7-4E1E-BA18-F737606694E5}" type="slidenum">
              <a:rPr lang="en-US" smtClean="0"/>
              <a:t>‹#›</a:t>
            </a:fld>
            <a:endParaRPr lang="en-US"/>
          </a:p>
        </p:txBody>
      </p:sp>
    </p:spTree>
    <p:extLst>
      <p:ext uri="{BB962C8B-B14F-4D97-AF65-F5344CB8AC3E}">
        <p14:creationId xmlns:p14="http://schemas.microsoft.com/office/powerpoint/2010/main" val="28491005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7B2E291-A121-49BB-B36F-3005AAEE5F46}" type="datetimeFigureOut">
              <a:rPr lang="en-US" smtClean="0"/>
              <a:t>7/13/22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06D031B-68E7-4E1E-BA18-F737606694E5}" type="slidenum">
              <a:rPr lang="en-US" smtClean="0"/>
              <a:t>‹#›</a:t>
            </a:fld>
            <a:endParaRPr lang="en-US"/>
          </a:p>
        </p:txBody>
      </p:sp>
    </p:spTree>
    <p:extLst>
      <p:ext uri="{BB962C8B-B14F-4D97-AF65-F5344CB8AC3E}">
        <p14:creationId xmlns:p14="http://schemas.microsoft.com/office/powerpoint/2010/main" val="14911734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7B2E291-A121-49BB-B36F-3005AAEE5F46}" type="datetimeFigureOut">
              <a:rPr lang="en-US" smtClean="0"/>
              <a:t>7/13/22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06D031B-68E7-4E1E-BA18-F737606694E5}" type="slidenum">
              <a:rPr lang="en-US" smtClean="0"/>
              <a:t>‹#›</a:t>
            </a:fld>
            <a:endParaRPr lang="en-US"/>
          </a:p>
        </p:txBody>
      </p:sp>
    </p:spTree>
    <p:extLst>
      <p:ext uri="{BB962C8B-B14F-4D97-AF65-F5344CB8AC3E}">
        <p14:creationId xmlns:p14="http://schemas.microsoft.com/office/powerpoint/2010/main" val="12467345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7B2E291-A121-49BB-B36F-3005AAEE5F46}" type="datetimeFigureOut">
              <a:rPr lang="en-US" smtClean="0"/>
              <a:t>7/13/22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06D031B-68E7-4E1E-BA18-F737606694E5}" type="slidenum">
              <a:rPr lang="en-US" smtClean="0"/>
              <a:t>‹#›</a:t>
            </a:fld>
            <a:endParaRPr lang="en-US"/>
          </a:p>
        </p:txBody>
      </p:sp>
    </p:spTree>
    <p:extLst>
      <p:ext uri="{BB962C8B-B14F-4D97-AF65-F5344CB8AC3E}">
        <p14:creationId xmlns:p14="http://schemas.microsoft.com/office/powerpoint/2010/main" val="39436360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7B2E291-A121-49BB-B36F-3005AAEE5F46}" type="datetimeFigureOut">
              <a:rPr lang="en-US" smtClean="0"/>
              <a:t>7/13/22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06D031B-68E7-4E1E-BA18-F737606694E5}" type="slidenum">
              <a:rPr lang="en-US" smtClean="0"/>
              <a:t>‹#›</a:t>
            </a:fld>
            <a:endParaRPr lang="en-US"/>
          </a:p>
        </p:txBody>
      </p:sp>
    </p:spTree>
    <p:extLst>
      <p:ext uri="{BB962C8B-B14F-4D97-AF65-F5344CB8AC3E}">
        <p14:creationId xmlns:p14="http://schemas.microsoft.com/office/powerpoint/2010/main" val="30790638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7B2E291-A121-49BB-B36F-3005AAEE5F46}" type="datetimeFigureOut">
              <a:rPr lang="en-US" smtClean="0"/>
              <a:t>7/13/22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06D031B-68E7-4E1E-BA18-F737606694E5}" type="slidenum">
              <a:rPr lang="en-US" smtClean="0"/>
              <a:t>‹#›</a:t>
            </a:fld>
            <a:endParaRPr lang="en-US"/>
          </a:p>
        </p:txBody>
      </p:sp>
    </p:spTree>
    <p:extLst>
      <p:ext uri="{BB962C8B-B14F-4D97-AF65-F5344CB8AC3E}">
        <p14:creationId xmlns:p14="http://schemas.microsoft.com/office/powerpoint/2010/main" val="40108802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theme" Target="../theme/theme3.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Roboto Light" panose="02000000000000000000" pitchFamily="2" charset="0"/>
              </a:defRPr>
            </a:lvl1pPr>
          </a:lstStyle>
          <a:p>
            <a:fld id="{57B2E291-A121-49BB-B36F-3005AAEE5F46}" type="datetimeFigureOut">
              <a:rPr lang="en-US" smtClean="0"/>
              <a:pPr/>
              <a:t>7/13/22</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Roboto Light" panose="02000000000000000000" pitchFamily="2" charset="0"/>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Roboto Light" panose="02000000000000000000" pitchFamily="2" charset="0"/>
              </a:defRPr>
            </a:lvl1pPr>
          </a:lstStyle>
          <a:p>
            <a:fld id="{A06D031B-68E7-4E1E-BA18-F737606694E5}" type="slidenum">
              <a:rPr lang="en-US" smtClean="0"/>
              <a:pPr/>
              <a:t>‹#›</a:t>
            </a:fld>
            <a:endParaRPr lang="en-US" dirty="0"/>
          </a:p>
        </p:txBody>
      </p:sp>
    </p:spTree>
    <p:extLst>
      <p:ext uri="{BB962C8B-B14F-4D97-AF65-F5344CB8AC3E}">
        <p14:creationId xmlns:p14="http://schemas.microsoft.com/office/powerpoint/2010/main" val="408505426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9" r:id="rId12"/>
  </p:sldLayoutIdLst>
  <p:txStyles>
    <p:titleStyle>
      <a:lvl1pPr algn="l" defTabSz="914400" rtl="0" eaLnBrk="1" latinLnBrk="0" hangingPunct="1">
        <a:lnSpc>
          <a:spcPct val="90000"/>
        </a:lnSpc>
        <a:spcBef>
          <a:spcPct val="0"/>
        </a:spcBef>
        <a:buNone/>
        <a:defRPr sz="4400" kern="1200">
          <a:solidFill>
            <a:schemeClr val="tx1"/>
          </a:solidFill>
          <a:latin typeface="Roboto Light" panose="02000000000000000000" pitchFamily="2"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Roboto Light" panose="02000000000000000000"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Roboto Light" panose="02000000000000000000"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Roboto Light" panose="02000000000000000000"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Light" panose="02000000000000000000"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Roboto Light" panose="02000000000000000000"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528033" y="707633"/>
            <a:ext cx="4278400" cy="1371600"/>
          </a:xfrm>
          <a:prstGeom prst="rect">
            <a:avLst/>
          </a:prstGeom>
          <a:noFill/>
          <a:ln>
            <a:noFill/>
          </a:ln>
        </p:spPr>
        <p:txBody>
          <a:bodyPr spcFirstLastPara="1" wrap="square" lIns="91425" tIns="91425" rIns="91425" bIns="91425" anchor="ctr" anchorCtr="0">
            <a:noAutofit/>
          </a:bodyPr>
          <a:lstStyle>
            <a:lvl1pPr lvl="0">
              <a:spcBef>
                <a:spcPts val="0"/>
              </a:spcBef>
              <a:spcAft>
                <a:spcPts val="0"/>
              </a:spcAft>
              <a:buClr>
                <a:srgbClr val="FFFFFF"/>
              </a:buClr>
              <a:buSzPts val="1800"/>
              <a:buFont typeface="Roboto Slab"/>
              <a:buNone/>
              <a:defRPr sz="1800" b="1">
                <a:solidFill>
                  <a:srgbClr val="FFFFFF"/>
                </a:solidFill>
                <a:latin typeface="Roboto Slab"/>
                <a:ea typeface="Roboto Slab"/>
                <a:cs typeface="Roboto Slab"/>
                <a:sym typeface="Roboto Slab"/>
              </a:defRPr>
            </a:lvl1pPr>
            <a:lvl2pPr lvl="1">
              <a:spcBef>
                <a:spcPts val="0"/>
              </a:spcBef>
              <a:spcAft>
                <a:spcPts val="0"/>
              </a:spcAft>
              <a:buClr>
                <a:srgbClr val="FFFFFF"/>
              </a:buClr>
              <a:buSzPts val="1800"/>
              <a:buFont typeface="Roboto Slab"/>
              <a:buNone/>
              <a:defRPr sz="1800" b="1">
                <a:solidFill>
                  <a:srgbClr val="FFFFFF"/>
                </a:solidFill>
                <a:latin typeface="Roboto Slab"/>
                <a:ea typeface="Roboto Slab"/>
                <a:cs typeface="Roboto Slab"/>
                <a:sym typeface="Roboto Slab"/>
              </a:defRPr>
            </a:lvl2pPr>
            <a:lvl3pPr lvl="2">
              <a:spcBef>
                <a:spcPts val="0"/>
              </a:spcBef>
              <a:spcAft>
                <a:spcPts val="0"/>
              </a:spcAft>
              <a:buClr>
                <a:srgbClr val="FFFFFF"/>
              </a:buClr>
              <a:buSzPts val="1800"/>
              <a:buFont typeface="Roboto Slab"/>
              <a:buNone/>
              <a:defRPr sz="1800" b="1">
                <a:solidFill>
                  <a:srgbClr val="FFFFFF"/>
                </a:solidFill>
                <a:latin typeface="Roboto Slab"/>
                <a:ea typeface="Roboto Slab"/>
                <a:cs typeface="Roboto Slab"/>
                <a:sym typeface="Roboto Slab"/>
              </a:defRPr>
            </a:lvl3pPr>
            <a:lvl4pPr lvl="3">
              <a:spcBef>
                <a:spcPts val="0"/>
              </a:spcBef>
              <a:spcAft>
                <a:spcPts val="0"/>
              </a:spcAft>
              <a:buClr>
                <a:srgbClr val="FFFFFF"/>
              </a:buClr>
              <a:buSzPts val="1800"/>
              <a:buFont typeface="Roboto Slab"/>
              <a:buNone/>
              <a:defRPr sz="1800" b="1">
                <a:solidFill>
                  <a:srgbClr val="FFFFFF"/>
                </a:solidFill>
                <a:latin typeface="Roboto Slab"/>
                <a:ea typeface="Roboto Slab"/>
                <a:cs typeface="Roboto Slab"/>
                <a:sym typeface="Roboto Slab"/>
              </a:defRPr>
            </a:lvl4pPr>
            <a:lvl5pPr lvl="4">
              <a:spcBef>
                <a:spcPts val="0"/>
              </a:spcBef>
              <a:spcAft>
                <a:spcPts val="0"/>
              </a:spcAft>
              <a:buClr>
                <a:srgbClr val="FFFFFF"/>
              </a:buClr>
              <a:buSzPts val="1800"/>
              <a:buFont typeface="Roboto Slab"/>
              <a:buNone/>
              <a:defRPr sz="1800" b="1">
                <a:solidFill>
                  <a:srgbClr val="FFFFFF"/>
                </a:solidFill>
                <a:latin typeface="Roboto Slab"/>
                <a:ea typeface="Roboto Slab"/>
                <a:cs typeface="Roboto Slab"/>
                <a:sym typeface="Roboto Slab"/>
              </a:defRPr>
            </a:lvl5pPr>
            <a:lvl6pPr lvl="5">
              <a:spcBef>
                <a:spcPts val="0"/>
              </a:spcBef>
              <a:spcAft>
                <a:spcPts val="0"/>
              </a:spcAft>
              <a:buClr>
                <a:srgbClr val="FFFFFF"/>
              </a:buClr>
              <a:buSzPts val="1800"/>
              <a:buFont typeface="Roboto Slab"/>
              <a:buNone/>
              <a:defRPr sz="1800" b="1">
                <a:solidFill>
                  <a:srgbClr val="FFFFFF"/>
                </a:solidFill>
                <a:latin typeface="Roboto Slab"/>
                <a:ea typeface="Roboto Slab"/>
                <a:cs typeface="Roboto Slab"/>
                <a:sym typeface="Roboto Slab"/>
              </a:defRPr>
            </a:lvl6pPr>
            <a:lvl7pPr lvl="6">
              <a:spcBef>
                <a:spcPts val="0"/>
              </a:spcBef>
              <a:spcAft>
                <a:spcPts val="0"/>
              </a:spcAft>
              <a:buClr>
                <a:srgbClr val="FFFFFF"/>
              </a:buClr>
              <a:buSzPts val="1800"/>
              <a:buFont typeface="Roboto Slab"/>
              <a:buNone/>
              <a:defRPr sz="1800" b="1">
                <a:solidFill>
                  <a:srgbClr val="FFFFFF"/>
                </a:solidFill>
                <a:latin typeface="Roboto Slab"/>
                <a:ea typeface="Roboto Slab"/>
                <a:cs typeface="Roboto Slab"/>
                <a:sym typeface="Roboto Slab"/>
              </a:defRPr>
            </a:lvl7pPr>
            <a:lvl8pPr lvl="7">
              <a:spcBef>
                <a:spcPts val="0"/>
              </a:spcBef>
              <a:spcAft>
                <a:spcPts val="0"/>
              </a:spcAft>
              <a:buClr>
                <a:srgbClr val="FFFFFF"/>
              </a:buClr>
              <a:buSzPts val="1800"/>
              <a:buFont typeface="Roboto Slab"/>
              <a:buNone/>
              <a:defRPr sz="1800" b="1">
                <a:solidFill>
                  <a:srgbClr val="FFFFFF"/>
                </a:solidFill>
                <a:latin typeface="Roboto Slab"/>
                <a:ea typeface="Roboto Slab"/>
                <a:cs typeface="Roboto Slab"/>
                <a:sym typeface="Roboto Slab"/>
              </a:defRPr>
            </a:lvl8pPr>
            <a:lvl9pPr lvl="8">
              <a:spcBef>
                <a:spcPts val="0"/>
              </a:spcBef>
              <a:spcAft>
                <a:spcPts val="0"/>
              </a:spcAft>
              <a:buClr>
                <a:srgbClr val="FFFFFF"/>
              </a:buClr>
              <a:buSzPts val="1800"/>
              <a:buFont typeface="Roboto Slab"/>
              <a:buNone/>
              <a:defRPr sz="1800" b="1">
                <a:solidFill>
                  <a:srgbClr val="FFFFFF"/>
                </a:solidFill>
                <a:latin typeface="Roboto Slab"/>
                <a:ea typeface="Roboto Slab"/>
                <a:cs typeface="Roboto Slab"/>
                <a:sym typeface="Roboto Slab"/>
              </a:defRPr>
            </a:lvl9pPr>
          </a:lstStyle>
          <a:p>
            <a:endParaRPr/>
          </a:p>
        </p:txBody>
      </p:sp>
      <p:sp>
        <p:nvSpPr>
          <p:cNvPr id="7" name="Google Shape;7;p1"/>
          <p:cNvSpPr txBox="1">
            <a:spLocks noGrp="1"/>
          </p:cNvSpPr>
          <p:nvPr>
            <p:ph type="body" idx="1"/>
          </p:nvPr>
        </p:nvSpPr>
        <p:spPr>
          <a:xfrm>
            <a:off x="1528033" y="2356367"/>
            <a:ext cx="10054400" cy="4211600"/>
          </a:xfrm>
          <a:prstGeom prst="rect">
            <a:avLst/>
          </a:prstGeom>
          <a:noFill/>
          <a:ln>
            <a:noFill/>
          </a:ln>
        </p:spPr>
        <p:txBody>
          <a:bodyPr spcFirstLastPara="1" wrap="square" lIns="91425" tIns="91425" rIns="91425" bIns="91425" anchor="t" anchorCtr="0">
            <a:noAutofit/>
          </a:bodyPr>
          <a:lstStyle>
            <a:lvl1pPr marL="457200" lvl="0" indent="-419100">
              <a:spcBef>
                <a:spcPts val="600"/>
              </a:spcBef>
              <a:spcAft>
                <a:spcPts val="0"/>
              </a:spcAft>
              <a:buClr>
                <a:srgbClr val="114454"/>
              </a:buClr>
              <a:buSzPts val="3000"/>
              <a:buFont typeface="Nixie One"/>
              <a:buChar char="▪"/>
              <a:defRPr sz="3000">
                <a:solidFill>
                  <a:srgbClr val="114454"/>
                </a:solidFill>
                <a:latin typeface="Nixie One"/>
                <a:ea typeface="Nixie One"/>
                <a:cs typeface="Nixie One"/>
                <a:sym typeface="Nixie One"/>
              </a:defRPr>
            </a:lvl1pPr>
            <a:lvl2pPr marL="914400" lvl="1" indent="-381000">
              <a:spcBef>
                <a:spcPts val="0"/>
              </a:spcBef>
              <a:spcAft>
                <a:spcPts val="0"/>
              </a:spcAft>
              <a:buClr>
                <a:srgbClr val="114454"/>
              </a:buClr>
              <a:buSzPts val="2400"/>
              <a:buFont typeface="Nixie One"/>
              <a:buChar char="▫"/>
              <a:defRPr sz="2400">
                <a:solidFill>
                  <a:srgbClr val="114454"/>
                </a:solidFill>
                <a:latin typeface="Nixie One"/>
                <a:ea typeface="Nixie One"/>
                <a:cs typeface="Nixie One"/>
                <a:sym typeface="Nixie One"/>
              </a:defRPr>
            </a:lvl2pPr>
            <a:lvl3pPr marL="1371600" lvl="2" indent="-381000">
              <a:spcBef>
                <a:spcPts val="0"/>
              </a:spcBef>
              <a:spcAft>
                <a:spcPts val="0"/>
              </a:spcAft>
              <a:buClr>
                <a:srgbClr val="114454"/>
              </a:buClr>
              <a:buSzPts val="2400"/>
              <a:buFont typeface="Nixie One"/>
              <a:buChar char="■"/>
              <a:defRPr sz="2400">
                <a:solidFill>
                  <a:srgbClr val="114454"/>
                </a:solidFill>
                <a:latin typeface="Nixie One"/>
                <a:ea typeface="Nixie One"/>
                <a:cs typeface="Nixie One"/>
                <a:sym typeface="Nixie One"/>
              </a:defRPr>
            </a:lvl3pPr>
            <a:lvl4pPr marL="1828800" lvl="3" indent="-342900">
              <a:spcBef>
                <a:spcPts val="0"/>
              </a:spcBef>
              <a:spcAft>
                <a:spcPts val="0"/>
              </a:spcAft>
              <a:buClr>
                <a:srgbClr val="114454"/>
              </a:buClr>
              <a:buSzPts val="1800"/>
              <a:buFont typeface="Nixie One"/>
              <a:buChar char="●"/>
              <a:defRPr sz="1800">
                <a:solidFill>
                  <a:srgbClr val="114454"/>
                </a:solidFill>
                <a:latin typeface="Nixie One"/>
                <a:ea typeface="Nixie One"/>
                <a:cs typeface="Nixie One"/>
                <a:sym typeface="Nixie One"/>
              </a:defRPr>
            </a:lvl4pPr>
            <a:lvl5pPr marL="2286000" lvl="4" indent="-342900">
              <a:spcBef>
                <a:spcPts val="0"/>
              </a:spcBef>
              <a:spcAft>
                <a:spcPts val="0"/>
              </a:spcAft>
              <a:buClr>
                <a:srgbClr val="114454"/>
              </a:buClr>
              <a:buSzPts val="1800"/>
              <a:buFont typeface="Nixie One"/>
              <a:buChar char="○"/>
              <a:defRPr sz="1800">
                <a:solidFill>
                  <a:srgbClr val="114454"/>
                </a:solidFill>
                <a:latin typeface="Nixie One"/>
                <a:ea typeface="Nixie One"/>
                <a:cs typeface="Nixie One"/>
                <a:sym typeface="Nixie One"/>
              </a:defRPr>
            </a:lvl5pPr>
            <a:lvl6pPr marL="2743200" lvl="5" indent="-342900">
              <a:spcBef>
                <a:spcPts val="0"/>
              </a:spcBef>
              <a:spcAft>
                <a:spcPts val="0"/>
              </a:spcAft>
              <a:buClr>
                <a:srgbClr val="114454"/>
              </a:buClr>
              <a:buSzPts val="1800"/>
              <a:buFont typeface="Nixie One"/>
              <a:buChar char="■"/>
              <a:defRPr sz="1800">
                <a:solidFill>
                  <a:srgbClr val="114454"/>
                </a:solidFill>
                <a:latin typeface="Nixie One"/>
                <a:ea typeface="Nixie One"/>
                <a:cs typeface="Nixie One"/>
                <a:sym typeface="Nixie One"/>
              </a:defRPr>
            </a:lvl6pPr>
            <a:lvl7pPr marL="3200400" lvl="6" indent="-342900">
              <a:spcBef>
                <a:spcPts val="0"/>
              </a:spcBef>
              <a:spcAft>
                <a:spcPts val="0"/>
              </a:spcAft>
              <a:buClr>
                <a:srgbClr val="114454"/>
              </a:buClr>
              <a:buSzPts val="1800"/>
              <a:buFont typeface="Nixie One"/>
              <a:buChar char="●"/>
              <a:defRPr sz="1800">
                <a:solidFill>
                  <a:srgbClr val="114454"/>
                </a:solidFill>
                <a:latin typeface="Nixie One"/>
                <a:ea typeface="Nixie One"/>
                <a:cs typeface="Nixie One"/>
                <a:sym typeface="Nixie One"/>
              </a:defRPr>
            </a:lvl7pPr>
            <a:lvl8pPr marL="3657600" lvl="7" indent="-342900">
              <a:spcBef>
                <a:spcPts val="0"/>
              </a:spcBef>
              <a:spcAft>
                <a:spcPts val="0"/>
              </a:spcAft>
              <a:buClr>
                <a:srgbClr val="114454"/>
              </a:buClr>
              <a:buSzPts val="1800"/>
              <a:buFont typeface="Nixie One"/>
              <a:buChar char="○"/>
              <a:defRPr sz="1800">
                <a:solidFill>
                  <a:srgbClr val="114454"/>
                </a:solidFill>
                <a:latin typeface="Nixie One"/>
                <a:ea typeface="Nixie One"/>
                <a:cs typeface="Nixie One"/>
                <a:sym typeface="Nixie One"/>
              </a:defRPr>
            </a:lvl8pPr>
            <a:lvl9pPr marL="4114800" lvl="8" indent="-342900">
              <a:spcBef>
                <a:spcPts val="0"/>
              </a:spcBef>
              <a:spcAft>
                <a:spcPts val="0"/>
              </a:spcAft>
              <a:buClr>
                <a:srgbClr val="114454"/>
              </a:buClr>
              <a:buSzPts val="1800"/>
              <a:buFont typeface="Nixie One"/>
              <a:buChar char="■"/>
              <a:defRPr sz="1800">
                <a:solidFill>
                  <a:srgbClr val="114454"/>
                </a:solidFill>
                <a:latin typeface="Nixie One"/>
                <a:ea typeface="Nixie One"/>
                <a:cs typeface="Nixie One"/>
                <a:sym typeface="Nixie One"/>
              </a:defRPr>
            </a:lvl9pPr>
          </a:lstStyle>
          <a:p>
            <a:endParaRPr/>
          </a:p>
        </p:txBody>
      </p:sp>
      <p:sp>
        <p:nvSpPr>
          <p:cNvPr id="8" name="Google Shape;8;p1"/>
          <p:cNvSpPr txBox="1">
            <a:spLocks noGrp="1"/>
          </p:cNvSpPr>
          <p:nvPr>
            <p:ph type="sldNum" idx="12"/>
          </p:nvPr>
        </p:nvSpPr>
        <p:spPr>
          <a:xfrm>
            <a:off x="-68067" y="6425867"/>
            <a:ext cx="465600" cy="432000"/>
          </a:xfrm>
          <a:prstGeom prst="rect">
            <a:avLst/>
          </a:prstGeom>
          <a:noFill/>
          <a:ln>
            <a:noFill/>
          </a:ln>
        </p:spPr>
        <p:txBody>
          <a:bodyPr spcFirstLastPara="1" wrap="square" lIns="91425" tIns="91425" rIns="91425" bIns="91425" anchor="t" anchorCtr="0">
            <a:noAutofit/>
          </a:bodyPr>
          <a:lstStyle>
            <a:lvl1pPr lvl="0" algn="ctr">
              <a:buNone/>
              <a:defRPr sz="1067">
                <a:solidFill>
                  <a:srgbClr val="FFFFFF"/>
                </a:solidFill>
                <a:latin typeface="Roboto Slab"/>
                <a:ea typeface="Roboto Slab"/>
                <a:cs typeface="Roboto Slab"/>
                <a:sym typeface="Roboto Slab"/>
              </a:defRPr>
            </a:lvl1pPr>
            <a:lvl2pPr lvl="1" algn="ctr">
              <a:buNone/>
              <a:defRPr sz="1067">
                <a:solidFill>
                  <a:srgbClr val="FFFFFF"/>
                </a:solidFill>
                <a:latin typeface="Roboto Slab"/>
                <a:ea typeface="Roboto Slab"/>
                <a:cs typeface="Roboto Slab"/>
                <a:sym typeface="Roboto Slab"/>
              </a:defRPr>
            </a:lvl2pPr>
            <a:lvl3pPr lvl="2" algn="ctr">
              <a:buNone/>
              <a:defRPr sz="1067">
                <a:solidFill>
                  <a:srgbClr val="FFFFFF"/>
                </a:solidFill>
                <a:latin typeface="Roboto Slab"/>
                <a:ea typeface="Roboto Slab"/>
                <a:cs typeface="Roboto Slab"/>
                <a:sym typeface="Roboto Slab"/>
              </a:defRPr>
            </a:lvl3pPr>
            <a:lvl4pPr lvl="3" algn="ctr">
              <a:buNone/>
              <a:defRPr sz="1067">
                <a:solidFill>
                  <a:srgbClr val="FFFFFF"/>
                </a:solidFill>
                <a:latin typeface="Roboto Slab"/>
                <a:ea typeface="Roboto Slab"/>
                <a:cs typeface="Roboto Slab"/>
                <a:sym typeface="Roboto Slab"/>
              </a:defRPr>
            </a:lvl4pPr>
            <a:lvl5pPr lvl="4" algn="ctr">
              <a:buNone/>
              <a:defRPr sz="1067">
                <a:solidFill>
                  <a:srgbClr val="FFFFFF"/>
                </a:solidFill>
                <a:latin typeface="Roboto Slab"/>
                <a:ea typeface="Roboto Slab"/>
                <a:cs typeface="Roboto Slab"/>
                <a:sym typeface="Roboto Slab"/>
              </a:defRPr>
            </a:lvl5pPr>
            <a:lvl6pPr lvl="5" algn="ctr">
              <a:buNone/>
              <a:defRPr sz="1067">
                <a:solidFill>
                  <a:srgbClr val="FFFFFF"/>
                </a:solidFill>
                <a:latin typeface="Roboto Slab"/>
                <a:ea typeface="Roboto Slab"/>
                <a:cs typeface="Roboto Slab"/>
                <a:sym typeface="Roboto Slab"/>
              </a:defRPr>
            </a:lvl6pPr>
            <a:lvl7pPr lvl="6" algn="ctr">
              <a:buNone/>
              <a:defRPr sz="1067">
                <a:solidFill>
                  <a:srgbClr val="FFFFFF"/>
                </a:solidFill>
                <a:latin typeface="Roboto Slab"/>
                <a:ea typeface="Roboto Slab"/>
                <a:cs typeface="Roboto Slab"/>
                <a:sym typeface="Roboto Slab"/>
              </a:defRPr>
            </a:lvl7pPr>
            <a:lvl8pPr lvl="7" algn="ctr">
              <a:buNone/>
              <a:defRPr sz="1067">
                <a:solidFill>
                  <a:srgbClr val="FFFFFF"/>
                </a:solidFill>
                <a:latin typeface="Roboto Slab"/>
                <a:ea typeface="Roboto Slab"/>
                <a:cs typeface="Roboto Slab"/>
                <a:sym typeface="Roboto Slab"/>
              </a:defRPr>
            </a:lvl8pPr>
            <a:lvl9pPr lvl="8" algn="ctr">
              <a:buNone/>
              <a:defRPr sz="1067">
                <a:solidFill>
                  <a:srgbClr val="FFFFFF"/>
                </a:solidFill>
                <a:latin typeface="Roboto Slab"/>
                <a:ea typeface="Roboto Slab"/>
                <a:cs typeface="Roboto Slab"/>
                <a:sym typeface="Roboto Slab"/>
              </a:defRPr>
            </a:lvl9pPr>
          </a:lstStyle>
          <a:p>
            <a:pPr defTabSz="1219170">
              <a:buClr>
                <a:srgbClr val="000000"/>
              </a:buClr>
            </a:pPr>
            <a:fld id="{00000000-1234-1234-1234-123412341234}" type="slidenum">
              <a:rPr lang="en" kern="0" smtClean="0"/>
              <a:pPr defTabSz="1219170">
                <a:buClr>
                  <a:srgbClr val="000000"/>
                </a:buClr>
              </a:pPr>
              <a:t>‹#›</a:t>
            </a:fld>
            <a:endParaRPr lang="en" kern="0"/>
          </a:p>
        </p:txBody>
      </p:sp>
    </p:spTree>
    <p:extLst>
      <p:ext uri="{BB962C8B-B14F-4D97-AF65-F5344CB8AC3E}">
        <p14:creationId xmlns:p14="http://schemas.microsoft.com/office/powerpoint/2010/main" val="3657947904"/>
      </p:ext>
    </p:extLst>
  </p:cSld>
  <p:clrMap bg1="lt1" tx1="dk1" bg2="dk2" tx2="lt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528033" y="707633"/>
            <a:ext cx="4278400" cy="1371600"/>
          </a:xfrm>
          <a:prstGeom prst="rect">
            <a:avLst/>
          </a:prstGeom>
          <a:noFill/>
          <a:ln>
            <a:noFill/>
          </a:ln>
        </p:spPr>
        <p:txBody>
          <a:bodyPr spcFirstLastPara="1" wrap="square" lIns="91425" tIns="91425" rIns="91425" bIns="91425" anchor="ctr" anchorCtr="0">
            <a:noAutofit/>
          </a:bodyPr>
          <a:lstStyle>
            <a:lvl1pPr lvl="0">
              <a:spcBef>
                <a:spcPts val="0"/>
              </a:spcBef>
              <a:spcAft>
                <a:spcPts val="0"/>
              </a:spcAft>
              <a:buClr>
                <a:srgbClr val="FFFFFF"/>
              </a:buClr>
              <a:buSzPts val="1800"/>
              <a:buFont typeface="Roboto Slab"/>
              <a:buNone/>
              <a:defRPr sz="1800" b="1">
                <a:solidFill>
                  <a:srgbClr val="FFFFFF"/>
                </a:solidFill>
                <a:latin typeface="Roboto Slab"/>
                <a:ea typeface="Roboto Slab"/>
                <a:cs typeface="Roboto Slab"/>
                <a:sym typeface="Roboto Slab"/>
              </a:defRPr>
            </a:lvl1pPr>
            <a:lvl2pPr lvl="1">
              <a:spcBef>
                <a:spcPts val="0"/>
              </a:spcBef>
              <a:spcAft>
                <a:spcPts val="0"/>
              </a:spcAft>
              <a:buClr>
                <a:srgbClr val="FFFFFF"/>
              </a:buClr>
              <a:buSzPts val="1800"/>
              <a:buFont typeface="Roboto Slab"/>
              <a:buNone/>
              <a:defRPr sz="1800" b="1">
                <a:solidFill>
                  <a:srgbClr val="FFFFFF"/>
                </a:solidFill>
                <a:latin typeface="Roboto Slab"/>
                <a:ea typeface="Roboto Slab"/>
                <a:cs typeface="Roboto Slab"/>
                <a:sym typeface="Roboto Slab"/>
              </a:defRPr>
            </a:lvl2pPr>
            <a:lvl3pPr lvl="2">
              <a:spcBef>
                <a:spcPts val="0"/>
              </a:spcBef>
              <a:spcAft>
                <a:spcPts val="0"/>
              </a:spcAft>
              <a:buClr>
                <a:srgbClr val="FFFFFF"/>
              </a:buClr>
              <a:buSzPts val="1800"/>
              <a:buFont typeface="Roboto Slab"/>
              <a:buNone/>
              <a:defRPr sz="1800" b="1">
                <a:solidFill>
                  <a:srgbClr val="FFFFFF"/>
                </a:solidFill>
                <a:latin typeface="Roboto Slab"/>
                <a:ea typeface="Roboto Slab"/>
                <a:cs typeface="Roboto Slab"/>
                <a:sym typeface="Roboto Slab"/>
              </a:defRPr>
            </a:lvl3pPr>
            <a:lvl4pPr lvl="3">
              <a:spcBef>
                <a:spcPts val="0"/>
              </a:spcBef>
              <a:spcAft>
                <a:spcPts val="0"/>
              </a:spcAft>
              <a:buClr>
                <a:srgbClr val="FFFFFF"/>
              </a:buClr>
              <a:buSzPts val="1800"/>
              <a:buFont typeface="Roboto Slab"/>
              <a:buNone/>
              <a:defRPr sz="1800" b="1">
                <a:solidFill>
                  <a:srgbClr val="FFFFFF"/>
                </a:solidFill>
                <a:latin typeface="Roboto Slab"/>
                <a:ea typeface="Roboto Slab"/>
                <a:cs typeface="Roboto Slab"/>
                <a:sym typeface="Roboto Slab"/>
              </a:defRPr>
            </a:lvl4pPr>
            <a:lvl5pPr lvl="4">
              <a:spcBef>
                <a:spcPts val="0"/>
              </a:spcBef>
              <a:spcAft>
                <a:spcPts val="0"/>
              </a:spcAft>
              <a:buClr>
                <a:srgbClr val="FFFFFF"/>
              </a:buClr>
              <a:buSzPts val="1800"/>
              <a:buFont typeface="Roboto Slab"/>
              <a:buNone/>
              <a:defRPr sz="1800" b="1">
                <a:solidFill>
                  <a:srgbClr val="FFFFFF"/>
                </a:solidFill>
                <a:latin typeface="Roboto Slab"/>
                <a:ea typeface="Roboto Slab"/>
                <a:cs typeface="Roboto Slab"/>
                <a:sym typeface="Roboto Slab"/>
              </a:defRPr>
            </a:lvl5pPr>
            <a:lvl6pPr lvl="5">
              <a:spcBef>
                <a:spcPts val="0"/>
              </a:spcBef>
              <a:spcAft>
                <a:spcPts val="0"/>
              </a:spcAft>
              <a:buClr>
                <a:srgbClr val="FFFFFF"/>
              </a:buClr>
              <a:buSzPts val="1800"/>
              <a:buFont typeface="Roboto Slab"/>
              <a:buNone/>
              <a:defRPr sz="1800" b="1">
                <a:solidFill>
                  <a:srgbClr val="FFFFFF"/>
                </a:solidFill>
                <a:latin typeface="Roboto Slab"/>
                <a:ea typeface="Roboto Slab"/>
                <a:cs typeface="Roboto Slab"/>
                <a:sym typeface="Roboto Slab"/>
              </a:defRPr>
            </a:lvl6pPr>
            <a:lvl7pPr lvl="6">
              <a:spcBef>
                <a:spcPts val="0"/>
              </a:spcBef>
              <a:spcAft>
                <a:spcPts val="0"/>
              </a:spcAft>
              <a:buClr>
                <a:srgbClr val="FFFFFF"/>
              </a:buClr>
              <a:buSzPts val="1800"/>
              <a:buFont typeface="Roboto Slab"/>
              <a:buNone/>
              <a:defRPr sz="1800" b="1">
                <a:solidFill>
                  <a:srgbClr val="FFFFFF"/>
                </a:solidFill>
                <a:latin typeface="Roboto Slab"/>
                <a:ea typeface="Roboto Slab"/>
                <a:cs typeface="Roboto Slab"/>
                <a:sym typeface="Roboto Slab"/>
              </a:defRPr>
            </a:lvl7pPr>
            <a:lvl8pPr lvl="7">
              <a:spcBef>
                <a:spcPts val="0"/>
              </a:spcBef>
              <a:spcAft>
                <a:spcPts val="0"/>
              </a:spcAft>
              <a:buClr>
                <a:srgbClr val="FFFFFF"/>
              </a:buClr>
              <a:buSzPts val="1800"/>
              <a:buFont typeface="Roboto Slab"/>
              <a:buNone/>
              <a:defRPr sz="1800" b="1">
                <a:solidFill>
                  <a:srgbClr val="FFFFFF"/>
                </a:solidFill>
                <a:latin typeface="Roboto Slab"/>
                <a:ea typeface="Roboto Slab"/>
                <a:cs typeface="Roboto Slab"/>
                <a:sym typeface="Roboto Slab"/>
              </a:defRPr>
            </a:lvl8pPr>
            <a:lvl9pPr lvl="8">
              <a:spcBef>
                <a:spcPts val="0"/>
              </a:spcBef>
              <a:spcAft>
                <a:spcPts val="0"/>
              </a:spcAft>
              <a:buClr>
                <a:srgbClr val="FFFFFF"/>
              </a:buClr>
              <a:buSzPts val="1800"/>
              <a:buFont typeface="Roboto Slab"/>
              <a:buNone/>
              <a:defRPr sz="1800" b="1">
                <a:solidFill>
                  <a:srgbClr val="FFFFFF"/>
                </a:solidFill>
                <a:latin typeface="Roboto Slab"/>
                <a:ea typeface="Roboto Slab"/>
                <a:cs typeface="Roboto Slab"/>
                <a:sym typeface="Roboto Slab"/>
              </a:defRPr>
            </a:lvl9pPr>
          </a:lstStyle>
          <a:p>
            <a:endParaRPr/>
          </a:p>
        </p:txBody>
      </p:sp>
      <p:sp>
        <p:nvSpPr>
          <p:cNvPr id="7" name="Google Shape;7;p1"/>
          <p:cNvSpPr txBox="1">
            <a:spLocks noGrp="1"/>
          </p:cNvSpPr>
          <p:nvPr>
            <p:ph type="body" idx="1"/>
          </p:nvPr>
        </p:nvSpPr>
        <p:spPr>
          <a:xfrm>
            <a:off x="1528033" y="2356367"/>
            <a:ext cx="10054400" cy="4211600"/>
          </a:xfrm>
          <a:prstGeom prst="rect">
            <a:avLst/>
          </a:prstGeom>
          <a:noFill/>
          <a:ln>
            <a:noFill/>
          </a:ln>
        </p:spPr>
        <p:txBody>
          <a:bodyPr spcFirstLastPara="1" wrap="square" lIns="91425" tIns="91425" rIns="91425" bIns="91425" anchor="t" anchorCtr="0">
            <a:noAutofit/>
          </a:bodyPr>
          <a:lstStyle>
            <a:lvl1pPr marL="457200" lvl="0" indent="-419100">
              <a:spcBef>
                <a:spcPts val="600"/>
              </a:spcBef>
              <a:spcAft>
                <a:spcPts val="0"/>
              </a:spcAft>
              <a:buClr>
                <a:srgbClr val="114454"/>
              </a:buClr>
              <a:buSzPts val="3000"/>
              <a:buFont typeface="Nixie One"/>
              <a:buChar char="▪"/>
              <a:defRPr sz="3000">
                <a:solidFill>
                  <a:srgbClr val="114454"/>
                </a:solidFill>
                <a:latin typeface="Nixie One"/>
                <a:ea typeface="Nixie One"/>
                <a:cs typeface="Nixie One"/>
                <a:sym typeface="Nixie One"/>
              </a:defRPr>
            </a:lvl1pPr>
            <a:lvl2pPr marL="914400" lvl="1" indent="-381000">
              <a:spcBef>
                <a:spcPts val="0"/>
              </a:spcBef>
              <a:spcAft>
                <a:spcPts val="0"/>
              </a:spcAft>
              <a:buClr>
                <a:srgbClr val="114454"/>
              </a:buClr>
              <a:buSzPts val="2400"/>
              <a:buFont typeface="Nixie One"/>
              <a:buChar char="▫"/>
              <a:defRPr sz="2400">
                <a:solidFill>
                  <a:srgbClr val="114454"/>
                </a:solidFill>
                <a:latin typeface="Nixie One"/>
                <a:ea typeface="Nixie One"/>
                <a:cs typeface="Nixie One"/>
                <a:sym typeface="Nixie One"/>
              </a:defRPr>
            </a:lvl2pPr>
            <a:lvl3pPr marL="1371600" lvl="2" indent="-381000">
              <a:spcBef>
                <a:spcPts val="0"/>
              </a:spcBef>
              <a:spcAft>
                <a:spcPts val="0"/>
              </a:spcAft>
              <a:buClr>
                <a:srgbClr val="114454"/>
              </a:buClr>
              <a:buSzPts val="2400"/>
              <a:buFont typeface="Nixie One"/>
              <a:buChar char="■"/>
              <a:defRPr sz="2400">
                <a:solidFill>
                  <a:srgbClr val="114454"/>
                </a:solidFill>
                <a:latin typeface="Nixie One"/>
                <a:ea typeface="Nixie One"/>
                <a:cs typeface="Nixie One"/>
                <a:sym typeface="Nixie One"/>
              </a:defRPr>
            </a:lvl3pPr>
            <a:lvl4pPr marL="1828800" lvl="3" indent="-342900">
              <a:spcBef>
                <a:spcPts val="0"/>
              </a:spcBef>
              <a:spcAft>
                <a:spcPts val="0"/>
              </a:spcAft>
              <a:buClr>
                <a:srgbClr val="114454"/>
              </a:buClr>
              <a:buSzPts val="1800"/>
              <a:buFont typeface="Nixie One"/>
              <a:buChar char="●"/>
              <a:defRPr sz="1800">
                <a:solidFill>
                  <a:srgbClr val="114454"/>
                </a:solidFill>
                <a:latin typeface="Nixie One"/>
                <a:ea typeface="Nixie One"/>
                <a:cs typeface="Nixie One"/>
                <a:sym typeface="Nixie One"/>
              </a:defRPr>
            </a:lvl4pPr>
            <a:lvl5pPr marL="2286000" lvl="4" indent="-342900">
              <a:spcBef>
                <a:spcPts val="0"/>
              </a:spcBef>
              <a:spcAft>
                <a:spcPts val="0"/>
              </a:spcAft>
              <a:buClr>
                <a:srgbClr val="114454"/>
              </a:buClr>
              <a:buSzPts val="1800"/>
              <a:buFont typeface="Nixie One"/>
              <a:buChar char="○"/>
              <a:defRPr sz="1800">
                <a:solidFill>
                  <a:srgbClr val="114454"/>
                </a:solidFill>
                <a:latin typeface="Nixie One"/>
                <a:ea typeface="Nixie One"/>
                <a:cs typeface="Nixie One"/>
                <a:sym typeface="Nixie One"/>
              </a:defRPr>
            </a:lvl5pPr>
            <a:lvl6pPr marL="2743200" lvl="5" indent="-342900">
              <a:spcBef>
                <a:spcPts val="0"/>
              </a:spcBef>
              <a:spcAft>
                <a:spcPts val="0"/>
              </a:spcAft>
              <a:buClr>
                <a:srgbClr val="114454"/>
              </a:buClr>
              <a:buSzPts val="1800"/>
              <a:buFont typeface="Nixie One"/>
              <a:buChar char="■"/>
              <a:defRPr sz="1800">
                <a:solidFill>
                  <a:srgbClr val="114454"/>
                </a:solidFill>
                <a:latin typeface="Nixie One"/>
                <a:ea typeface="Nixie One"/>
                <a:cs typeface="Nixie One"/>
                <a:sym typeface="Nixie One"/>
              </a:defRPr>
            </a:lvl6pPr>
            <a:lvl7pPr marL="3200400" lvl="6" indent="-342900">
              <a:spcBef>
                <a:spcPts val="0"/>
              </a:spcBef>
              <a:spcAft>
                <a:spcPts val="0"/>
              </a:spcAft>
              <a:buClr>
                <a:srgbClr val="114454"/>
              </a:buClr>
              <a:buSzPts val="1800"/>
              <a:buFont typeface="Nixie One"/>
              <a:buChar char="●"/>
              <a:defRPr sz="1800">
                <a:solidFill>
                  <a:srgbClr val="114454"/>
                </a:solidFill>
                <a:latin typeface="Nixie One"/>
                <a:ea typeface="Nixie One"/>
                <a:cs typeface="Nixie One"/>
                <a:sym typeface="Nixie One"/>
              </a:defRPr>
            </a:lvl7pPr>
            <a:lvl8pPr marL="3657600" lvl="7" indent="-342900">
              <a:spcBef>
                <a:spcPts val="0"/>
              </a:spcBef>
              <a:spcAft>
                <a:spcPts val="0"/>
              </a:spcAft>
              <a:buClr>
                <a:srgbClr val="114454"/>
              </a:buClr>
              <a:buSzPts val="1800"/>
              <a:buFont typeface="Nixie One"/>
              <a:buChar char="○"/>
              <a:defRPr sz="1800">
                <a:solidFill>
                  <a:srgbClr val="114454"/>
                </a:solidFill>
                <a:latin typeface="Nixie One"/>
                <a:ea typeface="Nixie One"/>
                <a:cs typeface="Nixie One"/>
                <a:sym typeface="Nixie One"/>
              </a:defRPr>
            </a:lvl8pPr>
            <a:lvl9pPr marL="4114800" lvl="8" indent="-342900">
              <a:spcBef>
                <a:spcPts val="0"/>
              </a:spcBef>
              <a:spcAft>
                <a:spcPts val="0"/>
              </a:spcAft>
              <a:buClr>
                <a:srgbClr val="114454"/>
              </a:buClr>
              <a:buSzPts val="1800"/>
              <a:buFont typeface="Nixie One"/>
              <a:buChar char="■"/>
              <a:defRPr sz="1800">
                <a:solidFill>
                  <a:srgbClr val="114454"/>
                </a:solidFill>
                <a:latin typeface="Nixie One"/>
                <a:ea typeface="Nixie One"/>
                <a:cs typeface="Nixie One"/>
                <a:sym typeface="Nixie One"/>
              </a:defRPr>
            </a:lvl9pPr>
          </a:lstStyle>
          <a:p>
            <a:endParaRPr/>
          </a:p>
        </p:txBody>
      </p:sp>
      <p:sp>
        <p:nvSpPr>
          <p:cNvPr id="8" name="Google Shape;8;p1"/>
          <p:cNvSpPr txBox="1">
            <a:spLocks noGrp="1"/>
          </p:cNvSpPr>
          <p:nvPr>
            <p:ph type="sldNum" idx="12"/>
          </p:nvPr>
        </p:nvSpPr>
        <p:spPr>
          <a:xfrm>
            <a:off x="-68067" y="6425867"/>
            <a:ext cx="465600" cy="432000"/>
          </a:xfrm>
          <a:prstGeom prst="rect">
            <a:avLst/>
          </a:prstGeom>
          <a:noFill/>
          <a:ln>
            <a:noFill/>
          </a:ln>
        </p:spPr>
        <p:txBody>
          <a:bodyPr spcFirstLastPara="1" wrap="square" lIns="91425" tIns="91425" rIns="91425" bIns="91425" anchor="t" anchorCtr="0">
            <a:noAutofit/>
          </a:bodyPr>
          <a:lstStyle>
            <a:lvl1pPr lvl="0" algn="ctr">
              <a:buNone/>
              <a:defRPr sz="1067">
                <a:solidFill>
                  <a:srgbClr val="FFFFFF"/>
                </a:solidFill>
                <a:latin typeface="Roboto Slab"/>
                <a:ea typeface="Roboto Slab"/>
                <a:cs typeface="Roboto Slab"/>
                <a:sym typeface="Roboto Slab"/>
              </a:defRPr>
            </a:lvl1pPr>
            <a:lvl2pPr lvl="1" algn="ctr">
              <a:buNone/>
              <a:defRPr sz="1067">
                <a:solidFill>
                  <a:srgbClr val="FFFFFF"/>
                </a:solidFill>
                <a:latin typeface="Roboto Slab"/>
                <a:ea typeface="Roboto Slab"/>
                <a:cs typeface="Roboto Slab"/>
                <a:sym typeface="Roboto Slab"/>
              </a:defRPr>
            </a:lvl2pPr>
            <a:lvl3pPr lvl="2" algn="ctr">
              <a:buNone/>
              <a:defRPr sz="1067">
                <a:solidFill>
                  <a:srgbClr val="FFFFFF"/>
                </a:solidFill>
                <a:latin typeface="Roboto Slab"/>
                <a:ea typeface="Roboto Slab"/>
                <a:cs typeface="Roboto Slab"/>
                <a:sym typeface="Roboto Slab"/>
              </a:defRPr>
            </a:lvl3pPr>
            <a:lvl4pPr lvl="3" algn="ctr">
              <a:buNone/>
              <a:defRPr sz="1067">
                <a:solidFill>
                  <a:srgbClr val="FFFFFF"/>
                </a:solidFill>
                <a:latin typeface="Roboto Slab"/>
                <a:ea typeface="Roboto Slab"/>
                <a:cs typeface="Roboto Slab"/>
                <a:sym typeface="Roboto Slab"/>
              </a:defRPr>
            </a:lvl4pPr>
            <a:lvl5pPr lvl="4" algn="ctr">
              <a:buNone/>
              <a:defRPr sz="1067">
                <a:solidFill>
                  <a:srgbClr val="FFFFFF"/>
                </a:solidFill>
                <a:latin typeface="Roboto Slab"/>
                <a:ea typeface="Roboto Slab"/>
                <a:cs typeface="Roboto Slab"/>
                <a:sym typeface="Roboto Slab"/>
              </a:defRPr>
            </a:lvl5pPr>
            <a:lvl6pPr lvl="5" algn="ctr">
              <a:buNone/>
              <a:defRPr sz="1067">
                <a:solidFill>
                  <a:srgbClr val="FFFFFF"/>
                </a:solidFill>
                <a:latin typeface="Roboto Slab"/>
                <a:ea typeface="Roboto Slab"/>
                <a:cs typeface="Roboto Slab"/>
                <a:sym typeface="Roboto Slab"/>
              </a:defRPr>
            </a:lvl6pPr>
            <a:lvl7pPr lvl="6" algn="ctr">
              <a:buNone/>
              <a:defRPr sz="1067">
                <a:solidFill>
                  <a:srgbClr val="FFFFFF"/>
                </a:solidFill>
                <a:latin typeface="Roboto Slab"/>
                <a:ea typeface="Roboto Slab"/>
                <a:cs typeface="Roboto Slab"/>
                <a:sym typeface="Roboto Slab"/>
              </a:defRPr>
            </a:lvl7pPr>
            <a:lvl8pPr lvl="7" algn="ctr">
              <a:buNone/>
              <a:defRPr sz="1067">
                <a:solidFill>
                  <a:srgbClr val="FFFFFF"/>
                </a:solidFill>
                <a:latin typeface="Roboto Slab"/>
                <a:ea typeface="Roboto Slab"/>
                <a:cs typeface="Roboto Slab"/>
                <a:sym typeface="Roboto Slab"/>
              </a:defRPr>
            </a:lvl8pPr>
            <a:lvl9pPr lvl="8" algn="ctr">
              <a:buNone/>
              <a:defRPr sz="1067">
                <a:solidFill>
                  <a:srgbClr val="FFFFFF"/>
                </a:solidFill>
                <a:latin typeface="Roboto Slab"/>
                <a:ea typeface="Roboto Slab"/>
                <a:cs typeface="Roboto Slab"/>
                <a:sym typeface="Roboto Slab"/>
              </a:defRPr>
            </a:lvl9pPr>
          </a:lstStyle>
          <a:p>
            <a:pPr defTabSz="1219170">
              <a:buClr>
                <a:srgbClr val="000000"/>
              </a:buClr>
            </a:pPr>
            <a:fld id="{00000000-1234-1234-1234-123412341234}" type="slidenum">
              <a:rPr lang="en" kern="0" smtClean="0"/>
              <a:pPr defTabSz="1219170">
                <a:buClr>
                  <a:srgbClr val="000000"/>
                </a:buClr>
              </a:pPr>
              <a:t>‹#›</a:t>
            </a:fld>
            <a:endParaRPr lang="en" kern="0"/>
          </a:p>
        </p:txBody>
      </p:sp>
    </p:spTree>
    <p:extLst>
      <p:ext uri="{BB962C8B-B14F-4D97-AF65-F5344CB8AC3E}">
        <p14:creationId xmlns:p14="http://schemas.microsoft.com/office/powerpoint/2010/main" val="2903582615"/>
      </p:ext>
    </p:extLst>
  </p:cSld>
  <p:clrMap bg1="lt1" tx1="dk1" bg2="dk2" tx2="lt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4.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1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hyperlink" Target="https://en.wikipedia.org/wiki/Precision_and_recall" TargetMode="External"/><Relationship Id="rId2" Type="http://schemas.openxmlformats.org/officeDocument/2006/relationships/image" Target="../media/image22.png"/><Relationship Id="rId1" Type="http://schemas.openxmlformats.org/officeDocument/2006/relationships/slideLayout" Target="../slideLayouts/slideLayout12.xml"/><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2.xml"/><Relationship Id="rId1" Type="http://schemas.openxmlformats.org/officeDocument/2006/relationships/slideLayout" Target="../slideLayouts/slideLayout12.xml"/><Relationship Id="rId5" Type="http://schemas.openxmlformats.org/officeDocument/2006/relationships/hyperlink" Target="https://ficoscore.com/about/" TargetMode="External"/><Relationship Id="rId4" Type="http://schemas.openxmlformats.org/officeDocument/2006/relationships/image" Target="../media/image24.png"/></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12.xml"/><Relationship Id="rId4" Type="http://schemas.openxmlformats.org/officeDocument/2006/relationships/image" Target="../media/image24.png"/></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hyperlink" Target="https://core.ac.uk/download/pdf/71542208.pdf" TargetMode="External"/><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28.xml"/><Relationship Id="rId1" Type="http://schemas.openxmlformats.org/officeDocument/2006/relationships/slideLayout" Target="../slideLayouts/slideLayout12.xml"/><Relationship Id="rId4" Type="http://schemas.openxmlformats.org/officeDocument/2006/relationships/comments" Target="../comments/comment1.xml"/></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8" Type="http://schemas.openxmlformats.org/officeDocument/2006/relationships/hyperlink" Target="https://tradingeconomics.com/vietnam/private-credit-bureau-coverage-percent-of-adults-wb-data.html" TargetMode="External"/><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jpeg"/><Relationship Id="rId7"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9" Type="http://schemas.openxmlformats.org/officeDocument/2006/relationships/image" Target="../media/image12.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3"/>
          <p:cNvSpPr txBox="1">
            <a:spLocks noGrp="1"/>
          </p:cNvSpPr>
          <p:nvPr>
            <p:ph type="ctrTitle"/>
          </p:nvPr>
        </p:nvSpPr>
        <p:spPr>
          <a:xfrm>
            <a:off x="867105" y="2326150"/>
            <a:ext cx="10174016" cy="1546400"/>
          </a:xfrm>
          <a:prstGeom prst="rect">
            <a:avLst/>
          </a:prstGeom>
        </p:spPr>
        <p:txBody>
          <a:bodyPr spcFirstLastPara="1" wrap="square" lIns="121900" tIns="121900" rIns="121900" bIns="121900" anchor="b" anchorCtr="0">
            <a:noAutofit/>
          </a:bodyPr>
          <a:lstStyle/>
          <a:p>
            <a:r>
              <a:rPr lang="en" dirty="0"/>
              <a:t>CREDIT SCORE</a:t>
            </a:r>
            <a:endParaRPr dirty="0"/>
          </a:p>
        </p:txBody>
      </p:sp>
      <p:grpSp>
        <p:nvGrpSpPr>
          <p:cNvPr id="110" name="Google Shape;110;p13"/>
          <p:cNvGrpSpPr/>
          <p:nvPr/>
        </p:nvGrpSpPr>
        <p:grpSpPr>
          <a:xfrm>
            <a:off x="1004357" y="1373048"/>
            <a:ext cx="1286055" cy="1348409"/>
            <a:chOff x="5961125" y="1623900"/>
            <a:chExt cx="427450" cy="448175"/>
          </a:xfrm>
        </p:grpSpPr>
        <p:sp>
          <p:nvSpPr>
            <p:cNvPr id="111" name="Google Shape;111;p13"/>
            <p:cNvSpPr/>
            <p:nvPr/>
          </p:nvSpPr>
          <p:spPr>
            <a:xfrm>
              <a:off x="5961125" y="1678700"/>
              <a:ext cx="376925" cy="376925"/>
            </a:xfrm>
            <a:custGeom>
              <a:avLst/>
              <a:gdLst/>
              <a:ahLst/>
              <a:cxnLst/>
              <a:rect l="l" t="t" r="r" b="b"/>
              <a:pathLst>
                <a:path w="15077" h="15077" fill="none" extrusionOk="0">
                  <a:moveTo>
                    <a:pt x="11813" y="1340"/>
                  </a:moveTo>
                  <a:lnTo>
                    <a:pt x="11813" y="1340"/>
                  </a:lnTo>
                  <a:lnTo>
                    <a:pt x="11350" y="1024"/>
                  </a:lnTo>
                  <a:lnTo>
                    <a:pt x="10863" y="780"/>
                  </a:lnTo>
                  <a:lnTo>
                    <a:pt x="10351" y="537"/>
                  </a:lnTo>
                  <a:lnTo>
                    <a:pt x="9816" y="342"/>
                  </a:lnTo>
                  <a:lnTo>
                    <a:pt x="9280" y="196"/>
                  </a:lnTo>
                  <a:lnTo>
                    <a:pt x="8720" y="98"/>
                  </a:lnTo>
                  <a:lnTo>
                    <a:pt x="8135" y="25"/>
                  </a:lnTo>
                  <a:lnTo>
                    <a:pt x="7551" y="1"/>
                  </a:lnTo>
                  <a:lnTo>
                    <a:pt x="7551" y="1"/>
                  </a:lnTo>
                  <a:lnTo>
                    <a:pt x="7161" y="1"/>
                  </a:lnTo>
                  <a:lnTo>
                    <a:pt x="6771" y="50"/>
                  </a:lnTo>
                  <a:lnTo>
                    <a:pt x="6406" y="98"/>
                  </a:lnTo>
                  <a:lnTo>
                    <a:pt x="6041" y="147"/>
                  </a:lnTo>
                  <a:lnTo>
                    <a:pt x="5675" y="244"/>
                  </a:lnTo>
                  <a:lnTo>
                    <a:pt x="5310" y="342"/>
                  </a:lnTo>
                  <a:lnTo>
                    <a:pt x="4969" y="464"/>
                  </a:lnTo>
                  <a:lnTo>
                    <a:pt x="4628" y="585"/>
                  </a:lnTo>
                  <a:lnTo>
                    <a:pt x="4287" y="731"/>
                  </a:lnTo>
                  <a:lnTo>
                    <a:pt x="3970" y="902"/>
                  </a:lnTo>
                  <a:lnTo>
                    <a:pt x="3654" y="1097"/>
                  </a:lnTo>
                  <a:lnTo>
                    <a:pt x="3337" y="1292"/>
                  </a:lnTo>
                  <a:lnTo>
                    <a:pt x="3045" y="1486"/>
                  </a:lnTo>
                  <a:lnTo>
                    <a:pt x="2753" y="1730"/>
                  </a:lnTo>
                  <a:lnTo>
                    <a:pt x="2485" y="1949"/>
                  </a:lnTo>
                  <a:lnTo>
                    <a:pt x="2217" y="2217"/>
                  </a:lnTo>
                  <a:lnTo>
                    <a:pt x="1973" y="2461"/>
                  </a:lnTo>
                  <a:lnTo>
                    <a:pt x="1730" y="2753"/>
                  </a:lnTo>
                  <a:lnTo>
                    <a:pt x="1510" y="3021"/>
                  </a:lnTo>
                  <a:lnTo>
                    <a:pt x="1291" y="3313"/>
                  </a:lnTo>
                  <a:lnTo>
                    <a:pt x="1096" y="3630"/>
                  </a:lnTo>
                  <a:lnTo>
                    <a:pt x="926" y="3946"/>
                  </a:lnTo>
                  <a:lnTo>
                    <a:pt x="755" y="4263"/>
                  </a:lnTo>
                  <a:lnTo>
                    <a:pt x="609" y="4604"/>
                  </a:lnTo>
                  <a:lnTo>
                    <a:pt x="463" y="4945"/>
                  </a:lnTo>
                  <a:lnTo>
                    <a:pt x="341" y="5286"/>
                  </a:lnTo>
                  <a:lnTo>
                    <a:pt x="244" y="5651"/>
                  </a:lnTo>
                  <a:lnTo>
                    <a:pt x="171" y="6016"/>
                  </a:lnTo>
                  <a:lnTo>
                    <a:pt x="98" y="6382"/>
                  </a:lnTo>
                  <a:lnTo>
                    <a:pt x="49" y="6771"/>
                  </a:lnTo>
                  <a:lnTo>
                    <a:pt x="25" y="7137"/>
                  </a:lnTo>
                  <a:lnTo>
                    <a:pt x="0" y="7526"/>
                  </a:lnTo>
                  <a:lnTo>
                    <a:pt x="0" y="7526"/>
                  </a:lnTo>
                  <a:lnTo>
                    <a:pt x="25" y="7916"/>
                  </a:lnTo>
                  <a:lnTo>
                    <a:pt x="49" y="8306"/>
                  </a:lnTo>
                  <a:lnTo>
                    <a:pt x="98" y="8671"/>
                  </a:lnTo>
                  <a:lnTo>
                    <a:pt x="171" y="9061"/>
                  </a:lnTo>
                  <a:lnTo>
                    <a:pt x="244" y="9426"/>
                  </a:lnTo>
                  <a:lnTo>
                    <a:pt x="341" y="9767"/>
                  </a:lnTo>
                  <a:lnTo>
                    <a:pt x="463" y="10132"/>
                  </a:lnTo>
                  <a:lnTo>
                    <a:pt x="609" y="10473"/>
                  </a:lnTo>
                  <a:lnTo>
                    <a:pt x="755" y="10790"/>
                  </a:lnTo>
                  <a:lnTo>
                    <a:pt x="926" y="11131"/>
                  </a:lnTo>
                  <a:lnTo>
                    <a:pt x="1096" y="11448"/>
                  </a:lnTo>
                  <a:lnTo>
                    <a:pt x="1291" y="11740"/>
                  </a:lnTo>
                  <a:lnTo>
                    <a:pt x="1510" y="12032"/>
                  </a:lnTo>
                  <a:lnTo>
                    <a:pt x="1730" y="12324"/>
                  </a:lnTo>
                  <a:lnTo>
                    <a:pt x="1973" y="12592"/>
                  </a:lnTo>
                  <a:lnTo>
                    <a:pt x="2217" y="12860"/>
                  </a:lnTo>
                  <a:lnTo>
                    <a:pt x="2485" y="13104"/>
                  </a:lnTo>
                  <a:lnTo>
                    <a:pt x="2753" y="13347"/>
                  </a:lnTo>
                  <a:lnTo>
                    <a:pt x="3045" y="13567"/>
                  </a:lnTo>
                  <a:lnTo>
                    <a:pt x="3337" y="13786"/>
                  </a:lnTo>
                  <a:lnTo>
                    <a:pt x="3654" y="13981"/>
                  </a:lnTo>
                  <a:lnTo>
                    <a:pt x="3970" y="14151"/>
                  </a:lnTo>
                  <a:lnTo>
                    <a:pt x="4287" y="14322"/>
                  </a:lnTo>
                  <a:lnTo>
                    <a:pt x="4628" y="14468"/>
                  </a:lnTo>
                  <a:lnTo>
                    <a:pt x="4969" y="14614"/>
                  </a:lnTo>
                  <a:lnTo>
                    <a:pt x="5310" y="14736"/>
                  </a:lnTo>
                  <a:lnTo>
                    <a:pt x="5675" y="14833"/>
                  </a:lnTo>
                  <a:lnTo>
                    <a:pt x="6041" y="14906"/>
                  </a:lnTo>
                  <a:lnTo>
                    <a:pt x="6406" y="14979"/>
                  </a:lnTo>
                  <a:lnTo>
                    <a:pt x="6771" y="15028"/>
                  </a:lnTo>
                  <a:lnTo>
                    <a:pt x="7161" y="15052"/>
                  </a:lnTo>
                  <a:lnTo>
                    <a:pt x="7551" y="15077"/>
                  </a:lnTo>
                  <a:lnTo>
                    <a:pt x="7551" y="15077"/>
                  </a:lnTo>
                  <a:lnTo>
                    <a:pt x="7940" y="15052"/>
                  </a:lnTo>
                  <a:lnTo>
                    <a:pt x="8306" y="15028"/>
                  </a:lnTo>
                  <a:lnTo>
                    <a:pt x="8695" y="14979"/>
                  </a:lnTo>
                  <a:lnTo>
                    <a:pt x="9061" y="14906"/>
                  </a:lnTo>
                  <a:lnTo>
                    <a:pt x="9426" y="14833"/>
                  </a:lnTo>
                  <a:lnTo>
                    <a:pt x="9791" y="14736"/>
                  </a:lnTo>
                  <a:lnTo>
                    <a:pt x="10132" y="14614"/>
                  </a:lnTo>
                  <a:lnTo>
                    <a:pt x="10473" y="14468"/>
                  </a:lnTo>
                  <a:lnTo>
                    <a:pt x="10814" y="14322"/>
                  </a:lnTo>
                  <a:lnTo>
                    <a:pt x="11131" y="14151"/>
                  </a:lnTo>
                  <a:lnTo>
                    <a:pt x="11447" y="13981"/>
                  </a:lnTo>
                  <a:lnTo>
                    <a:pt x="11764" y="13786"/>
                  </a:lnTo>
                  <a:lnTo>
                    <a:pt x="12056" y="13567"/>
                  </a:lnTo>
                  <a:lnTo>
                    <a:pt x="12348" y="13347"/>
                  </a:lnTo>
                  <a:lnTo>
                    <a:pt x="12616" y="13104"/>
                  </a:lnTo>
                  <a:lnTo>
                    <a:pt x="12884" y="12860"/>
                  </a:lnTo>
                  <a:lnTo>
                    <a:pt x="13128" y="12592"/>
                  </a:lnTo>
                  <a:lnTo>
                    <a:pt x="13371" y="12324"/>
                  </a:lnTo>
                  <a:lnTo>
                    <a:pt x="13591" y="12032"/>
                  </a:lnTo>
                  <a:lnTo>
                    <a:pt x="13785" y="11740"/>
                  </a:lnTo>
                  <a:lnTo>
                    <a:pt x="13980" y="11448"/>
                  </a:lnTo>
                  <a:lnTo>
                    <a:pt x="14175" y="11131"/>
                  </a:lnTo>
                  <a:lnTo>
                    <a:pt x="14346" y="10790"/>
                  </a:lnTo>
                  <a:lnTo>
                    <a:pt x="14492" y="10473"/>
                  </a:lnTo>
                  <a:lnTo>
                    <a:pt x="14613" y="10132"/>
                  </a:lnTo>
                  <a:lnTo>
                    <a:pt x="14735" y="9767"/>
                  </a:lnTo>
                  <a:lnTo>
                    <a:pt x="14857" y="9426"/>
                  </a:lnTo>
                  <a:lnTo>
                    <a:pt x="14930" y="9061"/>
                  </a:lnTo>
                  <a:lnTo>
                    <a:pt x="15003" y="8671"/>
                  </a:lnTo>
                  <a:lnTo>
                    <a:pt x="15052" y="8306"/>
                  </a:lnTo>
                  <a:lnTo>
                    <a:pt x="15076" y="7916"/>
                  </a:lnTo>
                  <a:lnTo>
                    <a:pt x="15076" y="7526"/>
                  </a:lnTo>
                  <a:lnTo>
                    <a:pt x="15076" y="7526"/>
                  </a:lnTo>
                  <a:lnTo>
                    <a:pt x="15052" y="6918"/>
                  </a:lnTo>
                  <a:lnTo>
                    <a:pt x="14979" y="6309"/>
                  </a:lnTo>
                  <a:lnTo>
                    <a:pt x="14857" y="5724"/>
                  </a:lnTo>
                  <a:lnTo>
                    <a:pt x="14687" y="5164"/>
                  </a:lnTo>
                  <a:lnTo>
                    <a:pt x="14492" y="4604"/>
                  </a:lnTo>
                  <a:lnTo>
                    <a:pt x="14248" y="4068"/>
                  </a:lnTo>
                  <a:lnTo>
                    <a:pt x="13956" y="3581"/>
                  </a:lnTo>
                  <a:lnTo>
                    <a:pt x="13615" y="3094"/>
                  </a:lnTo>
                </a:path>
              </a:pathLst>
            </a:custGeom>
            <a:noFill/>
            <a:ln w="19050" cap="rnd" cmpd="sng">
              <a:solidFill>
                <a:srgbClr val="18637B"/>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dirty="0">
                <a:solidFill>
                  <a:srgbClr val="000000"/>
                </a:solidFill>
                <a:latin typeface="Roboto Light" panose="02000000000000000000" pitchFamily="2" charset="0"/>
                <a:cs typeface="Arial"/>
                <a:sym typeface="Arial"/>
              </a:endParaRPr>
            </a:p>
          </p:txBody>
        </p:sp>
        <p:sp>
          <p:nvSpPr>
            <p:cNvPr id="112" name="Google Shape;112;p13"/>
            <p:cNvSpPr/>
            <p:nvPr/>
          </p:nvSpPr>
          <p:spPr>
            <a:xfrm>
              <a:off x="6009825" y="1727425"/>
              <a:ext cx="279500" cy="279500"/>
            </a:xfrm>
            <a:custGeom>
              <a:avLst/>
              <a:gdLst/>
              <a:ahLst/>
              <a:cxnLst/>
              <a:rect l="l" t="t" r="r" b="b"/>
              <a:pathLst>
                <a:path w="11180" h="11180" fill="none" extrusionOk="0">
                  <a:moveTo>
                    <a:pt x="10181" y="2387"/>
                  </a:moveTo>
                  <a:lnTo>
                    <a:pt x="10181" y="2387"/>
                  </a:lnTo>
                  <a:lnTo>
                    <a:pt x="10400" y="2728"/>
                  </a:lnTo>
                  <a:lnTo>
                    <a:pt x="10595" y="3093"/>
                  </a:lnTo>
                  <a:lnTo>
                    <a:pt x="10766" y="3483"/>
                  </a:lnTo>
                  <a:lnTo>
                    <a:pt x="10912" y="3873"/>
                  </a:lnTo>
                  <a:lnTo>
                    <a:pt x="11034" y="4287"/>
                  </a:lnTo>
                  <a:lnTo>
                    <a:pt x="11107" y="4701"/>
                  </a:lnTo>
                  <a:lnTo>
                    <a:pt x="11180" y="5139"/>
                  </a:lnTo>
                  <a:lnTo>
                    <a:pt x="11180" y="5577"/>
                  </a:lnTo>
                  <a:lnTo>
                    <a:pt x="11180" y="5577"/>
                  </a:lnTo>
                  <a:lnTo>
                    <a:pt x="11155" y="6162"/>
                  </a:lnTo>
                  <a:lnTo>
                    <a:pt x="11082" y="6722"/>
                  </a:lnTo>
                  <a:lnTo>
                    <a:pt x="10936" y="7234"/>
                  </a:lnTo>
                  <a:lnTo>
                    <a:pt x="10741" y="7769"/>
                  </a:lnTo>
                  <a:lnTo>
                    <a:pt x="10522" y="8257"/>
                  </a:lnTo>
                  <a:lnTo>
                    <a:pt x="10230" y="8695"/>
                  </a:lnTo>
                  <a:lnTo>
                    <a:pt x="9913" y="9133"/>
                  </a:lnTo>
                  <a:lnTo>
                    <a:pt x="9548" y="9523"/>
                  </a:lnTo>
                  <a:lnTo>
                    <a:pt x="9158" y="9888"/>
                  </a:lnTo>
                  <a:lnTo>
                    <a:pt x="8720" y="10205"/>
                  </a:lnTo>
                  <a:lnTo>
                    <a:pt x="8257" y="10497"/>
                  </a:lnTo>
                  <a:lnTo>
                    <a:pt x="7770" y="10741"/>
                  </a:lnTo>
                  <a:lnTo>
                    <a:pt x="7259" y="10911"/>
                  </a:lnTo>
                  <a:lnTo>
                    <a:pt x="6723" y="11057"/>
                  </a:lnTo>
                  <a:lnTo>
                    <a:pt x="6163" y="11155"/>
                  </a:lnTo>
                  <a:lnTo>
                    <a:pt x="5603" y="11179"/>
                  </a:lnTo>
                  <a:lnTo>
                    <a:pt x="5603" y="11179"/>
                  </a:lnTo>
                  <a:lnTo>
                    <a:pt x="5018" y="11155"/>
                  </a:lnTo>
                  <a:lnTo>
                    <a:pt x="4482" y="11057"/>
                  </a:lnTo>
                  <a:lnTo>
                    <a:pt x="3946" y="10911"/>
                  </a:lnTo>
                  <a:lnTo>
                    <a:pt x="3435" y="10741"/>
                  </a:lnTo>
                  <a:lnTo>
                    <a:pt x="2948" y="10497"/>
                  </a:lnTo>
                  <a:lnTo>
                    <a:pt x="2485" y="10205"/>
                  </a:lnTo>
                  <a:lnTo>
                    <a:pt x="2047" y="9888"/>
                  </a:lnTo>
                  <a:lnTo>
                    <a:pt x="1657" y="9523"/>
                  </a:lnTo>
                  <a:lnTo>
                    <a:pt x="1292" y="9133"/>
                  </a:lnTo>
                  <a:lnTo>
                    <a:pt x="975" y="8695"/>
                  </a:lnTo>
                  <a:lnTo>
                    <a:pt x="683" y="8257"/>
                  </a:lnTo>
                  <a:lnTo>
                    <a:pt x="464" y="7769"/>
                  </a:lnTo>
                  <a:lnTo>
                    <a:pt x="269" y="7234"/>
                  </a:lnTo>
                  <a:lnTo>
                    <a:pt x="123" y="6722"/>
                  </a:lnTo>
                  <a:lnTo>
                    <a:pt x="50" y="6162"/>
                  </a:lnTo>
                  <a:lnTo>
                    <a:pt x="1" y="5577"/>
                  </a:lnTo>
                  <a:lnTo>
                    <a:pt x="1" y="5577"/>
                  </a:lnTo>
                  <a:lnTo>
                    <a:pt x="50" y="5017"/>
                  </a:lnTo>
                  <a:lnTo>
                    <a:pt x="123" y="4457"/>
                  </a:lnTo>
                  <a:lnTo>
                    <a:pt x="269" y="3921"/>
                  </a:lnTo>
                  <a:lnTo>
                    <a:pt x="464" y="3410"/>
                  </a:lnTo>
                  <a:lnTo>
                    <a:pt x="683" y="2923"/>
                  </a:lnTo>
                  <a:lnTo>
                    <a:pt x="975" y="2460"/>
                  </a:lnTo>
                  <a:lnTo>
                    <a:pt x="1292" y="2046"/>
                  </a:lnTo>
                  <a:lnTo>
                    <a:pt x="1657" y="1632"/>
                  </a:lnTo>
                  <a:lnTo>
                    <a:pt x="2047" y="1267"/>
                  </a:lnTo>
                  <a:lnTo>
                    <a:pt x="2485" y="950"/>
                  </a:lnTo>
                  <a:lnTo>
                    <a:pt x="2948" y="682"/>
                  </a:lnTo>
                  <a:lnTo>
                    <a:pt x="3435" y="439"/>
                  </a:lnTo>
                  <a:lnTo>
                    <a:pt x="3946" y="244"/>
                  </a:lnTo>
                  <a:lnTo>
                    <a:pt x="4482" y="122"/>
                  </a:lnTo>
                  <a:lnTo>
                    <a:pt x="5018" y="25"/>
                  </a:lnTo>
                  <a:lnTo>
                    <a:pt x="5603" y="0"/>
                  </a:lnTo>
                  <a:lnTo>
                    <a:pt x="5603" y="0"/>
                  </a:lnTo>
                  <a:lnTo>
                    <a:pt x="6041" y="25"/>
                  </a:lnTo>
                  <a:lnTo>
                    <a:pt x="6479" y="73"/>
                  </a:lnTo>
                  <a:lnTo>
                    <a:pt x="6893" y="146"/>
                  </a:lnTo>
                  <a:lnTo>
                    <a:pt x="7307" y="268"/>
                  </a:lnTo>
                  <a:lnTo>
                    <a:pt x="7697" y="414"/>
                  </a:lnTo>
                  <a:lnTo>
                    <a:pt x="8087" y="585"/>
                  </a:lnTo>
                  <a:lnTo>
                    <a:pt x="8452" y="780"/>
                  </a:lnTo>
                  <a:lnTo>
                    <a:pt x="8793" y="999"/>
                  </a:lnTo>
                </a:path>
              </a:pathLst>
            </a:custGeom>
            <a:noFill/>
            <a:ln w="19050" cap="rnd" cmpd="sng">
              <a:solidFill>
                <a:srgbClr val="18637B"/>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dirty="0">
                <a:solidFill>
                  <a:srgbClr val="000000"/>
                </a:solidFill>
                <a:latin typeface="Roboto Light" panose="02000000000000000000" pitchFamily="2" charset="0"/>
                <a:cs typeface="Arial"/>
                <a:sym typeface="Arial"/>
              </a:endParaRPr>
            </a:p>
          </p:txBody>
        </p:sp>
        <p:sp>
          <p:nvSpPr>
            <p:cNvPr id="113" name="Google Shape;113;p13"/>
            <p:cNvSpPr/>
            <p:nvPr/>
          </p:nvSpPr>
          <p:spPr>
            <a:xfrm>
              <a:off x="6107250" y="1824850"/>
              <a:ext cx="84650" cy="84650"/>
            </a:xfrm>
            <a:custGeom>
              <a:avLst/>
              <a:gdLst/>
              <a:ahLst/>
              <a:cxnLst/>
              <a:rect l="l" t="t" r="r" b="b"/>
              <a:pathLst>
                <a:path w="3386" h="3386" fill="none" extrusionOk="0">
                  <a:moveTo>
                    <a:pt x="3362" y="1388"/>
                  </a:moveTo>
                  <a:lnTo>
                    <a:pt x="3362" y="1388"/>
                  </a:lnTo>
                  <a:lnTo>
                    <a:pt x="3386" y="1680"/>
                  </a:lnTo>
                  <a:lnTo>
                    <a:pt x="3386" y="1680"/>
                  </a:lnTo>
                  <a:lnTo>
                    <a:pt x="3386" y="1851"/>
                  </a:lnTo>
                  <a:lnTo>
                    <a:pt x="3362" y="2021"/>
                  </a:lnTo>
                  <a:lnTo>
                    <a:pt x="3313" y="2192"/>
                  </a:lnTo>
                  <a:lnTo>
                    <a:pt x="3264" y="2338"/>
                  </a:lnTo>
                  <a:lnTo>
                    <a:pt x="3191" y="2484"/>
                  </a:lnTo>
                  <a:lnTo>
                    <a:pt x="3118" y="2630"/>
                  </a:lnTo>
                  <a:lnTo>
                    <a:pt x="3021" y="2776"/>
                  </a:lnTo>
                  <a:lnTo>
                    <a:pt x="2899" y="2898"/>
                  </a:lnTo>
                  <a:lnTo>
                    <a:pt x="2777" y="2996"/>
                  </a:lnTo>
                  <a:lnTo>
                    <a:pt x="2655" y="3093"/>
                  </a:lnTo>
                  <a:lnTo>
                    <a:pt x="2509" y="3191"/>
                  </a:lnTo>
                  <a:lnTo>
                    <a:pt x="2363" y="3239"/>
                  </a:lnTo>
                  <a:lnTo>
                    <a:pt x="2217" y="3312"/>
                  </a:lnTo>
                  <a:lnTo>
                    <a:pt x="2046" y="3337"/>
                  </a:lnTo>
                  <a:lnTo>
                    <a:pt x="1876" y="3385"/>
                  </a:lnTo>
                  <a:lnTo>
                    <a:pt x="1706" y="3385"/>
                  </a:lnTo>
                  <a:lnTo>
                    <a:pt x="1706" y="3385"/>
                  </a:lnTo>
                  <a:lnTo>
                    <a:pt x="1535" y="3385"/>
                  </a:lnTo>
                  <a:lnTo>
                    <a:pt x="1365" y="3337"/>
                  </a:lnTo>
                  <a:lnTo>
                    <a:pt x="1194" y="3312"/>
                  </a:lnTo>
                  <a:lnTo>
                    <a:pt x="1048" y="3239"/>
                  </a:lnTo>
                  <a:lnTo>
                    <a:pt x="902" y="3191"/>
                  </a:lnTo>
                  <a:lnTo>
                    <a:pt x="756" y="3093"/>
                  </a:lnTo>
                  <a:lnTo>
                    <a:pt x="634" y="2996"/>
                  </a:lnTo>
                  <a:lnTo>
                    <a:pt x="512" y="2898"/>
                  </a:lnTo>
                  <a:lnTo>
                    <a:pt x="390" y="2776"/>
                  </a:lnTo>
                  <a:lnTo>
                    <a:pt x="293" y="2630"/>
                  </a:lnTo>
                  <a:lnTo>
                    <a:pt x="220" y="2484"/>
                  </a:lnTo>
                  <a:lnTo>
                    <a:pt x="147" y="2338"/>
                  </a:lnTo>
                  <a:lnTo>
                    <a:pt x="74" y="2192"/>
                  </a:lnTo>
                  <a:lnTo>
                    <a:pt x="49" y="2021"/>
                  </a:lnTo>
                  <a:lnTo>
                    <a:pt x="25" y="1851"/>
                  </a:lnTo>
                  <a:lnTo>
                    <a:pt x="1" y="1680"/>
                  </a:lnTo>
                  <a:lnTo>
                    <a:pt x="1" y="1680"/>
                  </a:lnTo>
                  <a:lnTo>
                    <a:pt x="25" y="1510"/>
                  </a:lnTo>
                  <a:lnTo>
                    <a:pt x="49" y="1340"/>
                  </a:lnTo>
                  <a:lnTo>
                    <a:pt x="74" y="1193"/>
                  </a:lnTo>
                  <a:lnTo>
                    <a:pt x="147" y="1023"/>
                  </a:lnTo>
                  <a:lnTo>
                    <a:pt x="220" y="877"/>
                  </a:lnTo>
                  <a:lnTo>
                    <a:pt x="293" y="731"/>
                  </a:lnTo>
                  <a:lnTo>
                    <a:pt x="390" y="609"/>
                  </a:lnTo>
                  <a:lnTo>
                    <a:pt x="512" y="487"/>
                  </a:lnTo>
                  <a:lnTo>
                    <a:pt x="634" y="390"/>
                  </a:lnTo>
                  <a:lnTo>
                    <a:pt x="756" y="292"/>
                  </a:lnTo>
                  <a:lnTo>
                    <a:pt x="902" y="195"/>
                  </a:lnTo>
                  <a:lnTo>
                    <a:pt x="1048" y="122"/>
                  </a:lnTo>
                  <a:lnTo>
                    <a:pt x="1194" y="73"/>
                  </a:lnTo>
                  <a:lnTo>
                    <a:pt x="1365" y="24"/>
                  </a:lnTo>
                  <a:lnTo>
                    <a:pt x="1535" y="0"/>
                  </a:lnTo>
                  <a:lnTo>
                    <a:pt x="1706" y="0"/>
                  </a:lnTo>
                  <a:lnTo>
                    <a:pt x="1706" y="0"/>
                  </a:lnTo>
                  <a:lnTo>
                    <a:pt x="1998" y="24"/>
                  </a:lnTo>
                </a:path>
              </a:pathLst>
            </a:custGeom>
            <a:noFill/>
            <a:ln w="19050" cap="rnd" cmpd="sng">
              <a:solidFill>
                <a:srgbClr val="18637B"/>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dirty="0">
                <a:solidFill>
                  <a:srgbClr val="000000"/>
                </a:solidFill>
                <a:latin typeface="Roboto Light" panose="02000000000000000000" pitchFamily="2" charset="0"/>
                <a:cs typeface="Arial"/>
                <a:sym typeface="Arial"/>
              </a:endParaRPr>
            </a:p>
          </p:txBody>
        </p:sp>
        <p:sp>
          <p:nvSpPr>
            <p:cNvPr id="114" name="Google Shape;114;p13"/>
            <p:cNvSpPr/>
            <p:nvPr/>
          </p:nvSpPr>
          <p:spPr>
            <a:xfrm>
              <a:off x="6058550" y="1776125"/>
              <a:ext cx="182075" cy="182075"/>
            </a:xfrm>
            <a:custGeom>
              <a:avLst/>
              <a:gdLst/>
              <a:ahLst/>
              <a:cxnLst/>
              <a:rect l="l" t="t" r="r" b="b"/>
              <a:pathLst>
                <a:path w="7283" h="7283" fill="none" extrusionOk="0">
                  <a:moveTo>
                    <a:pt x="5431" y="463"/>
                  </a:moveTo>
                  <a:lnTo>
                    <a:pt x="5431" y="463"/>
                  </a:lnTo>
                  <a:lnTo>
                    <a:pt x="5042" y="269"/>
                  </a:lnTo>
                  <a:lnTo>
                    <a:pt x="4823" y="195"/>
                  </a:lnTo>
                  <a:lnTo>
                    <a:pt x="4603" y="122"/>
                  </a:lnTo>
                  <a:lnTo>
                    <a:pt x="4360" y="74"/>
                  </a:lnTo>
                  <a:lnTo>
                    <a:pt x="4141" y="25"/>
                  </a:lnTo>
                  <a:lnTo>
                    <a:pt x="3897" y="1"/>
                  </a:lnTo>
                  <a:lnTo>
                    <a:pt x="3654" y="1"/>
                  </a:lnTo>
                  <a:lnTo>
                    <a:pt x="3654" y="1"/>
                  </a:lnTo>
                  <a:lnTo>
                    <a:pt x="3288" y="25"/>
                  </a:lnTo>
                  <a:lnTo>
                    <a:pt x="2923" y="74"/>
                  </a:lnTo>
                  <a:lnTo>
                    <a:pt x="2558" y="147"/>
                  </a:lnTo>
                  <a:lnTo>
                    <a:pt x="2241" y="293"/>
                  </a:lnTo>
                  <a:lnTo>
                    <a:pt x="1924" y="439"/>
                  </a:lnTo>
                  <a:lnTo>
                    <a:pt x="1608" y="609"/>
                  </a:lnTo>
                  <a:lnTo>
                    <a:pt x="1340" y="829"/>
                  </a:lnTo>
                  <a:lnTo>
                    <a:pt x="1072" y="1072"/>
                  </a:lnTo>
                  <a:lnTo>
                    <a:pt x="828" y="1316"/>
                  </a:lnTo>
                  <a:lnTo>
                    <a:pt x="633" y="1608"/>
                  </a:lnTo>
                  <a:lnTo>
                    <a:pt x="439" y="1900"/>
                  </a:lnTo>
                  <a:lnTo>
                    <a:pt x="293" y="2217"/>
                  </a:lnTo>
                  <a:lnTo>
                    <a:pt x="171" y="2558"/>
                  </a:lnTo>
                  <a:lnTo>
                    <a:pt x="73" y="2899"/>
                  </a:lnTo>
                  <a:lnTo>
                    <a:pt x="25" y="3264"/>
                  </a:lnTo>
                  <a:lnTo>
                    <a:pt x="0" y="3629"/>
                  </a:lnTo>
                  <a:lnTo>
                    <a:pt x="0" y="3629"/>
                  </a:lnTo>
                  <a:lnTo>
                    <a:pt x="25" y="4019"/>
                  </a:lnTo>
                  <a:lnTo>
                    <a:pt x="73" y="4360"/>
                  </a:lnTo>
                  <a:lnTo>
                    <a:pt x="171" y="4725"/>
                  </a:lnTo>
                  <a:lnTo>
                    <a:pt x="293" y="5066"/>
                  </a:lnTo>
                  <a:lnTo>
                    <a:pt x="439" y="5383"/>
                  </a:lnTo>
                  <a:lnTo>
                    <a:pt x="633" y="5675"/>
                  </a:lnTo>
                  <a:lnTo>
                    <a:pt x="828" y="5943"/>
                  </a:lnTo>
                  <a:lnTo>
                    <a:pt x="1072" y="6211"/>
                  </a:lnTo>
                  <a:lnTo>
                    <a:pt x="1340" y="6455"/>
                  </a:lnTo>
                  <a:lnTo>
                    <a:pt x="1608" y="6650"/>
                  </a:lnTo>
                  <a:lnTo>
                    <a:pt x="1924" y="6844"/>
                  </a:lnTo>
                  <a:lnTo>
                    <a:pt x="2241" y="6990"/>
                  </a:lnTo>
                  <a:lnTo>
                    <a:pt x="2558" y="7112"/>
                  </a:lnTo>
                  <a:lnTo>
                    <a:pt x="2923" y="7210"/>
                  </a:lnTo>
                  <a:lnTo>
                    <a:pt x="3288" y="7258"/>
                  </a:lnTo>
                  <a:lnTo>
                    <a:pt x="3654" y="7283"/>
                  </a:lnTo>
                  <a:lnTo>
                    <a:pt x="3654" y="7283"/>
                  </a:lnTo>
                  <a:lnTo>
                    <a:pt x="4019" y="7258"/>
                  </a:lnTo>
                  <a:lnTo>
                    <a:pt x="4384" y="7210"/>
                  </a:lnTo>
                  <a:lnTo>
                    <a:pt x="4725" y="7112"/>
                  </a:lnTo>
                  <a:lnTo>
                    <a:pt x="5066" y="6990"/>
                  </a:lnTo>
                  <a:lnTo>
                    <a:pt x="5383" y="6844"/>
                  </a:lnTo>
                  <a:lnTo>
                    <a:pt x="5675" y="6650"/>
                  </a:lnTo>
                  <a:lnTo>
                    <a:pt x="5967" y="6455"/>
                  </a:lnTo>
                  <a:lnTo>
                    <a:pt x="6235" y="6211"/>
                  </a:lnTo>
                  <a:lnTo>
                    <a:pt x="6454" y="5943"/>
                  </a:lnTo>
                  <a:lnTo>
                    <a:pt x="6674" y="5675"/>
                  </a:lnTo>
                  <a:lnTo>
                    <a:pt x="6844" y="5383"/>
                  </a:lnTo>
                  <a:lnTo>
                    <a:pt x="7014" y="5066"/>
                  </a:lnTo>
                  <a:lnTo>
                    <a:pt x="7136" y="4725"/>
                  </a:lnTo>
                  <a:lnTo>
                    <a:pt x="7209" y="4360"/>
                  </a:lnTo>
                  <a:lnTo>
                    <a:pt x="7282" y="4019"/>
                  </a:lnTo>
                  <a:lnTo>
                    <a:pt x="7282" y="3629"/>
                  </a:lnTo>
                  <a:lnTo>
                    <a:pt x="7282" y="3629"/>
                  </a:lnTo>
                  <a:lnTo>
                    <a:pt x="7282" y="3386"/>
                  </a:lnTo>
                  <a:lnTo>
                    <a:pt x="7258" y="3167"/>
                  </a:lnTo>
                  <a:lnTo>
                    <a:pt x="7234" y="2923"/>
                  </a:lnTo>
                  <a:lnTo>
                    <a:pt x="7161" y="2704"/>
                  </a:lnTo>
                  <a:lnTo>
                    <a:pt x="7112" y="2485"/>
                  </a:lnTo>
                  <a:lnTo>
                    <a:pt x="7014" y="2266"/>
                  </a:lnTo>
                  <a:lnTo>
                    <a:pt x="6820" y="1852"/>
                  </a:lnTo>
                </a:path>
              </a:pathLst>
            </a:custGeom>
            <a:noFill/>
            <a:ln w="19050" cap="rnd" cmpd="sng">
              <a:solidFill>
                <a:srgbClr val="18637B"/>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dirty="0">
                <a:solidFill>
                  <a:srgbClr val="000000"/>
                </a:solidFill>
                <a:latin typeface="Roboto Light" panose="02000000000000000000" pitchFamily="2" charset="0"/>
                <a:cs typeface="Arial"/>
                <a:sym typeface="Arial"/>
              </a:endParaRPr>
            </a:p>
          </p:txBody>
        </p:sp>
        <p:sp>
          <p:nvSpPr>
            <p:cNvPr id="115" name="Google Shape;115;p13"/>
            <p:cNvSpPr/>
            <p:nvPr/>
          </p:nvSpPr>
          <p:spPr>
            <a:xfrm>
              <a:off x="5971475" y="2001400"/>
              <a:ext cx="74925" cy="70675"/>
            </a:xfrm>
            <a:custGeom>
              <a:avLst/>
              <a:gdLst/>
              <a:ahLst/>
              <a:cxnLst/>
              <a:rect l="l" t="t" r="r" b="b"/>
              <a:pathLst>
                <a:path w="2997" h="2827" fill="none" extrusionOk="0">
                  <a:moveTo>
                    <a:pt x="1462" y="1"/>
                  </a:moveTo>
                  <a:lnTo>
                    <a:pt x="293" y="1170"/>
                  </a:lnTo>
                  <a:lnTo>
                    <a:pt x="293" y="1170"/>
                  </a:lnTo>
                  <a:lnTo>
                    <a:pt x="171" y="1316"/>
                  </a:lnTo>
                  <a:lnTo>
                    <a:pt x="74" y="1487"/>
                  </a:lnTo>
                  <a:lnTo>
                    <a:pt x="25" y="1657"/>
                  </a:lnTo>
                  <a:lnTo>
                    <a:pt x="1" y="1852"/>
                  </a:lnTo>
                  <a:lnTo>
                    <a:pt x="25" y="2047"/>
                  </a:lnTo>
                  <a:lnTo>
                    <a:pt x="74" y="2217"/>
                  </a:lnTo>
                  <a:lnTo>
                    <a:pt x="171" y="2388"/>
                  </a:lnTo>
                  <a:lnTo>
                    <a:pt x="293" y="2534"/>
                  </a:lnTo>
                  <a:lnTo>
                    <a:pt x="293" y="2534"/>
                  </a:lnTo>
                  <a:lnTo>
                    <a:pt x="439" y="2656"/>
                  </a:lnTo>
                  <a:lnTo>
                    <a:pt x="609" y="2753"/>
                  </a:lnTo>
                  <a:lnTo>
                    <a:pt x="804" y="2802"/>
                  </a:lnTo>
                  <a:lnTo>
                    <a:pt x="975" y="2826"/>
                  </a:lnTo>
                  <a:lnTo>
                    <a:pt x="975" y="2826"/>
                  </a:lnTo>
                  <a:lnTo>
                    <a:pt x="1170" y="2802"/>
                  </a:lnTo>
                  <a:lnTo>
                    <a:pt x="1340" y="2753"/>
                  </a:lnTo>
                  <a:lnTo>
                    <a:pt x="1511" y="2656"/>
                  </a:lnTo>
                  <a:lnTo>
                    <a:pt x="1681" y="2534"/>
                  </a:lnTo>
                  <a:lnTo>
                    <a:pt x="2850" y="1365"/>
                  </a:lnTo>
                  <a:lnTo>
                    <a:pt x="2850" y="1365"/>
                  </a:lnTo>
                  <a:lnTo>
                    <a:pt x="2996" y="1194"/>
                  </a:lnTo>
                </a:path>
              </a:pathLst>
            </a:custGeom>
            <a:noFill/>
            <a:ln w="19050" cap="rnd" cmpd="sng">
              <a:solidFill>
                <a:srgbClr val="18637B"/>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dirty="0">
                <a:solidFill>
                  <a:srgbClr val="000000"/>
                </a:solidFill>
                <a:latin typeface="Roboto Light" panose="02000000000000000000" pitchFamily="2" charset="0"/>
                <a:cs typeface="Arial"/>
                <a:sym typeface="Arial"/>
              </a:endParaRPr>
            </a:p>
          </p:txBody>
        </p:sp>
        <p:sp>
          <p:nvSpPr>
            <p:cNvPr id="116" name="Google Shape;116;p13"/>
            <p:cNvSpPr/>
            <p:nvPr/>
          </p:nvSpPr>
          <p:spPr>
            <a:xfrm>
              <a:off x="6253375" y="2001400"/>
              <a:ext cx="74325" cy="70675"/>
            </a:xfrm>
            <a:custGeom>
              <a:avLst/>
              <a:gdLst/>
              <a:ahLst/>
              <a:cxnLst/>
              <a:rect l="l" t="t" r="r" b="b"/>
              <a:pathLst>
                <a:path w="2973" h="2827" fill="none" extrusionOk="0">
                  <a:moveTo>
                    <a:pt x="1" y="1194"/>
                  </a:moveTo>
                  <a:lnTo>
                    <a:pt x="1" y="1194"/>
                  </a:lnTo>
                  <a:lnTo>
                    <a:pt x="123" y="1365"/>
                  </a:lnTo>
                  <a:lnTo>
                    <a:pt x="1316" y="2534"/>
                  </a:lnTo>
                  <a:lnTo>
                    <a:pt x="1316" y="2534"/>
                  </a:lnTo>
                  <a:lnTo>
                    <a:pt x="1462" y="2656"/>
                  </a:lnTo>
                  <a:lnTo>
                    <a:pt x="1633" y="2753"/>
                  </a:lnTo>
                  <a:lnTo>
                    <a:pt x="1827" y="2802"/>
                  </a:lnTo>
                  <a:lnTo>
                    <a:pt x="1998" y="2826"/>
                  </a:lnTo>
                  <a:lnTo>
                    <a:pt x="1998" y="2826"/>
                  </a:lnTo>
                  <a:lnTo>
                    <a:pt x="2193" y="2802"/>
                  </a:lnTo>
                  <a:lnTo>
                    <a:pt x="2363" y="2753"/>
                  </a:lnTo>
                  <a:lnTo>
                    <a:pt x="2534" y="2656"/>
                  </a:lnTo>
                  <a:lnTo>
                    <a:pt x="2704" y="2534"/>
                  </a:lnTo>
                  <a:lnTo>
                    <a:pt x="2704" y="2534"/>
                  </a:lnTo>
                  <a:lnTo>
                    <a:pt x="2826" y="2388"/>
                  </a:lnTo>
                  <a:lnTo>
                    <a:pt x="2923" y="2217"/>
                  </a:lnTo>
                  <a:lnTo>
                    <a:pt x="2972" y="2047"/>
                  </a:lnTo>
                  <a:lnTo>
                    <a:pt x="2972" y="1852"/>
                  </a:lnTo>
                  <a:lnTo>
                    <a:pt x="2972" y="1657"/>
                  </a:lnTo>
                  <a:lnTo>
                    <a:pt x="2923" y="1487"/>
                  </a:lnTo>
                  <a:lnTo>
                    <a:pt x="2826" y="1316"/>
                  </a:lnTo>
                  <a:lnTo>
                    <a:pt x="2704" y="1170"/>
                  </a:lnTo>
                  <a:lnTo>
                    <a:pt x="1535" y="1"/>
                  </a:lnTo>
                </a:path>
              </a:pathLst>
            </a:custGeom>
            <a:noFill/>
            <a:ln w="19050" cap="rnd" cmpd="sng">
              <a:solidFill>
                <a:srgbClr val="18637B"/>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dirty="0">
                <a:solidFill>
                  <a:srgbClr val="000000"/>
                </a:solidFill>
                <a:latin typeface="Roboto Light" panose="02000000000000000000" pitchFamily="2" charset="0"/>
                <a:cs typeface="Arial"/>
                <a:sym typeface="Arial"/>
              </a:endParaRPr>
            </a:p>
          </p:txBody>
        </p:sp>
        <p:sp>
          <p:nvSpPr>
            <p:cNvPr id="117" name="Google Shape;117;p13"/>
            <p:cNvSpPr/>
            <p:nvPr/>
          </p:nvSpPr>
          <p:spPr>
            <a:xfrm>
              <a:off x="6137700" y="1623900"/>
              <a:ext cx="250875" cy="255150"/>
            </a:xfrm>
            <a:custGeom>
              <a:avLst/>
              <a:gdLst/>
              <a:ahLst/>
              <a:cxnLst/>
              <a:rect l="l" t="t" r="r" b="b"/>
              <a:pathLst>
                <a:path w="10035" h="10206" fill="none" extrusionOk="0">
                  <a:moveTo>
                    <a:pt x="9718" y="2412"/>
                  </a:moveTo>
                  <a:lnTo>
                    <a:pt x="8671" y="2217"/>
                  </a:lnTo>
                  <a:lnTo>
                    <a:pt x="9694" y="1194"/>
                  </a:lnTo>
                  <a:lnTo>
                    <a:pt x="9694" y="1194"/>
                  </a:lnTo>
                  <a:lnTo>
                    <a:pt x="9767" y="1121"/>
                  </a:lnTo>
                  <a:lnTo>
                    <a:pt x="9815" y="1024"/>
                  </a:lnTo>
                  <a:lnTo>
                    <a:pt x="9840" y="951"/>
                  </a:lnTo>
                  <a:lnTo>
                    <a:pt x="9840" y="853"/>
                  </a:lnTo>
                  <a:lnTo>
                    <a:pt x="9840" y="756"/>
                  </a:lnTo>
                  <a:lnTo>
                    <a:pt x="9815" y="658"/>
                  </a:lnTo>
                  <a:lnTo>
                    <a:pt x="9767" y="585"/>
                  </a:lnTo>
                  <a:lnTo>
                    <a:pt x="9694" y="512"/>
                  </a:lnTo>
                  <a:lnTo>
                    <a:pt x="9694" y="512"/>
                  </a:lnTo>
                  <a:lnTo>
                    <a:pt x="9621" y="439"/>
                  </a:lnTo>
                  <a:lnTo>
                    <a:pt x="9548" y="391"/>
                  </a:lnTo>
                  <a:lnTo>
                    <a:pt x="9450" y="366"/>
                  </a:lnTo>
                  <a:lnTo>
                    <a:pt x="9353" y="366"/>
                  </a:lnTo>
                  <a:lnTo>
                    <a:pt x="9255" y="366"/>
                  </a:lnTo>
                  <a:lnTo>
                    <a:pt x="9182" y="391"/>
                  </a:lnTo>
                  <a:lnTo>
                    <a:pt x="9085" y="439"/>
                  </a:lnTo>
                  <a:lnTo>
                    <a:pt x="9012" y="512"/>
                  </a:lnTo>
                  <a:lnTo>
                    <a:pt x="7867" y="1657"/>
                  </a:lnTo>
                  <a:lnTo>
                    <a:pt x="7867" y="1657"/>
                  </a:lnTo>
                  <a:lnTo>
                    <a:pt x="7818" y="1487"/>
                  </a:lnTo>
                  <a:lnTo>
                    <a:pt x="7599" y="317"/>
                  </a:lnTo>
                  <a:lnTo>
                    <a:pt x="7599" y="317"/>
                  </a:lnTo>
                  <a:lnTo>
                    <a:pt x="7575" y="196"/>
                  </a:lnTo>
                  <a:lnTo>
                    <a:pt x="7526" y="98"/>
                  </a:lnTo>
                  <a:lnTo>
                    <a:pt x="7477" y="50"/>
                  </a:lnTo>
                  <a:lnTo>
                    <a:pt x="7404" y="1"/>
                  </a:lnTo>
                  <a:lnTo>
                    <a:pt x="7331" y="1"/>
                  </a:lnTo>
                  <a:lnTo>
                    <a:pt x="7234" y="25"/>
                  </a:lnTo>
                  <a:lnTo>
                    <a:pt x="7161" y="74"/>
                  </a:lnTo>
                  <a:lnTo>
                    <a:pt x="7063" y="147"/>
                  </a:lnTo>
                  <a:lnTo>
                    <a:pt x="5432" y="1754"/>
                  </a:lnTo>
                  <a:lnTo>
                    <a:pt x="5432" y="1754"/>
                  </a:lnTo>
                  <a:lnTo>
                    <a:pt x="5358" y="1852"/>
                  </a:lnTo>
                  <a:lnTo>
                    <a:pt x="5285" y="1974"/>
                  </a:lnTo>
                  <a:lnTo>
                    <a:pt x="5212" y="2120"/>
                  </a:lnTo>
                  <a:lnTo>
                    <a:pt x="5164" y="2242"/>
                  </a:lnTo>
                  <a:lnTo>
                    <a:pt x="5139" y="2388"/>
                  </a:lnTo>
                  <a:lnTo>
                    <a:pt x="5115" y="2534"/>
                  </a:lnTo>
                  <a:lnTo>
                    <a:pt x="5115" y="2680"/>
                  </a:lnTo>
                  <a:lnTo>
                    <a:pt x="5115" y="2802"/>
                  </a:lnTo>
                  <a:lnTo>
                    <a:pt x="5334" y="3971"/>
                  </a:lnTo>
                  <a:lnTo>
                    <a:pt x="5334" y="3971"/>
                  </a:lnTo>
                  <a:lnTo>
                    <a:pt x="5383" y="4141"/>
                  </a:lnTo>
                  <a:lnTo>
                    <a:pt x="147" y="9378"/>
                  </a:lnTo>
                  <a:lnTo>
                    <a:pt x="147" y="9378"/>
                  </a:lnTo>
                  <a:lnTo>
                    <a:pt x="73" y="9451"/>
                  </a:lnTo>
                  <a:lnTo>
                    <a:pt x="25" y="9548"/>
                  </a:lnTo>
                  <a:lnTo>
                    <a:pt x="0" y="9645"/>
                  </a:lnTo>
                  <a:lnTo>
                    <a:pt x="0" y="9718"/>
                  </a:lnTo>
                  <a:lnTo>
                    <a:pt x="0" y="9816"/>
                  </a:lnTo>
                  <a:lnTo>
                    <a:pt x="25" y="9913"/>
                  </a:lnTo>
                  <a:lnTo>
                    <a:pt x="73" y="9986"/>
                  </a:lnTo>
                  <a:lnTo>
                    <a:pt x="147" y="10059"/>
                  </a:lnTo>
                  <a:lnTo>
                    <a:pt x="147" y="10059"/>
                  </a:lnTo>
                  <a:lnTo>
                    <a:pt x="220" y="10133"/>
                  </a:lnTo>
                  <a:lnTo>
                    <a:pt x="293" y="10181"/>
                  </a:lnTo>
                  <a:lnTo>
                    <a:pt x="390" y="10206"/>
                  </a:lnTo>
                  <a:lnTo>
                    <a:pt x="488" y="10206"/>
                  </a:lnTo>
                  <a:lnTo>
                    <a:pt x="488" y="10206"/>
                  </a:lnTo>
                  <a:lnTo>
                    <a:pt x="585" y="10206"/>
                  </a:lnTo>
                  <a:lnTo>
                    <a:pt x="658" y="10181"/>
                  </a:lnTo>
                  <a:lnTo>
                    <a:pt x="755" y="10133"/>
                  </a:lnTo>
                  <a:lnTo>
                    <a:pt x="828" y="10059"/>
                  </a:lnTo>
                  <a:lnTo>
                    <a:pt x="6187" y="4726"/>
                  </a:lnTo>
                  <a:lnTo>
                    <a:pt x="7234" y="4896"/>
                  </a:lnTo>
                  <a:lnTo>
                    <a:pt x="7234" y="4896"/>
                  </a:lnTo>
                  <a:lnTo>
                    <a:pt x="7356" y="4921"/>
                  </a:lnTo>
                  <a:lnTo>
                    <a:pt x="7502" y="4921"/>
                  </a:lnTo>
                  <a:lnTo>
                    <a:pt x="7624" y="4896"/>
                  </a:lnTo>
                  <a:lnTo>
                    <a:pt x="7770" y="4848"/>
                  </a:lnTo>
                  <a:lnTo>
                    <a:pt x="7916" y="4799"/>
                  </a:lnTo>
                  <a:lnTo>
                    <a:pt x="8038" y="4750"/>
                  </a:lnTo>
                  <a:lnTo>
                    <a:pt x="8159" y="4677"/>
                  </a:lnTo>
                  <a:lnTo>
                    <a:pt x="8257" y="4580"/>
                  </a:lnTo>
                  <a:lnTo>
                    <a:pt x="9889" y="2948"/>
                  </a:lnTo>
                  <a:lnTo>
                    <a:pt x="9889" y="2948"/>
                  </a:lnTo>
                  <a:lnTo>
                    <a:pt x="9962" y="2875"/>
                  </a:lnTo>
                  <a:lnTo>
                    <a:pt x="10010" y="2777"/>
                  </a:lnTo>
                  <a:lnTo>
                    <a:pt x="10035" y="2704"/>
                  </a:lnTo>
                  <a:lnTo>
                    <a:pt x="10010" y="2607"/>
                  </a:lnTo>
                  <a:lnTo>
                    <a:pt x="9986" y="2558"/>
                  </a:lnTo>
                  <a:lnTo>
                    <a:pt x="9913" y="2485"/>
                  </a:lnTo>
                  <a:lnTo>
                    <a:pt x="9815" y="2436"/>
                  </a:lnTo>
                  <a:lnTo>
                    <a:pt x="9718" y="2412"/>
                  </a:lnTo>
                  <a:lnTo>
                    <a:pt x="9718" y="2412"/>
                  </a:lnTo>
                  <a:close/>
                </a:path>
              </a:pathLst>
            </a:custGeom>
            <a:noFill/>
            <a:ln w="19050" cap="rnd" cmpd="sng">
              <a:solidFill>
                <a:srgbClr val="18637B"/>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dirty="0">
                <a:solidFill>
                  <a:srgbClr val="000000"/>
                </a:solidFill>
                <a:latin typeface="Roboto Light" panose="02000000000000000000" pitchFamily="2" charset="0"/>
                <a:cs typeface="Arial"/>
                <a:sym typeface="Arial"/>
              </a:endParaRPr>
            </a:p>
          </p:txBody>
        </p:sp>
      </p:grpSp>
      <p:sp>
        <p:nvSpPr>
          <p:cNvPr id="2" name="TextBox 1"/>
          <p:cNvSpPr txBox="1"/>
          <p:nvPr/>
        </p:nvSpPr>
        <p:spPr>
          <a:xfrm>
            <a:off x="1004357" y="4136544"/>
            <a:ext cx="10503702" cy="1200329"/>
          </a:xfrm>
          <a:prstGeom prst="rect">
            <a:avLst/>
          </a:prstGeom>
          <a:noFill/>
        </p:spPr>
        <p:txBody>
          <a:bodyPr wrap="square" rtlCol="0">
            <a:spAutoFit/>
          </a:bodyPr>
          <a:lstStyle/>
          <a:p>
            <a:r>
              <a:rPr lang="en-US" dirty="0">
                <a:solidFill>
                  <a:schemeClr val="bg1"/>
                </a:solidFill>
                <a:latin typeface="Apple Braille" pitchFamily="2" charset="0"/>
                <a:ea typeface="Roboto" panose="02000000000000000000" pitchFamily="2" charset="0"/>
                <a:cs typeface="Al Bayan Plain" pitchFamily="2" charset="-78"/>
              </a:rPr>
              <a:t>A credit scoring model is a risk management tool that assesses the credit worthiness of a loan applicant by estimating her probability of default based on historical data. It uses numerical tools to rank order cases using data integrated into a single value that attempts to measure risk or credit worthiness.</a:t>
            </a:r>
          </a:p>
        </p:txBody>
      </p:sp>
    </p:spTree>
    <p:extLst>
      <p:ext uri="{BB962C8B-B14F-4D97-AF65-F5344CB8AC3E}">
        <p14:creationId xmlns:p14="http://schemas.microsoft.com/office/powerpoint/2010/main" val="19451106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448" name="Google Shape;448;p38"/>
          <p:cNvSpPr txBox="1">
            <a:spLocks noGrp="1"/>
          </p:cNvSpPr>
          <p:nvPr>
            <p:ph type="sldNum" idx="12"/>
          </p:nvPr>
        </p:nvSpPr>
        <p:spPr>
          <a:xfrm>
            <a:off x="-68067" y="6425867"/>
            <a:ext cx="465600" cy="432000"/>
          </a:xfrm>
          <a:prstGeom prst="rect">
            <a:avLst/>
          </a:prstGeom>
        </p:spPr>
        <p:txBody>
          <a:bodyPr spcFirstLastPara="1" vert="horz" wrap="square" lIns="121900" tIns="121900" rIns="121900" bIns="121900" rtlCol="0" anchor="t" anchorCtr="0">
            <a:noAutofit/>
          </a:bodyPr>
          <a:lstStyle/>
          <a:p>
            <a:fld id="{00000000-1234-1234-1234-123412341234}" type="slidenum">
              <a:rPr lang="en"/>
              <a:pPr/>
              <a:t>10</a:t>
            </a:fld>
            <a:endParaRPr/>
          </a:p>
        </p:txBody>
      </p:sp>
      <p:sp>
        <p:nvSpPr>
          <p:cNvPr id="6" name="Rectangle 5"/>
          <p:cNvSpPr/>
          <p:nvPr/>
        </p:nvSpPr>
        <p:spPr>
          <a:xfrm>
            <a:off x="675029" y="1714531"/>
            <a:ext cx="11574551" cy="2862322"/>
          </a:xfrm>
          <a:prstGeom prst="rect">
            <a:avLst/>
          </a:prstGeom>
        </p:spPr>
        <p:txBody>
          <a:bodyPr wrap="square">
            <a:spAutoFit/>
          </a:bodyPr>
          <a:lstStyle/>
          <a:p>
            <a:pPr lvl="1">
              <a:lnSpc>
                <a:spcPct val="200000"/>
              </a:lnSpc>
            </a:pPr>
            <a:r>
              <a:rPr lang="en-US" dirty="0">
                <a:latin typeface="Roboto Light" panose="02000000000000000000" pitchFamily="2" charset="0"/>
              </a:rPr>
              <a:t>Age of customers: Age distribution is correlated with bad debt ratio (details on page 21)</a:t>
            </a:r>
          </a:p>
          <a:p>
            <a:pPr lvl="1">
              <a:lnSpc>
                <a:spcPct val="200000"/>
              </a:lnSpc>
            </a:pPr>
            <a:r>
              <a:rPr lang="en-US" dirty="0">
                <a:latin typeface="Roboto Light" panose="02000000000000000000" pitchFamily="2" charset="0"/>
              </a:rPr>
              <a:t>Subscriber age: The older the subscriber, the more reliable it is, limiting the possibility of spam sims</a:t>
            </a:r>
          </a:p>
          <a:p>
            <a:pPr lvl="1">
              <a:lnSpc>
                <a:spcPct val="200000"/>
              </a:lnSpc>
            </a:pPr>
            <a:r>
              <a:rPr lang="en-US" dirty="0">
                <a:latin typeface="Roboto Light" panose="02000000000000000000" pitchFamily="2" charset="0"/>
              </a:rPr>
              <a:t>Full name: Check the completeness of subscriber information</a:t>
            </a:r>
          </a:p>
          <a:p>
            <a:pPr lvl="1">
              <a:lnSpc>
                <a:spcPct val="200000"/>
              </a:lnSpc>
            </a:pPr>
            <a:r>
              <a:rPr lang="en-US" dirty="0">
                <a:latin typeface="Roboto Light" panose="02000000000000000000" pitchFamily="2" charset="0"/>
              </a:rPr>
              <a:t>Subscriber's registered address: Regionality can also affect bad debt ratio (see page 22)</a:t>
            </a:r>
          </a:p>
          <a:p>
            <a:pPr lvl="1">
              <a:lnSpc>
                <a:spcPct val="200000"/>
              </a:lnSpc>
            </a:pPr>
            <a:r>
              <a:rPr lang="en-US" dirty="0">
                <a:latin typeface="Roboto Light" panose="02000000000000000000" pitchFamily="2" charset="0"/>
              </a:rPr>
              <a:t>Gender: Usually, women have a lower bad debt ratio than men</a:t>
            </a:r>
          </a:p>
        </p:txBody>
      </p:sp>
      <p:sp>
        <p:nvSpPr>
          <p:cNvPr id="87" name="Google Shape;445;p38"/>
          <p:cNvSpPr txBox="1">
            <a:spLocks noGrp="1"/>
          </p:cNvSpPr>
          <p:nvPr>
            <p:ph type="title"/>
          </p:nvPr>
        </p:nvSpPr>
        <p:spPr>
          <a:xfrm>
            <a:off x="992003" y="199697"/>
            <a:ext cx="3513089" cy="241738"/>
          </a:xfrm>
          <a:prstGeom prst="rect">
            <a:avLst/>
          </a:prstGeom>
        </p:spPr>
        <p:txBody>
          <a:bodyPr spcFirstLastPara="1" vert="horz" wrap="square" lIns="121900" tIns="121900" rIns="121900" bIns="121900" rtlCol="0" anchor="ctr" anchorCtr="0">
            <a:noAutofit/>
          </a:bodyPr>
          <a:lstStyle/>
          <a:p>
            <a:r>
              <a:rPr lang="en-US" sz="1800" dirty="0">
                <a:solidFill>
                  <a:schemeClr val="bg1"/>
                </a:solidFill>
                <a:latin typeface="Roboto Slab" panose="020B0604020202020204" charset="0"/>
                <a:ea typeface="Roboto Slab" panose="020B0604020202020204" charset="0"/>
              </a:rPr>
              <a:t>2. Input data</a:t>
            </a:r>
            <a:endParaRPr sz="1800" dirty="0">
              <a:solidFill>
                <a:schemeClr val="bg1"/>
              </a:solidFill>
              <a:latin typeface="Roboto Slab" panose="020B0604020202020204" charset="0"/>
              <a:ea typeface="Roboto Slab" panose="020B0604020202020204" charset="0"/>
            </a:endParaRPr>
          </a:p>
        </p:txBody>
      </p:sp>
      <p:sp>
        <p:nvSpPr>
          <p:cNvPr id="88" name="TextBox 87"/>
          <p:cNvSpPr txBox="1"/>
          <p:nvPr/>
        </p:nvSpPr>
        <p:spPr>
          <a:xfrm>
            <a:off x="992003" y="441434"/>
            <a:ext cx="5923804" cy="646331"/>
          </a:xfrm>
          <a:prstGeom prst="rect">
            <a:avLst/>
          </a:prstGeom>
          <a:noFill/>
        </p:spPr>
        <p:txBody>
          <a:bodyPr wrap="square" rtlCol="0">
            <a:spAutoFit/>
          </a:bodyPr>
          <a:lstStyle/>
          <a:p>
            <a:r>
              <a:rPr lang="en-US" sz="3600" dirty="0">
                <a:solidFill>
                  <a:schemeClr val="bg1"/>
                </a:solidFill>
                <a:latin typeface="Roboto Slab" panose="020B0604020202020204" charset="0"/>
                <a:ea typeface="Roboto Slab" panose="020B0604020202020204" charset="0"/>
              </a:rPr>
              <a:t>Identity data</a:t>
            </a:r>
          </a:p>
        </p:txBody>
      </p:sp>
      <p:cxnSp>
        <p:nvCxnSpPr>
          <p:cNvPr id="89" name="Google Shape;40;p5"/>
          <p:cNvCxnSpPr/>
          <p:nvPr/>
        </p:nvCxnSpPr>
        <p:spPr>
          <a:xfrm flipH="1">
            <a:off x="992004" y="210206"/>
            <a:ext cx="1" cy="725215"/>
          </a:xfrm>
          <a:prstGeom prst="straightConnector1">
            <a:avLst/>
          </a:prstGeom>
          <a:noFill/>
          <a:ln w="9525" cap="flat" cmpd="sng">
            <a:solidFill>
              <a:srgbClr val="18637B"/>
            </a:solidFill>
            <a:prstDash val="solid"/>
            <a:round/>
            <a:headEnd type="none" w="med" len="med"/>
            <a:tailEnd type="none" w="med" len="med"/>
          </a:ln>
        </p:spPr>
      </p:cxnSp>
      <p:grpSp>
        <p:nvGrpSpPr>
          <p:cNvPr id="96" name="Google Shape;671;p40"/>
          <p:cNvGrpSpPr/>
          <p:nvPr/>
        </p:nvGrpSpPr>
        <p:grpSpPr>
          <a:xfrm>
            <a:off x="349515" y="300145"/>
            <a:ext cx="536070" cy="523634"/>
            <a:chOff x="5292575" y="3681900"/>
            <a:chExt cx="420150" cy="373275"/>
          </a:xfrm>
        </p:grpSpPr>
        <p:sp>
          <p:nvSpPr>
            <p:cNvPr id="97" name="Google Shape;672;p40"/>
            <p:cNvSpPr/>
            <p:nvPr/>
          </p:nvSpPr>
          <p:spPr>
            <a:xfrm>
              <a:off x="5292575" y="3706875"/>
              <a:ext cx="420150" cy="266700"/>
            </a:xfrm>
            <a:custGeom>
              <a:avLst/>
              <a:gdLst/>
              <a:ahLst/>
              <a:cxnLst/>
              <a:rect l="l" t="t" r="r" b="b"/>
              <a:pathLst>
                <a:path w="16806" h="10668" fill="none" extrusionOk="0">
                  <a:moveTo>
                    <a:pt x="16319" y="0"/>
                  </a:moveTo>
                  <a:lnTo>
                    <a:pt x="488" y="0"/>
                  </a:lnTo>
                  <a:lnTo>
                    <a:pt x="488" y="0"/>
                  </a:lnTo>
                  <a:lnTo>
                    <a:pt x="390" y="0"/>
                  </a:lnTo>
                  <a:lnTo>
                    <a:pt x="293" y="25"/>
                  </a:lnTo>
                  <a:lnTo>
                    <a:pt x="196" y="73"/>
                  </a:lnTo>
                  <a:lnTo>
                    <a:pt x="123" y="146"/>
                  </a:lnTo>
                  <a:lnTo>
                    <a:pt x="74" y="219"/>
                  </a:lnTo>
                  <a:lnTo>
                    <a:pt x="25" y="292"/>
                  </a:lnTo>
                  <a:lnTo>
                    <a:pt x="1" y="390"/>
                  </a:lnTo>
                  <a:lnTo>
                    <a:pt x="1" y="487"/>
                  </a:lnTo>
                  <a:lnTo>
                    <a:pt x="1" y="10181"/>
                  </a:lnTo>
                  <a:lnTo>
                    <a:pt x="1" y="10181"/>
                  </a:lnTo>
                  <a:lnTo>
                    <a:pt x="1" y="10278"/>
                  </a:lnTo>
                  <a:lnTo>
                    <a:pt x="25" y="10375"/>
                  </a:lnTo>
                  <a:lnTo>
                    <a:pt x="74" y="10448"/>
                  </a:lnTo>
                  <a:lnTo>
                    <a:pt x="123" y="10522"/>
                  </a:lnTo>
                  <a:lnTo>
                    <a:pt x="196" y="10570"/>
                  </a:lnTo>
                  <a:lnTo>
                    <a:pt x="293" y="10619"/>
                  </a:lnTo>
                  <a:lnTo>
                    <a:pt x="390" y="10643"/>
                  </a:lnTo>
                  <a:lnTo>
                    <a:pt x="488" y="10668"/>
                  </a:lnTo>
                  <a:lnTo>
                    <a:pt x="16319" y="10668"/>
                  </a:lnTo>
                  <a:lnTo>
                    <a:pt x="16319" y="10668"/>
                  </a:lnTo>
                  <a:lnTo>
                    <a:pt x="16416" y="10643"/>
                  </a:lnTo>
                  <a:lnTo>
                    <a:pt x="16513" y="10619"/>
                  </a:lnTo>
                  <a:lnTo>
                    <a:pt x="16611" y="10570"/>
                  </a:lnTo>
                  <a:lnTo>
                    <a:pt x="16684" y="10522"/>
                  </a:lnTo>
                  <a:lnTo>
                    <a:pt x="16733" y="10448"/>
                  </a:lnTo>
                  <a:lnTo>
                    <a:pt x="16781" y="10375"/>
                  </a:lnTo>
                  <a:lnTo>
                    <a:pt x="16806" y="10278"/>
                  </a:lnTo>
                  <a:lnTo>
                    <a:pt x="16806" y="10181"/>
                  </a:lnTo>
                  <a:lnTo>
                    <a:pt x="16806" y="487"/>
                  </a:lnTo>
                  <a:lnTo>
                    <a:pt x="16806" y="487"/>
                  </a:lnTo>
                  <a:lnTo>
                    <a:pt x="16806" y="390"/>
                  </a:lnTo>
                  <a:lnTo>
                    <a:pt x="16781" y="292"/>
                  </a:lnTo>
                  <a:lnTo>
                    <a:pt x="16733" y="219"/>
                  </a:lnTo>
                  <a:lnTo>
                    <a:pt x="16684" y="146"/>
                  </a:lnTo>
                  <a:lnTo>
                    <a:pt x="16611" y="73"/>
                  </a:lnTo>
                  <a:lnTo>
                    <a:pt x="16513" y="25"/>
                  </a:lnTo>
                  <a:lnTo>
                    <a:pt x="16416" y="0"/>
                  </a:lnTo>
                  <a:lnTo>
                    <a:pt x="16319" y="0"/>
                  </a:lnTo>
                  <a:lnTo>
                    <a:pt x="16319" y="0"/>
                  </a:lnTo>
                  <a:close/>
                </a:path>
              </a:pathLst>
            </a:custGeom>
            <a:noFill/>
            <a:ln w="19050" cap="rnd"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99" name="Google Shape;673;p40"/>
            <p:cNvSpPr/>
            <p:nvPr/>
          </p:nvSpPr>
          <p:spPr>
            <a:xfrm>
              <a:off x="5490475" y="3681900"/>
              <a:ext cx="24375" cy="25000"/>
            </a:xfrm>
            <a:custGeom>
              <a:avLst/>
              <a:gdLst/>
              <a:ahLst/>
              <a:cxnLst/>
              <a:rect l="l" t="t" r="r" b="b"/>
              <a:pathLst>
                <a:path w="975" h="1000" fill="none" extrusionOk="0">
                  <a:moveTo>
                    <a:pt x="974" y="999"/>
                  </a:moveTo>
                  <a:lnTo>
                    <a:pt x="974" y="488"/>
                  </a:lnTo>
                  <a:lnTo>
                    <a:pt x="974" y="488"/>
                  </a:lnTo>
                  <a:lnTo>
                    <a:pt x="974" y="390"/>
                  </a:lnTo>
                  <a:lnTo>
                    <a:pt x="926" y="293"/>
                  </a:lnTo>
                  <a:lnTo>
                    <a:pt x="901" y="220"/>
                  </a:lnTo>
                  <a:lnTo>
                    <a:pt x="828" y="147"/>
                  </a:lnTo>
                  <a:lnTo>
                    <a:pt x="755" y="74"/>
                  </a:lnTo>
                  <a:lnTo>
                    <a:pt x="682" y="49"/>
                  </a:lnTo>
                  <a:lnTo>
                    <a:pt x="585" y="1"/>
                  </a:lnTo>
                  <a:lnTo>
                    <a:pt x="487" y="1"/>
                  </a:lnTo>
                  <a:lnTo>
                    <a:pt x="487" y="1"/>
                  </a:lnTo>
                  <a:lnTo>
                    <a:pt x="390" y="1"/>
                  </a:lnTo>
                  <a:lnTo>
                    <a:pt x="292" y="49"/>
                  </a:lnTo>
                  <a:lnTo>
                    <a:pt x="219" y="74"/>
                  </a:lnTo>
                  <a:lnTo>
                    <a:pt x="146" y="147"/>
                  </a:lnTo>
                  <a:lnTo>
                    <a:pt x="73" y="220"/>
                  </a:lnTo>
                  <a:lnTo>
                    <a:pt x="49" y="293"/>
                  </a:lnTo>
                  <a:lnTo>
                    <a:pt x="0" y="390"/>
                  </a:lnTo>
                  <a:lnTo>
                    <a:pt x="0" y="488"/>
                  </a:lnTo>
                  <a:lnTo>
                    <a:pt x="0" y="999"/>
                  </a:lnTo>
                </a:path>
              </a:pathLst>
            </a:custGeom>
            <a:noFill/>
            <a:ln w="19050" cap="rnd"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00" name="Google Shape;674;p40"/>
            <p:cNvSpPr/>
            <p:nvPr/>
          </p:nvSpPr>
          <p:spPr>
            <a:xfrm>
              <a:off x="5358350" y="3973550"/>
              <a:ext cx="60900" cy="81625"/>
            </a:xfrm>
            <a:custGeom>
              <a:avLst/>
              <a:gdLst/>
              <a:ahLst/>
              <a:cxnLst/>
              <a:rect l="l" t="t" r="r" b="b"/>
              <a:pathLst>
                <a:path w="2436" h="3265" fill="none" extrusionOk="0">
                  <a:moveTo>
                    <a:pt x="1340" y="1"/>
                  </a:moveTo>
                  <a:lnTo>
                    <a:pt x="49" y="2558"/>
                  </a:lnTo>
                  <a:lnTo>
                    <a:pt x="49" y="2558"/>
                  </a:lnTo>
                  <a:lnTo>
                    <a:pt x="24" y="2631"/>
                  </a:lnTo>
                  <a:lnTo>
                    <a:pt x="0" y="2728"/>
                  </a:lnTo>
                  <a:lnTo>
                    <a:pt x="0" y="2826"/>
                  </a:lnTo>
                  <a:lnTo>
                    <a:pt x="24" y="2923"/>
                  </a:lnTo>
                  <a:lnTo>
                    <a:pt x="73" y="2996"/>
                  </a:lnTo>
                  <a:lnTo>
                    <a:pt x="122" y="3094"/>
                  </a:lnTo>
                  <a:lnTo>
                    <a:pt x="195" y="3142"/>
                  </a:lnTo>
                  <a:lnTo>
                    <a:pt x="268" y="3215"/>
                  </a:lnTo>
                  <a:lnTo>
                    <a:pt x="268" y="3215"/>
                  </a:lnTo>
                  <a:lnTo>
                    <a:pt x="390" y="3240"/>
                  </a:lnTo>
                  <a:lnTo>
                    <a:pt x="487" y="3264"/>
                  </a:lnTo>
                  <a:lnTo>
                    <a:pt x="487" y="3264"/>
                  </a:lnTo>
                  <a:lnTo>
                    <a:pt x="633" y="3240"/>
                  </a:lnTo>
                  <a:lnTo>
                    <a:pt x="755" y="3191"/>
                  </a:lnTo>
                  <a:lnTo>
                    <a:pt x="853" y="3094"/>
                  </a:lnTo>
                  <a:lnTo>
                    <a:pt x="926" y="2996"/>
                  </a:lnTo>
                  <a:lnTo>
                    <a:pt x="2436" y="1"/>
                  </a:lnTo>
                </a:path>
              </a:pathLst>
            </a:custGeom>
            <a:noFill/>
            <a:ln w="19050" cap="rnd"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01" name="Google Shape;675;p40"/>
            <p:cNvSpPr/>
            <p:nvPr/>
          </p:nvSpPr>
          <p:spPr>
            <a:xfrm>
              <a:off x="5586050" y="3973550"/>
              <a:ext cx="60925" cy="81625"/>
            </a:xfrm>
            <a:custGeom>
              <a:avLst/>
              <a:gdLst/>
              <a:ahLst/>
              <a:cxnLst/>
              <a:rect l="l" t="t" r="r" b="b"/>
              <a:pathLst>
                <a:path w="2437" h="3265" fill="none" extrusionOk="0">
                  <a:moveTo>
                    <a:pt x="1" y="1"/>
                  </a:moveTo>
                  <a:lnTo>
                    <a:pt x="1511" y="2996"/>
                  </a:lnTo>
                  <a:lnTo>
                    <a:pt x="1511" y="2996"/>
                  </a:lnTo>
                  <a:lnTo>
                    <a:pt x="1584" y="3094"/>
                  </a:lnTo>
                  <a:lnTo>
                    <a:pt x="1681" y="3191"/>
                  </a:lnTo>
                  <a:lnTo>
                    <a:pt x="1803" y="3240"/>
                  </a:lnTo>
                  <a:lnTo>
                    <a:pt x="1949" y="3264"/>
                  </a:lnTo>
                  <a:lnTo>
                    <a:pt x="1949" y="3264"/>
                  </a:lnTo>
                  <a:lnTo>
                    <a:pt x="2047" y="3240"/>
                  </a:lnTo>
                  <a:lnTo>
                    <a:pt x="2168" y="3215"/>
                  </a:lnTo>
                  <a:lnTo>
                    <a:pt x="2168" y="3215"/>
                  </a:lnTo>
                  <a:lnTo>
                    <a:pt x="2241" y="3142"/>
                  </a:lnTo>
                  <a:lnTo>
                    <a:pt x="2315" y="3094"/>
                  </a:lnTo>
                  <a:lnTo>
                    <a:pt x="2363" y="2996"/>
                  </a:lnTo>
                  <a:lnTo>
                    <a:pt x="2412" y="2923"/>
                  </a:lnTo>
                  <a:lnTo>
                    <a:pt x="2436" y="2826"/>
                  </a:lnTo>
                  <a:lnTo>
                    <a:pt x="2436" y="2728"/>
                  </a:lnTo>
                  <a:lnTo>
                    <a:pt x="2412" y="2631"/>
                  </a:lnTo>
                  <a:lnTo>
                    <a:pt x="2388" y="2558"/>
                  </a:lnTo>
                  <a:lnTo>
                    <a:pt x="1097" y="1"/>
                  </a:lnTo>
                </a:path>
              </a:pathLst>
            </a:custGeom>
            <a:noFill/>
            <a:ln w="19050" cap="rnd"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02" name="Google Shape;676;p40"/>
            <p:cNvSpPr/>
            <p:nvPr/>
          </p:nvSpPr>
          <p:spPr>
            <a:xfrm>
              <a:off x="5316925" y="3731225"/>
              <a:ext cx="371450" cy="218000"/>
            </a:xfrm>
            <a:custGeom>
              <a:avLst/>
              <a:gdLst/>
              <a:ahLst/>
              <a:cxnLst/>
              <a:rect l="l" t="t" r="r" b="b"/>
              <a:pathLst>
                <a:path w="14858" h="8720" fill="none" extrusionOk="0">
                  <a:moveTo>
                    <a:pt x="1" y="0"/>
                  </a:moveTo>
                  <a:lnTo>
                    <a:pt x="1" y="8719"/>
                  </a:lnTo>
                  <a:lnTo>
                    <a:pt x="14857" y="8719"/>
                  </a:lnTo>
                  <a:lnTo>
                    <a:pt x="14857" y="0"/>
                  </a:lnTo>
                  <a:lnTo>
                    <a:pt x="1" y="0"/>
                  </a:lnTo>
                  <a:close/>
                </a:path>
              </a:pathLst>
            </a:custGeom>
            <a:noFill/>
            <a:ln w="19050" cap="rnd"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03" name="Google Shape;677;p40"/>
            <p:cNvSpPr/>
            <p:nvPr/>
          </p:nvSpPr>
          <p:spPr>
            <a:xfrm>
              <a:off x="5380250" y="3784800"/>
              <a:ext cx="230200" cy="115725"/>
            </a:xfrm>
            <a:custGeom>
              <a:avLst/>
              <a:gdLst/>
              <a:ahLst/>
              <a:cxnLst/>
              <a:rect l="l" t="t" r="r" b="b"/>
              <a:pathLst>
                <a:path w="9208" h="4629" fill="none" extrusionOk="0">
                  <a:moveTo>
                    <a:pt x="9207" y="1"/>
                  </a:moveTo>
                  <a:lnTo>
                    <a:pt x="5213" y="3995"/>
                  </a:lnTo>
                  <a:lnTo>
                    <a:pt x="5213" y="3995"/>
                  </a:lnTo>
                  <a:lnTo>
                    <a:pt x="5140" y="4044"/>
                  </a:lnTo>
                  <a:lnTo>
                    <a:pt x="5067" y="4092"/>
                  </a:lnTo>
                  <a:lnTo>
                    <a:pt x="4969" y="4117"/>
                  </a:lnTo>
                  <a:lnTo>
                    <a:pt x="4872" y="4141"/>
                  </a:lnTo>
                  <a:lnTo>
                    <a:pt x="4774" y="4117"/>
                  </a:lnTo>
                  <a:lnTo>
                    <a:pt x="4677" y="4092"/>
                  </a:lnTo>
                  <a:lnTo>
                    <a:pt x="4604" y="4044"/>
                  </a:lnTo>
                  <a:lnTo>
                    <a:pt x="4531" y="3995"/>
                  </a:lnTo>
                  <a:lnTo>
                    <a:pt x="2582" y="2046"/>
                  </a:lnTo>
                  <a:lnTo>
                    <a:pt x="1" y="4628"/>
                  </a:lnTo>
                </a:path>
              </a:pathLst>
            </a:custGeom>
            <a:noFill/>
            <a:ln w="19050" cap="rnd"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04" name="Google Shape;678;p40"/>
            <p:cNvSpPr/>
            <p:nvPr/>
          </p:nvSpPr>
          <p:spPr>
            <a:xfrm>
              <a:off x="5547700" y="3779925"/>
              <a:ext cx="68825" cy="68825"/>
            </a:xfrm>
            <a:custGeom>
              <a:avLst/>
              <a:gdLst/>
              <a:ahLst/>
              <a:cxnLst/>
              <a:rect l="l" t="t" r="r" b="b"/>
              <a:pathLst>
                <a:path w="2753" h="2753" fill="none" extrusionOk="0">
                  <a:moveTo>
                    <a:pt x="0" y="1"/>
                  </a:moveTo>
                  <a:lnTo>
                    <a:pt x="2265" y="1"/>
                  </a:lnTo>
                  <a:lnTo>
                    <a:pt x="2265" y="1"/>
                  </a:lnTo>
                  <a:lnTo>
                    <a:pt x="2363" y="1"/>
                  </a:lnTo>
                  <a:lnTo>
                    <a:pt x="2460" y="25"/>
                  </a:lnTo>
                  <a:lnTo>
                    <a:pt x="2533" y="74"/>
                  </a:lnTo>
                  <a:lnTo>
                    <a:pt x="2606" y="147"/>
                  </a:lnTo>
                  <a:lnTo>
                    <a:pt x="2680" y="220"/>
                  </a:lnTo>
                  <a:lnTo>
                    <a:pt x="2728" y="293"/>
                  </a:lnTo>
                  <a:lnTo>
                    <a:pt x="2753" y="390"/>
                  </a:lnTo>
                  <a:lnTo>
                    <a:pt x="2753" y="488"/>
                  </a:lnTo>
                  <a:lnTo>
                    <a:pt x="2753" y="2753"/>
                  </a:lnTo>
                </a:path>
              </a:pathLst>
            </a:custGeom>
            <a:noFill/>
            <a:ln w="19050" cap="rnd"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sp>
        <p:nvSpPr>
          <p:cNvPr id="2" name="TextBox 1"/>
          <p:cNvSpPr txBox="1"/>
          <p:nvPr/>
        </p:nvSpPr>
        <p:spPr>
          <a:xfrm>
            <a:off x="633116" y="5152746"/>
            <a:ext cx="9982845" cy="369332"/>
          </a:xfrm>
          <a:prstGeom prst="rect">
            <a:avLst/>
          </a:prstGeom>
          <a:noFill/>
          <a:ln>
            <a:solidFill>
              <a:srgbClr val="3B8D61"/>
            </a:solidFill>
            <a:prstDash val="dash"/>
          </a:ln>
        </p:spPr>
        <p:txBody>
          <a:bodyPr wrap="square" rtlCol="0">
            <a:spAutoFit/>
          </a:bodyPr>
          <a:lstStyle/>
          <a:p>
            <a:r>
              <a:rPr lang="en-US" dirty="0"/>
              <a:t>A subscriber with complete, unambiguous identity information will usually have more confidence</a:t>
            </a:r>
          </a:p>
        </p:txBody>
      </p:sp>
      <p:sp>
        <p:nvSpPr>
          <p:cNvPr id="17" name="Google Shape;605;p40"/>
          <p:cNvSpPr/>
          <p:nvPr/>
        </p:nvSpPr>
        <p:spPr>
          <a:xfrm>
            <a:off x="794887" y="1928024"/>
            <a:ext cx="282153" cy="297475"/>
          </a:xfrm>
          <a:custGeom>
            <a:avLst/>
            <a:gdLst/>
            <a:ahLst/>
            <a:cxnLst/>
            <a:rect l="l" t="t" r="r" b="b"/>
            <a:pathLst>
              <a:path w="15247" h="16075" fill="none" extrusionOk="0">
                <a:moveTo>
                  <a:pt x="9401" y="10717"/>
                </a:moveTo>
                <a:lnTo>
                  <a:pt x="9401" y="10717"/>
                </a:lnTo>
                <a:lnTo>
                  <a:pt x="9085" y="10692"/>
                </a:lnTo>
                <a:lnTo>
                  <a:pt x="9085" y="9596"/>
                </a:lnTo>
                <a:lnTo>
                  <a:pt x="9085" y="9596"/>
                </a:lnTo>
                <a:lnTo>
                  <a:pt x="9401" y="9377"/>
                </a:lnTo>
                <a:lnTo>
                  <a:pt x="9718" y="9133"/>
                </a:lnTo>
                <a:lnTo>
                  <a:pt x="10010" y="8866"/>
                </a:lnTo>
                <a:lnTo>
                  <a:pt x="10302" y="8573"/>
                </a:lnTo>
                <a:lnTo>
                  <a:pt x="10546" y="8232"/>
                </a:lnTo>
                <a:lnTo>
                  <a:pt x="10765" y="7867"/>
                </a:lnTo>
                <a:lnTo>
                  <a:pt x="10984" y="7502"/>
                </a:lnTo>
                <a:lnTo>
                  <a:pt x="11155" y="7088"/>
                </a:lnTo>
                <a:lnTo>
                  <a:pt x="11155" y="7088"/>
                </a:lnTo>
                <a:lnTo>
                  <a:pt x="11228" y="7112"/>
                </a:lnTo>
                <a:lnTo>
                  <a:pt x="11228" y="7112"/>
                </a:lnTo>
                <a:lnTo>
                  <a:pt x="11374" y="7112"/>
                </a:lnTo>
                <a:lnTo>
                  <a:pt x="11496" y="7039"/>
                </a:lnTo>
                <a:lnTo>
                  <a:pt x="11617" y="6942"/>
                </a:lnTo>
                <a:lnTo>
                  <a:pt x="11715" y="6771"/>
                </a:lnTo>
                <a:lnTo>
                  <a:pt x="11812" y="6601"/>
                </a:lnTo>
                <a:lnTo>
                  <a:pt x="11910" y="6381"/>
                </a:lnTo>
                <a:lnTo>
                  <a:pt x="11958" y="6138"/>
                </a:lnTo>
                <a:lnTo>
                  <a:pt x="12007" y="5870"/>
                </a:lnTo>
                <a:lnTo>
                  <a:pt x="12007" y="5870"/>
                </a:lnTo>
                <a:lnTo>
                  <a:pt x="12031" y="5626"/>
                </a:lnTo>
                <a:lnTo>
                  <a:pt x="12007" y="5383"/>
                </a:lnTo>
                <a:lnTo>
                  <a:pt x="11983" y="5188"/>
                </a:lnTo>
                <a:lnTo>
                  <a:pt x="11934" y="4993"/>
                </a:lnTo>
                <a:lnTo>
                  <a:pt x="11885" y="4823"/>
                </a:lnTo>
                <a:lnTo>
                  <a:pt x="11812" y="4677"/>
                </a:lnTo>
                <a:lnTo>
                  <a:pt x="11715" y="4579"/>
                </a:lnTo>
                <a:lnTo>
                  <a:pt x="11593" y="4506"/>
                </a:lnTo>
                <a:lnTo>
                  <a:pt x="11593" y="4506"/>
                </a:lnTo>
                <a:lnTo>
                  <a:pt x="11666" y="4141"/>
                </a:lnTo>
                <a:lnTo>
                  <a:pt x="11690" y="3800"/>
                </a:lnTo>
                <a:lnTo>
                  <a:pt x="11690" y="3483"/>
                </a:lnTo>
                <a:lnTo>
                  <a:pt x="11690" y="3191"/>
                </a:lnTo>
                <a:lnTo>
                  <a:pt x="11666" y="2899"/>
                </a:lnTo>
                <a:lnTo>
                  <a:pt x="11617" y="2631"/>
                </a:lnTo>
                <a:lnTo>
                  <a:pt x="11544" y="2387"/>
                </a:lnTo>
                <a:lnTo>
                  <a:pt x="11471" y="2144"/>
                </a:lnTo>
                <a:lnTo>
                  <a:pt x="11374" y="1924"/>
                </a:lnTo>
                <a:lnTo>
                  <a:pt x="11276" y="1705"/>
                </a:lnTo>
                <a:lnTo>
                  <a:pt x="11155" y="1510"/>
                </a:lnTo>
                <a:lnTo>
                  <a:pt x="11009" y="1340"/>
                </a:lnTo>
                <a:lnTo>
                  <a:pt x="10862" y="1169"/>
                </a:lnTo>
                <a:lnTo>
                  <a:pt x="10716" y="1023"/>
                </a:lnTo>
                <a:lnTo>
                  <a:pt x="10400" y="755"/>
                </a:lnTo>
                <a:lnTo>
                  <a:pt x="10034" y="561"/>
                </a:lnTo>
                <a:lnTo>
                  <a:pt x="9669" y="366"/>
                </a:lnTo>
                <a:lnTo>
                  <a:pt x="9304" y="244"/>
                </a:lnTo>
                <a:lnTo>
                  <a:pt x="8938" y="146"/>
                </a:lnTo>
                <a:lnTo>
                  <a:pt x="8573" y="73"/>
                </a:lnTo>
                <a:lnTo>
                  <a:pt x="8232" y="25"/>
                </a:lnTo>
                <a:lnTo>
                  <a:pt x="7915" y="0"/>
                </a:lnTo>
                <a:lnTo>
                  <a:pt x="7623" y="0"/>
                </a:lnTo>
                <a:lnTo>
                  <a:pt x="7623" y="0"/>
                </a:lnTo>
                <a:lnTo>
                  <a:pt x="7282" y="25"/>
                </a:lnTo>
                <a:lnTo>
                  <a:pt x="6990" y="98"/>
                </a:lnTo>
                <a:lnTo>
                  <a:pt x="6746" y="171"/>
                </a:lnTo>
                <a:lnTo>
                  <a:pt x="6527" y="293"/>
                </a:lnTo>
                <a:lnTo>
                  <a:pt x="6332" y="390"/>
                </a:lnTo>
                <a:lnTo>
                  <a:pt x="6186" y="536"/>
                </a:lnTo>
                <a:lnTo>
                  <a:pt x="6040" y="658"/>
                </a:lnTo>
                <a:lnTo>
                  <a:pt x="5943" y="780"/>
                </a:lnTo>
                <a:lnTo>
                  <a:pt x="5943" y="780"/>
                </a:lnTo>
                <a:lnTo>
                  <a:pt x="5943" y="780"/>
                </a:lnTo>
                <a:lnTo>
                  <a:pt x="5943" y="780"/>
                </a:lnTo>
                <a:lnTo>
                  <a:pt x="5553" y="853"/>
                </a:lnTo>
                <a:lnTo>
                  <a:pt x="5188" y="975"/>
                </a:lnTo>
                <a:lnTo>
                  <a:pt x="4871" y="1145"/>
                </a:lnTo>
                <a:lnTo>
                  <a:pt x="4603" y="1316"/>
                </a:lnTo>
                <a:lnTo>
                  <a:pt x="4360" y="1535"/>
                </a:lnTo>
                <a:lnTo>
                  <a:pt x="4165" y="1754"/>
                </a:lnTo>
                <a:lnTo>
                  <a:pt x="4019" y="2022"/>
                </a:lnTo>
                <a:lnTo>
                  <a:pt x="3897" y="2290"/>
                </a:lnTo>
                <a:lnTo>
                  <a:pt x="3799" y="2558"/>
                </a:lnTo>
                <a:lnTo>
                  <a:pt x="3726" y="2826"/>
                </a:lnTo>
                <a:lnTo>
                  <a:pt x="3678" y="3118"/>
                </a:lnTo>
                <a:lnTo>
                  <a:pt x="3629" y="3410"/>
                </a:lnTo>
                <a:lnTo>
                  <a:pt x="3629" y="3702"/>
                </a:lnTo>
                <a:lnTo>
                  <a:pt x="3629" y="3970"/>
                </a:lnTo>
                <a:lnTo>
                  <a:pt x="3678" y="4482"/>
                </a:lnTo>
                <a:lnTo>
                  <a:pt x="3678" y="4482"/>
                </a:lnTo>
                <a:lnTo>
                  <a:pt x="3678" y="4506"/>
                </a:lnTo>
                <a:lnTo>
                  <a:pt x="3678" y="4506"/>
                </a:lnTo>
                <a:lnTo>
                  <a:pt x="3556" y="4555"/>
                </a:lnTo>
                <a:lnTo>
                  <a:pt x="3459" y="4652"/>
                </a:lnTo>
                <a:lnTo>
                  <a:pt x="3385" y="4798"/>
                </a:lnTo>
                <a:lnTo>
                  <a:pt x="3312" y="4969"/>
                </a:lnTo>
                <a:lnTo>
                  <a:pt x="3264" y="5164"/>
                </a:lnTo>
                <a:lnTo>
                  <a:pt x="3239" y="5383"/>
                </a:lnTo>
                <a:lnTo>
                  <a:pt x="3215" y="5626"/>
                </a:lnTo>
                <a:lnTo>
                  <a:pt x="3239" y="5870"/>
                </a:lnTo>
                <a:lnTo>
                  <a:pt x="3239" y="5870"/>
                </a:lnTo>
                <a:lnTo>
                  <a:pt x="3288" y="6138"/>
                </a:lnTo>
                <a:lnTo>
                  <a:pt x="3337" y="6381"/>
                </a:lnTo>
                <a:lnTo>
                  <a:pt x="3434" y="6601"/>
                </a:lnTo>
                <a:lnTo>
                  <a:pt x="3532" y="6771"/>
                </a:lnTo>
                <a:lnTo>
                  <a:pt x="3629" y="6942"/>
                </a:lnTo>
                <a:lnTo>
                  <a:pt x="3751" y="7039"/>
                </a:lnTo>
                <a:lnTo>
                  <a:pt x="3873" y="7112"/>
                </a:lnTo>
                <a:lnTo>
                  <a:pt x="4019" y="7112"/>
                </a:lnTo>
                <a:lnTo>
                  <a:pt x="4019" y="7112"/>
                </a:lnTo>
                <a:lnTo>
                  <a:pt x="4092" y="7088"/>
                </a:lnTo>
                <a:lnTo>
                  <a:pt x="4092" y="7088"/>
                </a:lnTo>
                <a:lnTo>
                  <a:pt x="4262" y="7502"/>
                </a:lnTo>
                <a:lnTo>
                  <a:pt x="4481" y="7867"/>
                </a:lnTo>
                <a:lnTo>
                  <a:pt x="4701" y="8232"/>
                </a:lnTo>
                <a:lnTo>
                  <a:pt x="4969" y="8573"/>
                </a:lnTo>
                <a:lnTo>
                  <a:pt x="5236" y="8866"/>
                </a:lnTo>
                <a:lnTo>
                  <a:pt x="5529" y="9133"/>
                </a:lnTo>
                <a:lnTo>
                  <a:pt x="5845" y="9377"/>
                </a:lnTo>
                <a:lnTo>
                  <a:pt x="6162" y="9596"/>
                </a:lnTo>
                <a:lnTo>
                  <a:pt x="6162" y="10668"/>
                </a:lnTo>
                <a:lnTo>
                  <a:pt x="6162" y="10668"/>
                </a:lnTo>
                <a:lnTo>
                  <a:pt x="5650" y="10717"/>
                </a:lnTo>
                <a:lnTo>
                  <a:pt x="5650" y="10717"/>
                </a:lnTo>
                <a:lnTo>
                  <a:pt x="5066" y="10814"/>
                </a:lnTo>
                <a:lnTo>
                  <a:pt x="4506" y="10936"/>
                </a:lnTo>
                <a:lnTo>
                  <a:pt x="3946" y="11058"/>
                </a:lnTo>
                <a:lnTo>
                  <a:pt x="3410" y="11228"/>
                </a:lnTo>
                <a:lnTo>
                  <a:pt x="2923" y="11423"/>
                </a:lnTo>
                <a:lnTo>
                  <a:pt x="2460" y="11642"/>
                </a:lnTo>
                <a:lnTo>
                  <a:pt x="2022" y="11886"/>
                </a:lnTo>
                <a:lnTo>
                  <a:pt x="1632" y="12153"/>
                </a:lnTo>
                <a:lnTo>
                  <a:pt x="1267" y="12421"/>
                </a:lnTo>
                <a:lnTo>
                  <a:pt x="950" y="12738"/>
                </a:lnTo>
                <a:lnTo>
                  <a:pt x="682" y="13079"/>
                </a:lnTo>
                <a:lnTo>
                  <a:pt x="439" y="13420"/>
                </a:lnTo>
                <a:lnTo>
                  <a:pt x="268" y="13810"/>
                </a:lnTo>
                <a:lnTo>
                  <a:pt x="122" y="14199"/>
                </a:lnTo>
                <a:lnTo>
                  <a:pt x="49" y="14638"/>
                </a:lnTo>
                <a:lnTo>
                  <a:pt x="0" y="15076"/>
                </a:lnTo>
                <a:lnTo>
                  <a:pt x="0" y="15076"/>
                </a:lnTo>
                <a:lnTo>
                  <a:pt x="49" y="15125"/>
                </a:lnTo>
                <a:lnTo>
                  <a:pt x="244" y="15222"/>
                </a:lnTo>
                <a:lnTo>
                  <a:pt x="414" y="15295"/>
                </a:lnTo>
                <a:lnTo>
                  <a:pt x="633" y="15393"/>
                </a:lnTo>
                <a:lnTo>
                  <a:pt x="901" y="15490"/>
                </a:lnTo>
                <a:lnTo>
                  <a:pt x="1267" y="15563"/>
                </a:lnTo>
                <a:lnTo>
                  <a:pt x="1705" y="15661"/>
                </a:lnTo>
                <a:lnTo>
                  <a:pt x="2216" y="15758"/>
                </a:lnTo>
                <a:lnTo>
                  <a:pt x="2825" y="15831"/>
                </a:lnTo>
                <a:lnTo>
                  <a:pt x="3556" y="15928"/>
                </a:lnTo>
                <a:lnTo>
                  <a:pt x="4384" y="15977"/>
                </a:lnTo>
                <a:lnTo>
                  <a:pt x="5309" y="16026"/>
                </a:lnTo>
                <a:lnTo>
                  <a:pt x="6381" y="16050"/>
                </a:lnTo>
                <a:lnTo>
                  <a:pt x="7599" y="16075"/>
                </a:lnTo>
                <a:lnTo>
                  <a:pt x="7599" y="16075"/>
                </a:lnTo>
                <a:lnTo>
                  <a:pt x="8792" y="16050"/>
                </a:lnTo>
                <a:lnTo>
                  <a:pt x="9864" y="16026"/>
                </a:lnTo>
                <a:lnTo>
                  <a:pt x="10814" y="15977"/>
                </a:lnTo>
                <a:lnTo>
                  <a:pt x="11642" y="15928"/>
                </a:lnTo>
                <a:lnTo>
                  <a:pt x="12372" y="15831"/>
                </a:lnTo>
                <a:lnTo>
                  <a:pt x="12981" y="15758"/>
                </a:lnTo>
                <a:lnTo>
                  <a:pt x="13517" y="15661"/>
                </a:lnTo>
                <a:lnTo>
                  <a:pt x="13955" y="15563"/>
                </a:lnTo>
                <a:lnTo>
                  <a:pt x="14321" y="15490"/>
                </a:lnTo>
                <a:lnTo>
                  <a:pt x="14613" y="15393"/>
                </a:lnTo>
                <a:lnTo>
                  <a:pt x="14832" y="15295"/>
                </a:lnTo>
                <a:lnTo>
                  <a:pt x="15003" y="15222"/>
                </a:lnTo>
                <a:lnTo>
                  <a:pt x="15173" y="15125"/>
                </a:lnTo>
                <a:lnTo>
                  <a:pt x="15246" y="15076"/>
                </a:lnTo>
                <a:lnTo>
                  <a:pt x="15246" y="15076"/>
                </a:lnTo>
                <a:lnTo>
                  <a:pt x="15198" y="14613"/>
                </a:lnTo>
                <a:lnTo>
                  <a:pt x="15125" y="14175"/>
                </a:lnTo>
                <a:lnTo>
                  <a:pt x="15003" y="13761"/>
                </a:lnTo>
                <a:lnTo>
                  <a:pt x="14832" y="13371"/>
                </a:lnTo>
                <a:lnTo>
                  <a:pt x="14589" y="13006"/>
                </a:lnTo>
                <a:lnTo>
                  <a:pt x="14321" y="12665"/>
                </a:lnTo>
                <a:lnTo>
                  <a:pt x="14004" y="12373"/>
                </a:lnTo>
                <a:lnTo>
                  <a:pt x="13639" y="12080"/>
                </a:lnTo>
                <a:lnTo>
                  <a:pt x="13249" y="11813"/>
                </a:lnTo>
                <a:lnTo>
                  <a:pt x="12811" y="11593"/>
                </a:lnTo>
                <a:lnTo>
                  <a:pt x="12324" y="11374"/>
                </a:lnTo>
                <a:lnTo>
                  <a:pt x="11812" y="11204"/>
                </a:lnTo>
                <a:lnTo>
                  <a:pt x="11252" y="11033"/>
                </a:lnTo>
                <a:lnTo>
                  <a:pt x="10668" y="10911"/>
                </a:lnTo>
                <a:lnTo>
                  <a:pt x="10034" y="10790"/>
                </a:lnTo>
                <a:lnTo>
                  <a:pt x="9401" y="10717"/>
                </a:lnTo>
                <a:lnTo>
                  <a:pt x="9401" y="10717"/>
                </a:lnTo>
                <a:close/>
              </a:path>
            </a:pathLst>
          </a:custGeom>
          <a:noFill/>
          <a:ln w="28575" cap="rnd" cmpd="sng">
            <a:solidFill>
              <a:srgbClr val="18637B"/>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Roboto Light" panose="02000000000000000000" pitchFamily="2" charset="0"/>
              <a:ea typeface="Roboto Light" panose="02000000000000000000" pitchFamily="2" charset="0"/>
            </a:endParaRPr>
          </a:p>
        </p:txBody>
      </p:sp>
      <p:sp>
        <p:nvSpPr>
          <p:cNvPr id="18" name="Chevron 17"/>
          <p:cNvSpPr/>
          <p:nvPr/>
        </p:nvSpPr>
        <p:spPr>
          <a:xfrm>
            <a:off x="741930" y="5242382"/>
            <a:ext cx="265364" cy="190060"/>
          </a:xfrm>
          <a:prstGeom prst="chevron">
            <a:avLst/>
          </a:prstGeom>
          <a:solidFill>
            <a:srgbClr val="1657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Roboto Light" panose="02000000000000000000" pitchFamily="2" charset="0"/>
              <a:ea typeface="Roboto Light" panose="02000000000000000000" pitchFamily="2" charset="0"/>
            </a:endParaRPr>
          </a:p>
        </p:txBody>
      </p:sp>
      <p:sp>
        <p:nvSpPr>
          <p:cNvPr id="19" name="Google Shape;605;p40"/>
          <p:cNvSpPr/>
          <p:nvPr/>
        </p:nvSpPr>
        <p:spPr>
          <a:xfrm>
            <a:off x="794887" y="2498317"/>
            <a:ext cx="282153" cy="297475"/>
          </a:xfrm>
          <a:custGeom>
            <a:avLst/>
            <a:gdLst/>
            <a:ahLst/>
            <a:cxnLst/>
            <a:rect l="l" t="t" r="r" b="b"/>
            <a:pathLst>
              <a:path w="15247" h="16075" fill="none" extrusionOk="0">
                <a:moveTo>
                  <a:pt x="9401" y="10717"/>
                </a:moveTo>
                <a:lnTo>
                  <a:pt x="9401" y="10717"/>
                </a:lnTo>
                <a:lnTo>
                  <a:pt x="9085" y="10692"/>
                </a:lnTo>
                <a:lnTo>
                  <a:pt x="9085" y="9596"/>
                </a:lnTo>
                <a:lnTo>
                  <a:pt x="9085" y="9596"/>
                </a:lnTo>
                <a:lnTo>
                  <a:pt x="9401" y="9377"/>
                </a:lnTo>
                <a:lnTo>
                  <a:pt x="9718" y="9133"/>
                </a:lnTo>
                <a:lnTo>
                  <a:pt x="10010" y="8866"/>
                </a:lnTo>
                <a:lnTo>
                  <a:pt x="10302" y="8573"/>
                </a:lnTo>
                <a:lnTo>
                  <a:pt x="10546" y="8232"/>
                </a:lnTo>
                <a:lnTo>
                  <a:pt x="10765" y="7867"/>
                </a:lnTo>
                <a:lnTo>
                  <a:pt x="10984" y="7502"/>
                </a:lnTo>
                <a:lnTo>
                  <a:pt x="11155" y="7088"/>
                </a:lnTo>
                <a:lnTo>
                  <a:pt x="11155" y="7088"/>
                </a:lnTo>
                <a:lnTo>
                  <a:pt x="11228" y="7112"/>
                </a:lnTo>
                <a:lnTo>
                  <a:pt x="11228" y="7112"/>
                </a:lnTo>
                <a:lnTo>
                  <a:pt x="11374" y="7112"/>
                </a:lnTo>
                <a:lnTo>
                  <a:pt x="11496" y="7039"/>
                </a:lnTo>
                <a:lnTo>
                  <a:pt x="11617" y="6942"/>
                </a:lnTo>
                <a:lnTo>
                  <a:pt x="11715" y="6771"/>
                </a:lnTo>
                <a:lnTo>
                  <a:pt x="11812" y="6601"/>
                </a:lnTo>
                <a:lnTo>
                  <a:pt x="11910" y="6381"/>
                </a:lnTo>
                <a:lnTo>
                  <a:pt x="11958" y="6138"/>
                </a:lnTo>
                <a:lnTo>
                  <a:pt x="12007" y="5870"/>
                </a:lnTo>
                <a:lnTo>
                  <a:pt x="12007" y="5870"/>
                </a:lnTo>
                <a:lnTo>
                  <a:pt x="12031" y="5626"/>
                </a:lnTo>
                <a:lnTo>
                  <a:pt x="12007" y="5383"/>
                </a:lnTo>
                <a:lnTo>
                  <a:pt x="11983" y="5188"/>
                </a:lnTo>
                <a:lnTo>
                  <a:pt x="11934" y="4993"/>
                </a:lnTo>
                <a:lnTo>
                  <a:pt x="11885" y="4823"/>
                </a:lnTo>
                <a:lnTo>
                  <a:pt x="11812" y="4677"/>
                </a:lnTo>
                <a:lnTo>
                  <a:pt x="11715" y="4579"/>
                </a:lnTo>
                <a:lnTo>
                  <a:pt x="11593" y="4506"/>
                </a:lnTo>
                <a:lnTo>
                  <a:pt x="11593" y="4506"/>
                </a:lnTo>
                <a:lnTo>
                  <a:pt x="11666" y="4141"/>
                </a:lnTo>
                <a:lnTo>
                  <a:pt x="11690" y="3800"/>
                </a:lnTo>
                <a:lnTo>
                  <a:pt x="11690" y="3483"/>
                </a:lnTo>
                <a:lnTo>
                  <a:pt x="11690" y="3191"/>
                </a:lnTo>
                <a:lnTo>
                  <a:pt x="11666" y="2899"/>
                </a:lnTo>
                <a:lnTo>
                  <a:pt x="11617" y="2631"/>
                </a:lnTo>
                <a:lnTo>
                  <a:pt x="11544" y="2387"/>
                </a:lnTo>
                <a:lnTo>
                  <a:pt x="11471" y="2144"/>
                </a:lnTo>
                <a:lnTo>
                  <a:pt x="11374" y="1924"/>
                </a:lnTo>
                <a:lnTo>
                  <a:pt x="11276" y="1705"/>
                </a:lnTo>
                <a:lnTo>
                  <a:pt x="11155" y="1510"/>
                </a:lnTo>
                <a:lnTo>
                  <a:pt x="11009" y="1340"/>
                </a:lnTo>
                <a:lnTo>
                  <a:pt x="10862" y="1169"/>
                </a:lnTo>
                <a:lnTo>
                  <a:pt x="10716" y="1023"/>
                </a:lnTo>
                <a:lnTo>
                  <a:pt x="10400" y="755"/>
                </a:lnTo>
                <a:lnTo>
                  <a:pt x="10034" y="561"/>
                </a:lnTo>
                <a:lnTo>
                  <a:pt x="9669" y="366"/>
                </a:lnTo>
                <a:lnTo>
                  <a:pt x="9304" y="244"/>
                </a:lnTo>
                <a:lnTo>
                  <a:pt x="8938" y="146"/>
                </a:lnTo>
                <a:lnTo>
                  <a:pt x="8573" y="73"/>
                </a:lnTo>
                <a:lnTo>
                  <a:pt x="8232" y="25"/>
                </a:lnTo>
                <a:lnTo>
                  <a:pt x="7915" y="0"/>
                </a:lnTo>
                <a:lnTo>
                  <a:pt x="7623" y="0"/>
                </a:lnTo>
                <a:lnTo>
                  <a:pt x="7623" y="0"/>
                </a:lnTo>
                <a:lnTo>
                  <a:pt x="7282" y="25"/>
                </a:lnTo>
                <a:lnTo>
                  <a:pt x="6990" y="98"/>
                </a:lnTo>
                <a:lnTo>
                  <a:pt x="6746" y="171"/>
                </a:lnTo>
                <a:lnTo>
                  <a:pt x="6527" y="293"/>
                </a:lnTo>
                <a:lnTo>
                  <a:pt x="6332" y="390"/>
                </a:lnTo>
                <a:lnTo>
                  <a:pt x="6186" y="536"/>
                </a:lnTo>
                <a:lnTo>
                  <a:pt x="6040" y="658"/>
                </a:lnTo>
                <a:lnTo>
                  <a:pt x="5943" y="780"/>
                </a:lnTo>
                <a:lnTo>
                  <a:pt x="5943" y="780"/>
                </a:lnTo>
                <a:lnTo>
                  <a:pt x="5943" y="780"/>
                </a:lnTo>
                <a:lnTo>
                  <a:pt x="5943" y="780"/>
                </a:lnTo>
                <a:lnTo>
                  <a:pt x="5553" y="853"/>
                </a:lnTo>
                <a:lnTo>
                  <a:pt x="5188" y="975"/>
                </a:lnTo>
                <a:lnTo>
                  <a:pt x="4871" y="1145"/>
                </a:lnTo>
                <a:lnTo>
                  <a:pt x="4603" y="1316"/>
                </a:lnTo>
                <a:lnTo>
                  <a:pt x="4360" y="1535"/>
                </a:lnTo>
                <a:lnTo>
                  <a:pt x="4165" y="1754"/>
                </a:lnTo>
                <a:lnTo>
                  <a:pt x="4019" y="2022"/>
                </a:lnTo>
                <a:lnTo>
                  <a:pt x="3897" y="2290"/>
                </a:lnTo>
                <a:lnTo>
                  <a:pt x="3799" y="2558"/>
                </a:lnTo>
                <a:lnTo>
                  <a:pt x="3726" y="2826"/>
                </a:lnTo>
                <a:lnTo>
                  <a:pt x="3678" y="3118"/>
                </a:lnTo>
                <a:lnTo>
                  <a:pt x="3629" y="3410"/>
                </a:lnTo>
                <a:lnTo>
                  <a:pt x="3629" y="3702"/>
                </a:lnTo>
                <a:lnTo>
                  <a:pt x="3629" y="3970"/>
                </a:lnTo>
                <a:lnTo>
                  <a:pt x="3678" y="4482"/>
                </a:lnTo>
                <a:lnTo>
                  <a:pt x="3678" y="4482"/>
                </a:lnTo>
                <a:lnTo>
                  <a:pt x="3678" y="4506"/>
                </a:lnTo>
                <a:lnTo>
                  <a:pt x="3678" y="4506"/>
                </a:lnTo>
                <a:lnTo>
                  <a:pt x="3556" y="4555"/>
                </a:lnTo>
                <a:lnTo>
                  <a:pt x="3459" y="4652"/>
                </a:lnTo>
                <a:lnTo>
                  <a:pt x="3385" y="4798"/>
                </a:lnTo>
                <a:lnTo>
                  <a:pt x="3312" y="4969"/>
                </a:lnTo>
                <a:lnTo>
                  <a:pt x="3264" y="5164"/>
                </a:lnTo>
                <a:lnTo>
                  <a:pt x="3239" y="5383"/>
                </a:lnTo>
                <a:lnTo>
                  <a:pt x="3215" y="5626"/>
                </a:lnTo>
                <a:lnTo>
                  <a:pt x="3239" y="5870"/>
                </a:lnTo>
                <a:lnTo>
                  <a:pt x="3239" y="5870"/>
                </a:lnTo>
                <a:lnTo>
                  <a:pt x="3288" y="6138"/>
                </a:lnTo>
                <a:lnTo>
                  <a:pt x="3337" y="6381"/>
                </a:lnTo>
                <a:lnTo>
                  <a:pt x="3434" y="6601"/>
                </a:lnTo>
                <a:lnTo>
                  <a:pt x="3532" y="6771"/>
                </a:lnTo>
                <a:lnTo>
                  <a:pt x="3629" y="6942"/>
                </a:lnTo>
                <a:lnTo>
                  <a:pt x="3751" y="7039"/>
                </a:lnTo>
                <a:lnTo>
                  <a:pt x="3873" y="7112"/>
                </a:lnTo>
                <a:lnTo>
                  <a:pt x="4019" y="7112"/>
                </a:lnTo>
                <a:lnTo>
                  <a:pt x="4019" y="7112"/>
                </a:lnTo>
                <a:lnTo>
                  <a:pt x="4092" y="7088"/>
                </a:lnTo>
                <a:lnTo>
                  <a:pt x="4092" y="7088"/>
                </a:lnTo>
                <a:lnTo>
                  <a:pt x="4262" y="7502"/>
                </a:lnTo>
                <a:lnTo>
                  <a:pt x="4481" y="7867"/>
                </a:lnTo>
                <a:lnTo>
                  <a:pt x="4701" y="8232"/>
                </a:lnTo>
                <a:lnTo>
                  <a:pt x="4969" y="8573"/>
                </a:lnTo>
                <a:lnTo>
                  <a:pt x="5236" y="8866"/>
                </a:lnTo>
                <a:lnTo>
                  <a:pt x="5529" y="9133"/>
                </a:lnTo>
                <a:lnTo>
                  <a:pt x="5845" y="9377"/>
                </a:lnTo>
                <a:lnTo>
                  <a:pt x="6162" y="9596"/>
                </a:lnTo>
                <a:lnTo>
                  <a:pt x="6162" y="10668"/>
                </a:lnTo>
                <a:lnTo>
                  <a:pt x="6162" y="10668"/>
                </a:lnTo>
                <a:lnTo>
                  <a:pt x="5650" y="10717"/>
                </a:lnTo>
                <a:lnTo>
                  <a:pt x="5650" y="10717"/>
                </a:lnTo>
                <a:lnTo>
                  <a:pt x="5066" y="10814"/>
                </a:lnTo>
                <a:lnTo>
                  <a:pt x="4506" y="10936"/>
                </a:lnTo>
                <a:lnTo>
                  <a:pt x="3946" y="11058"/>
                </a:lnTo>
                <a:lnTo>
                  <a:pt x="3410" y="11228"/>
                </a:lnTo>
                <a:lnTo>
                  <a:pt x="2923" y="11423"/>
                </a:lnTo>
                <a:lnTo>
                  <a:pt x="2460" y="11642"/>
                </a:lnTo>
                <a:lnTo>
                  <a:pt x="2022" y="11886"/>
                </a:lnTo>
                <a:lnTo>
                  <a:pt x="1632" y="12153"/>
                </a:lnTo>
                <a:lnTo>
                  <a:pt x="1267" y="12421"/>
                </a:lnTo>
                <a:lnTo>
                  <a:pt x="950" y="12738"/>
                </a:lnTo>
                <a:lnTo>
                  <a:pt x="682" y="13079"/>
                </a:lnTo>
                <a:lnTo>
                  <a:pt x="439" y="13420"/>
                </a:lnTo>
                <a:lnTo>
                  <a:pt x="268" y="13810"/>
                </a:lnTo>
                <a:lnTo>
                  <a:pt x="122" y="14199"/>
                </a:lnTo>
                <a:lnTo>
                  <a:pt x="49" y="14638"/>
                </a:lnTo>
                <a:lnTo>
                  <a:pt x="0" y="15076"/>
                </a:lnTo>
                <a:lnTo>
                  <a:pt x="0" y="15076"/>
                </a:lnTo>
                <a:lnTo>
                  <a:pt x="49" y="15125"/>
                </a:lnTo>
                <a:lnTo>
                  <a:pt x="244" y="15222"/>
                </a:lnTo>
                <a:lnTo>
                  <a:pt x="414" y="15295"/>
                </a:lnTo>
                <a:lnTo>
                  <a:pt x="633" y="15393"/>
                </a:lnTo>
                <a:lnTo>
                  <a:pt x="901" y="15490"/>
                </a:lnTo>
                <a:lnTo>
                  <a:pt x="1267" y="15563"/>
                </a:lnTo>
                <a:lnTo>
                  <a:pt x="1705" y="15661"/>
                </a:lnTo>
                <a:lnTo>
                  <a:pt x="2216" y="15758"/>
                </a:lnTo>
                <a:lnTo>
                  <a:pt x="2825" y="15831"/>
                </a:lnTo>
                <a:lnTo>
                  <a:pt x="3556" y="15928"/>
                </a:lnTo>
                <a:lnTo>
                  <a:pt x="4384" y="15977"/>
                </a:lnTo>
                <a:lnTo>
                  <a:pt x="5309" y="16026"/>
                </a:lnTo>
                <a:lnTo>
                  <a:pt x="6381" y="16050"/>
                </a:lnTo>
                <a:lnTo>
                  <a:pt x="7599" y="16075"/>
                </a:lnTo>
                <a:lnTo>
                  <a:pt x="7599" y="16075"/>
                </a:lnTo>
                <a:lnTo>
                  <a:pt x="8792" y="16050"/>
                </a:lnTo>
                <a:lnTo>
                  <a:pt x="9864" y="16026"/>
                </a:lnTo>
                <a:lnTo>
                  <a:pt x="10814" y="15977"/>
                </a:lnTo>
                <a:lnTo>
                  <a:pt x="11642" y="15928"/>
                </a:lnTo>
                <a:lnTo>
                  <a:pt x="12372" y="15831"/>
                </a:lnTo>
                <a:lnTo>
                  <a:pt x="12981" y="15758"/>
                </a:lnTo>
                <a:lnTo>
                  <a:pt x="13517" y="15661"/>
                </a:lnTo>
                <a:lnTo>
                  <a:pt x="13955" y="15563"/>
                </a:lnTo>
                <a:lnTo>
                  <a:pt x="14321" y="15490"/>
                </a:lnTo>
                <a:lnTo>
                  <a:pt x="14613" y="15393"/>
                </a:lnTo>
                <a:lnTo>
                  <a:pt x="14832" y="15295"/>
                </a:lnTo>
                <a:lnTo>
                  <a:pt x="15003" y="15222"/>
                </a:lnTo>
                <a:lnTo>
                  <a:pt x="15173" y="15125"/>
                </a:lnTo>
                <a:lnTo>
                  <a:pt x="15246" y="15076"/>
                </a:lnTo>
                <a:lnTo>
                  <a:pt x="15246" y="15076"/>
                </a:lnTo>
                <a:lnTo>
                  <a:pt x="15198" y="14613"/>
                </a:lnTo>
                <a:lnTo>
                  <a:pt x="15125" y="14175"/>
                </a:lnTo>
                <a:lnTo>
                  <a:pt x="15003" y="13761"/>
                </a:lnTo>
                <a:lnTo>
                  <a:pt x="14832" y="13371"/>
                </a:lnTo>
                <a:lnTo>
                  <a:pt x="14589" y="13006"/>
                </a:lnTo>
                <a:lnTo>
                  <a:pt x="14321" y="12665"/>
                </a:lnTo>
                <a:lnTo>
                  <a:pt x="14004" y="12373"/>
                </a:lnTo>
                <a:lnTo>
                  <a:pt x="13639" y="12080"/>
                </a:lnTo>
                <a:lnTo>
                  <a:pt x="13249" y="11813"/>
                </a:lnTo>
                <a:lnTo>
                  <a:pt x="12811" y="11593"/>
                </a:lnTo>
                <a:lnTo>
                  <a:pt x="12324" y="11374"/>
                </a:lnTo>
                <a:lnTo>
                  <a:pt x="11812" y="11204"/>
                </a:lnTo>
                <a:lnTo>
                  <a:pt x="11252" y="11033"/>
                </a:lnTo>
                <a:lnTo>
                  <a:pt x="10668" y="10911"/>
                </a:lnTo>
                <a:lnTo>
                  <a:pt x="10034" y="10790"/>
                </a:lnTo>
                <a:lnTo>
                  <a:pt x="9401" y="10717"/>
                </a:lnTo>
                <a:lnTo>
                  <a:pt x="9401" y="10717"/>
                </a:lnTo>
                <a:close/>
              </a:path>
            </a:pathLst>
          </a:custGeom>
          <a:noFill/>
          <a:ln w="28575" cap="rnd" cmpd="sng">
            <a:solidFill>
              <a:srgbClr val="18637B"/>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Roboto Light" panose="02000000000000000000" pitchFamily="2" charset="0"/>
              <a:ea typeface="Roboto Light" panose="02000000000000000000" pitchFamily="2" charset="0"/>
            </a:endParaRPr>
          </a:p>
        </p:txBody>
      </p:sp>
      <p:sp>
        <p:nvSpPr>
          <p:cNvPr id="20" name="Google Shape;605;p40"/>
          <p:cNvSpPr/>
          <p:nvPr/>
        </p:nvSpPr>
        <p:spPr>
          <a:xfrm>
            <a:off x="791162" y="3582175"/>
            <a:ext cx="282153" cy="297475"/>
          </a:xfrm>
          <a:custGeom>
            <a:avLst/>
            <a:gdLst/>
            <a:ahLst/>
            <a:cxnLst/>
            <a:rect l="l" t="t" r="r" b="b"/>
            <a:pathLst>
              <a:path w="15247" h="16075" fill="none" extrusionOk="0">
                <a:moveTo>
                  <a:pt x="9401" y="10717"/>
                </a:moveTo>
                <a:lnTo>
                  <a:pt x="9401" y="10717"/>
                </a:lnTo>
                <a:lnTo>
                  <a:pt x="9085" y="10692"/>
                </a:lnTo>
                <a:lnTo>
                  <a:pt x="9085" y="9596"/>
                </a:lnTo>
                <a:lnTo>
                  <a:pt x="9085" y="9596"/>
                </a:lnTo>
                <a:lnTo>
                  <a:pt x="9401" y="9377"/>
                </a:lnTo>
                <a:lnTo>
                  <a:pt x="9718" y="9133"/>
                </a:lnTo>
                <a:lnTo>
                  <a:pt x="10010" y="8866"/>
                </a:lnTo>
                <a:lnTo>
                  <a:pt x="10302" y="8573"/>
                </a:lnTo>
                <a:lnTo>
                  <a:pt x="10546" y="8232"/>
                </a:lnTo>
                <a:lnTo>
                  <a:pt x="10765" y="7867"/>
                </a:lnTo>
                <a:lnTo>
                  <a:pt x="10984" y="7502"/>
                </a:lnTo>
                <a:lnTo>
                  <a:pt x="11155" y="7088"/>
                </a:lnTo>
                <a:lnTo>
                  <a:pt x="11155" y="7088"/>
                </a:lnTo>
                <a:lnTo>
                  <a:pt x="11228" y="7112"/>
                </a:lnTo>
                <a:lnTo>
                  <a:pt x="11228" y="7112"/>
                </a:lnTo>
                <a:lnTo>
                  <a:pt x="11374" y="7112"/>
                </a:lnTo>
                <a:lnTo>
                  <a:pt x="11496" y="7039"/>
                </a:lnTo>
                <a:lnTo>
                  <a:pt x="11617" y="6942"/>
                </a:lnTo>
                <a:lnTo>
                  <a:pt x="11715" y="6771"/>
                </a:lnTo>
                <a:lnTo>
                  <a:pt x="11812" y="6601"/>
                </a:lnTo>
                <a:lnTo>
                  <a:pt x="11910" y="6381"/>
                </a:lnTo>
                <a:lnTo>
                  <a:pt x="11958" y="6138"/>
                </a:lnTo>
                <a:lnTo>
                  <a:pt x="12007" y="5870"/>
                </a:lnTo>
                <a:lnTo>
                  <a:pt x="12007" y="5870"/>
                </a:lnTo>
                <a:lnTo>
                  <a:pt x="12031" y="5626"/>
                </a:lnTo>
                <a:lnTo>
                  <a:pt x="12007" y="5383"/>
                </a:lnTo>
                <a:lnTo>
                  <a:pt x="11983" y="5188"/>
                </a:lnTo>
                <a:lnTo>
                  <a:pt x="11934" y="4993"/>
                </a:lnTo>
                <a:lnTo>
                  <a:pt x="11885" y="4823"/>
                </a:lnTo>
                <a:lnTo>
                  <a:pt x="11812" y="4677"/>
                </a:lnTo>
                <a:lnTo>
                  <a:pt x="11715" y="4579"/>
                </a:lnTo>
                <a:lnTo>
                  <a:pt x="11593" y="4506"/>
                </a:lnTo>
                <a:lnTo>
                  <a:pt x="11593" y="4506"/>
                </a:lnTo>
                <a:lnTo>
                  <a:pt x="11666" y="4141"/>
                </a:lnTo>
                <a:lnTo>
                  <a:pt x="11690" y="3800"/>
                </a:lnTo>
                <a:lnTo>
                  <a:pt x="11690" y="3483"/>
                </a:lnTo>
                <a:lnTo>
                  <a:pt x="11690" y="3191"/>
                </a:lnTo>
                <a:lnTo>
                  <a:pt x="11666" y="2899"/>
                </a:lnTo>
                <a:lnTo>
                  <a:pt x="11617" y="2631"/>
                </a:lnTo>
                <a:lnTo>
                  <a:pt x="11544" y="2387"/>
                </a:lnTo>
                <a:lnTo>
                  <a:pt x="11471" y="2144"/>
                </a:lnTo>
                <a:lnTo>
                  <a:pt x="11374" y="1924"/>
                </a:lnTo>
                <a:lnTo>
                  <a:pt x="11276" y="1705"/>
                </a:lnTo>
                <a:lnTo>
                  <a:pt x="11155" y="1510"/>
                </a:lnTo>
                <a:lnTo>
                  <a:pt x="11009" y="1340"/>
                </a:lnTo>
                <a:lnTo>
                  <a:pt x="10862" y="1169"/>
                </a:lnTo>
                <a:lnTo>
                  <a:pt x="10716" y="1023"/>
                </a:lnTo>
                <a:lnTo>
                  <a:pt x="10400" y="755"/>
                </a:lnTo>
                <a:lnTo>
                  <a:pt x="10034" y="561"/>
                </a:lnTo>
                <a:lnTo>
                  <a:pt x="9669" y="366"/>
                </a:lnTo>
                <a:lnTo>
                  <a:pt x="9304" y="244"/>
                </a:lnTo>
                <a:lnTo>
                  <a:pt x="8938" y="146"/>
                </a:lnTo>
                <a:lnTo>
                  <a:pt x="8573" y="73"/>
                </a:lnTo>
                <a:lnTo>
                  <a:pt x="8232" y="25"/>
                </a:lnTo>
                <a:lnTo>
                  <a:pt x="7915" y="0"/>
                </a:lnTo>
                <a:lnTo>
                  <a:pt x="7623" y="0"/>
                </a:lnTo>
                <a:lnTo>
                  <a:pt x="7623" y="0"/>
                </a:lnTo>
                <a:lnTo>
                  <a:pt x="7282" y="25"/>
                </a:lnTo>
                <a:lnTo>
                  <a:pt x="6990" y="98"/>
                </a:lnTo>
                <a:lnTo>
                  <a:pt x="6746" y="171"/>
                </a:lnTo>
                <a:lnTo>
                  <a:pt x="6527" y="293"/>
                </a:lnTo>
                <a:lnTo>
                  <a:pt x="6332" y="390"/>
                </a:lnTo>
                <a:lnTo>
                  <a:pt x="6186" y="536"/>
                </a:lnTo>
                <a:lnTo>
                  <a:pt x="6040" y="658"/>
                </a:lnTo>
                <a:lnTo>
                  <a:pt x="5943" y="780"/>
                </a:lnTo>
                <a:lnTo>
                  <a:pt x="5943" y="780"/>
                </a:lnTo>
                <a:lnTo>
                  <a:pt x="5943" y="780"/>
                </a:lnTo>
                <a:lnTo>
                  <a:pt x="5943" y="780"/>
                </a:lnTo>
                <a:lnTo>
                  <a:pt x="5553" y="853"/>
                </a:lnTo>
                <a:lnTo>
                  <a:pt x="5188" y="975"/>
                </a:lnTo>
                <a:lnTo>
                  <a:pt x="4871" y="1145"/>
                </a:lnTo>
                <a:lnTo>
                  <a:pt x="4603" y="1316"/>
                </a:lnTo>
                <a:lnTo>
                  <a:pt x="4360" y="1535"/>
                </a:lnTo>
                <a:lnTo>
                  <a:pt x="4165" y="1754"/>
                </a:lnTo>
                <a:lnTo>
                  <a:pt x="4019" y="2022"/>
                </a:lnTo>
                <a:lnTo>
                  <a:pt x="3897" y="2290"/>
                </a:lnTo>
                <a:lnTo>
                  <a:pt x="3799" y="2558"/>
                </a:lnTo>
                <a:lnTo>
                  <a:pt x="3726" y="2826"/>
                </a:lnTo>
                <a:lnTo>
                  <a:pt x="3678" y="3118"/>
                </a:lnTo>
                <a:lnTo>
                  <a:pt x="3629" y="3410"/>
                </a:lnTo>
                <a:lnTo>
                  <a:pt x="3629" y="3702"/>
                </a:lnTo>
                <a:lnTo>
                  <a:pt x="3629" y="3970"/>
                </a:lnTo>
                <a:lnTo>
                  <a:pt x="3678" y="4482"/>
                </a:lnTo>
                <a:lnTo>
                  <a:pt x="3678" y="4482"/>
                </a:lnTo>
                <a:lnTo>
                  <a:pt x="3678" y="4506"/>
                </a:lnTo>
                <a:lnTo>
                  <a:pt x="3678" y="4506"/>
                </a:lnTo>
                <a:lnTo>
                  <a:pt x="3556" y="4555"/>
                </a:lnTo>
                <a:lnTo>
                  <a:pt x="3459" y="4652"/>
                </a:lnTo>
                <a:lnTo>
                  <a:pt x="3385" y="4798"/>
                </a:lnTo>
                <a:lnTo>
                  <a:pt x="3312" y="4969"/>
                </a:lnTo>
                <a:lnTo>
                  <a:pt x="3264" y="5164"/>
                </a:lnTo>
                <a:lnTo>
                  <a:pt x="3239" y="5383"/>
                </a:lnTo>
                <a:lnTo>
                  <a:pt x="3215" y="5626"/>
                </a:lnTo>
                <a:lnTo>
                  <a:pt x="3239" y="5870"/>
                </a:lnTo>
                <a:lnTo>
                  <a:pt x="3239" y="5870"/>
                </a:lnTo>
                <a:lnTo>
                  <a:pt x="3288" y="6138"/>
                </a:lnTo>
                <a:lnTo>
                  <a:pt x="3337" y="6381"/>
                </a:lnTo>
                <a:lnTo>
                  <a:pt x="3434" y="6601"/>
                </a:lnTo>
                <a:lnTo>
                  <a:pt x="3532" y="6771"/>
                </a:lnTo>
                <a:lnTo>
                  <a:pt x="3629" y="6942"/>
                </a:lnTo>
                <a:lnTo>
                  <a:pt x="3751" y="7039"/>
                </a:lnTo>
                <a:lnTo>
                  <a:pt x="3873" y="7112"/>
                </a:lnTo>
                <a:lnTo>
                  <a:pt x="4019" y="7112"/>
                </a:lnTo>
                <a:lnTo>
                  <a:pt x="4019" y="7112"/>
                </a:lnTo>
                <a:lnTo>
                  <a:pt x="4092" y="7088"/>
                </a:lnTo>
                <a:lnTo>
                  <a:pt x="4092" y="7088"/>
                </a:lnTo>
                <a:lnTo>
                  <a:pt x="4262" y="7502"/>
                </a:lnTo>
                <a:lnTo>
                  <a:pt x="4481" y="7867"/>
                </a:lnTo>
                <a:lnTo>
                  <a:pt x="4701" y="8232"/>
                </a:lnTo>
                <a:lnTo>
                  <a:pt x="4969" y="8573"/>
                </a:lnTo>
                <a:lnTo>
                  <a:pt x="5236" y="8866"/>
                </a:lnTo>
                <a:lnTo>
                  <a:pt x="5529" y="9133"/>
                </a:lnTo>
                <a:lnTo>
                  <a:pt x="5845" y="9377"/>
                </a:lnTo>
                <a:lnTo>
                  <a:pt x="6162" y="9596"/>
                </a:lnTo>
                <a:lnTo>
                  <a:pt x="6162" y="10668"/>
                </a:lnTo>
                <a:lnTo>
                  <a:pt x="6162" y="10668"/>
                </a:lnTo>
                <a:lnTo>
                  <a:pt x="5650" y="10717"/>
                </a:lnTo>
                <a:lnTo>
                  <a:pt x="5650" y="10717"/>
                </a:lnTo>
                <a:lnTo>
                  <a:pt x="5066" y="10814"/>
                </a:lnTo>
                <a:lnTo>
                  <a:pt x="4506" y="10936"/>
                </a:lnTo>
                <a:lnTo>
                  <a:pt x="3946" y="11058"/>
                </a:lnTo>
                <a:lnTo>
                  <a:pt x="3410" y="11228"/>
                </a:lnTo>
                <a:lnTo>
                  <a:pt x="2923" y="11423"/>
                </a:lnTo>
                <a:lnTo>
                  <a:pt x="2460" y="11642"/>
                </a:lnTo>
                <a:lnTo>
                  <a:pt x="2022" y="11886"/>
                </a:lnTo>
                <a:lnTo>
                  <a:pt x="1632" y="12153"/>
                </a:lnTo>
                <a:lnTo>
                  <a:pt x="1267" y="12421"/>
                </a:lnTo>
                <a:lnTo>
                  <a:pt x="950" y="12738"/>
                </a:lnTo>
                <a:lnTo>
                  <a:pt x="682" y="13079"/>
                </a:lnTo>
                <a:lnTo>
                  <a:pt x="439" y="13420"/>
                </a:lnTo>
                <a:lnTo>
                  <a:pt x="268" y="13810"/>
                </a:lnTo>
                <a:lnTo>
                  <a:pt x="122" y="14199"/>
                </a:lnTo>
                <a:lnTo>
                  <a:pt x="49" y="14638"/>
                </a:lnTo>
                <a:lnTo>
                  <a:pt x="0" y="15076"/>
                </a:lnTo>
                <a:lnTo>
                  <a:pt x="0" y="15076"/>
                </a:lnTo>
                <a:lnTo>
                  <a:pt x="49" y="15125"/>
                </a:lnTo>
                <a:lnTo>
                  <a:pt x="244" y="15222"/>
                </a:lnTo>
                <a:lnTo>
                  <a:pt x="414" y="15295"/>
                </a:lnTo>
                <a:lnTo>
                  <a:pt x="633" y="15393"/>
                </a:lnTo>
                <a:lnTo>
                  <a:pt x="901" y="15490"/>
                </a:lnTo>
                <a:lnTo>
                  <a:pt x="1267" y="15563"/>
                </a:lnTo>
                <a:lnTo>
                  <a:pt x="1705" y="15661"/>
                </a:lnTo>
                <a:lnTo>
                  <a:pt x="2216" y="15758"/>
                </a:lnTo>
                <a:lnTo>
                  <a:pt x="2825" y="15831"/>
                </a:lnTo>
                <a:lnTo>
                  <a:pt x="3556" y="15928"/>
                </a:lnTo>
                <a:lnTo>
                  <a:pt x="4384" y="15977"/>
                </a:lnTo>
                <a:lnTo>
                  <a:pt x="5309" y="16026"/>
                </a:lnTo>
                <a:lnTo>
                  <a:pt x="6381" y="16050"/>
                </a:lnTo>
                <a:lnTo>
                  <a:pt x="7599" y="16075"/>
                </a:lnTo>
                <a:lnTo>
                  <a:pt x="7599" y="16075"/>
                </a:lnTo>
                <a:lnTo>
                  <a:pt x="8792" y="16050"/>
                </a:lnTo>
                <a:lnTo>
                  <a:pt x="9864" y="16026"/>
                </a:lnTo>
                <a:lnTo>
                  <a:pt x="10814" y="15977"/>
                </a:lnTo>
                <a:lnTo>
                  <a:pt x="11642" y="15928"/>
                </a:lnTo>
                <a:lnTo>
                  <a:pt x="12372" y="15831"/>
                </a:lnTo>
                <a:lnTo>
                  <a:pt x="12981" y="15758"/>
                </a:lnTo>
                <a:lnTo>
                  <a:pt x="13517" y="15661"/>
                </a:lnTo>
                <a:lnTo>
                  <a:pt x="13955" y="15563"/>
                </a:lnTo>
                <a:lnTo>
                  <a:pt x="14321" y="15490"/>
                </a:lnTo>
                <a:lnTo>
                  <a:pt x="14613" y="15393"/>
                </a:lnTo>
                <a:lnTo>
                  <a:pt x="14832" y="15295"/>
                </a:lnTo>
                <a:lnTo>
                  <a:pt x="15003" y="15222"/>
                </a:lnTo>
                <a:lnTo>
                  <a:pt x="15173" y="15125"/>
                </a:lnTo>
                <a:lnTo>
                  <a:pt x="15246" y="15076"/>
                </a:lnTo>
                <a:lnTo>
                  <a:pt x="15246" y="15076"/>
                </a:lnTo>
                <a:lnTo>
                  <a:pt x="15198" y="14613"/>
                </a:lnTo>
                <a:lnTo>
                  <a:pt x="15125" y="14175"/>
                </a:lnTo>
                <a:lnTo>
                  <a:pt x="15003" y="13761"/>
                </a:lnTo>
                <a:lnTo>
                  <a:pt x="14832" y="13371"/>
                </a:lnTo>
                <a:lnTo>
                  <a:pt x="14589" y="13006"/>
                </a:lnTo>
                <a:lnTo>
                  <a:pt x="14321" y="12665"/>
                </a:lnTo>
                <a:lnTo>
                  <a:pt x="14004" y="12373"/>
                </a:lnTo>
                <a:lnTo>
                  <a:pt x="13639" y="12080"/>
                </a:lnTo>
                <a:lnTo>
                  <a:pt x="13249" y="11813"/>
                </a:lnTo>
                <a:lnTo>
                  <a:pt x="12811" y="11593"/>
                </a:lnTo>
                <a:lnTo>
                  <a:pt x="12324" y="11374"/>
                </a:lnTo>
                <a:lnTo>
                  <a:pt x="11812" y="11204"/>
                </a:lnTo>
                <a:lnTo>
                  <a:pt x="11252" y="11033"/>
                </a:lnTo>
                <a:lnTo>
                  <a:pt x="10668" y="10911"/>
                </a:lnTo>
                <a:lnTo>
                  <a:pt x="10034" y="10790"/>
                </a:lnTo>
                <a:lnTo>
                  <a:pt x="9401" y="10717"/>
                </a:lnTo>
                <a:lnTo>
                  <a:pt x="9401" y="10717"/>
                </a:lnTo>
                <a:close/>
              </a:path>
            </a:pathLst>
          </a:custGeom>
          <a:noFill/>
          <a:ln w="28575" cap="rnd" cmpd="sng">
            <a:solidFill>
              <a:srgbClr val="18637B"/>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Roboto Light" panose="02000000000000000000" pitchFamily="2" charset="0"/>
              <a:ea typeface="Roboto Light" panose="02000000000000000000" pitchFamily="2" charset="0"/>
            </a:endParaRPr>
          </a:p>
        </p:txBody>
      </p:sp>
      <p:sp>
        <p:nvSpPr>
          <p:cNvPr id="21" name="Google Shape;605;p40"/>
          <p:cNvSpPr/>
          <p:nvPr/>
        </p:nvSpPr>
        <p:spPr>
          <a:xfrm>
            <a:off x="791162" y="4119893"/>
            <a:ext cx="282153" cy="297475"/>
          </a:xfrm>
          <a:custGeom>
            <a:avLst/>
            <a:gdLst/>
            <a:ahLst/>
            <a:cxnLst/>
            <a:rect l="l" t="t" r="r" b="b"/>
            <a:pathLst>
              <a:path w="15247" h="16075" fill="none" extrusionOk="0">
                <a:moveTo>
                  <a:pt x="9401" y="10717"/>
                </a:moveTo>
                <a:lnTo>
                  <a:pt x="9401" y="10717"/>
                </a:lnTo>
                <a:lnTo>
                  <a:pt x="9085" y="10692"/>
                </a:lnTo>
                <a:lnTo>
                  <a:pt x="9085" y="9596"/>
                </a:lnTo>
                <a:lnTo>
                  <a:pt x="9085" y="9596"/>
                </a:lnTo>
                <a:lnTo>
                  <a:pt x="9401" y="9377"/>
                </a:lnTo>
                <a:lnTo>
                  <a:pt x="9718" y="9133"/>
                </a:lnTo>
                <a:lnTo>
                  <a:pt x="10010" y="8866"/>
                </a:lnTo>
                <a:lnTo>
                  <a:pt x="10302" y="8573"/>
                </a:lnTo>
                <a:lnTo>
                  <a:pt x="10546" y="8232"/>
                </a:lnTo>
                <a:lnTo>
                  <a:pt x="10765" y="7867"/>
                </a:lnTo>
                <a:lnTo>
                  <a:pt x="10984" y="7502"/>
                </a:lnTo>
                <a:lnTo>
                  <a:pt x="11155" y="7088"/>
                </a:lnTo>
                <a:lnTo>
                  <a:pt x="11155" y="7088"/>
                </a:lnTo>
                <a:lnTo>
                  <a:pt x="11228" y="7112"/>
                </a:lnTo>
                <a:lnTo>
                  <a:pt x="11228" y="7112"/>
                </a:lnTo>
                <a:lnTo>
                  <a:pt x="11374" y="7112"/>
                </a:lnTo>
                <a:lnTo>
                  <a:pt x="11496" y="7039"/>
                </a:lnTo>
                <a:lnTo>
                  <a:pt x="11617" y="6942"/>
                </a:lnTo>
                <a:lnTo>
                  <a:pt x="11715" y="6771"/>
                </a:lnTo>
                <a:lnTo>
                  <a:pt x="11812" y="6601"/>
                </a:lnTo>
                <a:lnTo>
                  <a:pt x="11910" y="6381"/>
                </a:lnTo>
                <a:lnTo>
                  <a:pt x="11958" y="6138"/>
                </a:lnTo>
                <a:lnTo>
                  <a:pt x="12007" y="5870"/>
                </a:lnTo>
                <a:lnTo>
                  <a:pt x="12007" y="5870"/>
                </a:lnTo>
                <a:lnTo>
                  <a:pt x="12031" y="5626"/>
                </a:lnTo>
                <a:lnTo>
                  <a:pt x="12007" y="5383"/>
                </a:lnTo>
                <a:lnTo>
                  <a:pt x="11983" y="5188"/>
                </a:lnTo>
                <a:lnTo>
                  <a:pt x="11934" y="4993"/>
                </a:lnTo>
                <a:lnTo>
                  <a:pt x="11885" y="4823"/>
                </a:lnTo>
                <a:lnTo>
                  <a:pt x="11812" y="4677"/>
                </a:lnTo>
                <a:lnTo>
                  <a:pt x="11715" y="4579"/>
                </a:lnTo>
                <a:lnTo>
                  <a:pt x="11593" y="4506"/>
                </a:lnTo>
                <a:lnTo>
                  <a:pt x="11593" y="4506"/>
                </a:lnTo>
                <a:lnTo>
                  <a:pt x="11666" y="4141"/>
                </a:lnTo>
                <a:lnTo>
                  <a:pt x="11690" y="3800"/>
                </a:lnTo>
                <a:lnTo>
                  <a:pt x="11690" y="3483"/>
                </a:lnTo>
                <a:lnTo>
                  <a:pt x="11690" y="3191"/>
                </a:lnTo>
                <a:lnTo>
                  <a:pt x="11666" y="2899"/>
                </a:lnTo>
                <a:lnTo>
                  <a:pt x="11617" y="2631"/>
                </a:lnTo>
                <a:lnTo>
                  <a:pt x="11544" y="2387"/>
                </a:lnTo>
                <a:lnTo>
                  <a:pt x="11471" y="2144"/>
                </a:lnTo>
                <a:lnTo>
                  <a:pt x="11374" y="1924"/>
                </a:lnTo>
                <a:lnTo>
                  <a:pt x="11276" y="1705"/>
                </a:lnTo>
                <a:lnTo>
                  <a:pt x="11155" y="1510"/>
                </a:lnTo>
                <a:lnTo>
                  <a:pt x="11009" y="1340"/>
                </a:lnTo>
                <a:lnTo>
                  <a:pt x="10862" y="1169"/>
                </a:lnTo>
                <a:lnTo>
                  <a:pt x="10716" y="1023"/>
                </a:lnTo>
                <a:lnTo>
                  <a:pt x="10400" y="755"/>
                </a:lnTo>
                <a:lnTo>
                  <a:pt x="10034" y="561"/>
                </a:lnTo>
                <a:lnTo>
                  <a:pt x="9669" y="366"/>
                </a:lnTo>
                <a:lnTo>
                  <a:pt x="9304" y="244"/>
                </a:lnTo>
                <a:lnTo>
                  <a:pt x="8938" y="146"/>
                </a:lnTo>
                <a:lnTo>
                  <a:pt x="8573" y="73"/>
                </a:lnTo>
                <a:lnTo>
                  <a:pt x="8232" y="25"/>
                </a:lnTo>
                <a:lnTo>
                  <a:pt x="7915" y="0"/>
                </a:lnTo>
                <a:lnTo>
                  <a:pt x="7623" y="0"/>
                </a:lnTo>
                <a:lnTo>
                  <a:pt x="7623" y="0"/>
                </a:lnTo>
                <a:lnTo>
                  <a:pt x="7282" y="25"/>
                </a:lnTo>
                <a:lnTo>
                  <a:pt x="6990" y="98"/>
                </a:lnTo>
                <a:lnTo>
                  <a:pt x="6746" y="171"/>
                </a:lnTo>
                <a:lnTo>
                  <a:pt x="6527" y="293"/>
                </a:lnTo>
                <a:lnTo>
                  <a:pt x="6332" y="390"/>
                </a:lnTo>
                <a:lnTo>
                  <a:pt x="6186" y="536"/>
                </a:lnTo>
                <a:lnTo>
                  <a:pt x="6040" y="658"/>
                </a:lnTo>
                <a:lnTo>
                  <a:pt x="5943" y="780"/>
                </a:lnTo>
                <a:lnTo>
                  <a:pt x="5943" y="780"/>
                </a:lnTo>
                <a:lnTo>
                  <a:pt x="5943" y="780"/>
                </a:lnTo>
                <a:lnTo>
                  <a:pt x="5943" y="780"/>
                </a:lnTo>
                <a:lnTo>
                  <a:pt x="5553" y="853"/>
                </a:lnTo>
                <a:lnTo>
                  <a:pt x="5188" y="975"/>
                </a:lnTo>
                <a:lnTo>
                  <a:pt x="4871" y="1145"/>
                </a:lnTo>
                <a:lnTo>
                  <a:pt x="4603" y="1316"/>
                </a:lnTo>
                <a:lnTo>
                  <a:pt x="4360" y="1535"/>
                </a:lnTo>
                <a:lnTo>
                  <a:pt x="4165" y="1754"/>
                </a:lnTo>
                <a:lnTo>
                  <a:pt x="4019" y="2022"/>
                </a:lnTo>
                <a:lnTo>
                  <a:pt x="3897" y="2290"/>
                </a:lnTo>
                <a:lnTo>
                  <a:pt x="3799" y="2558"/>
                </a:lnTo>
                <a:lnTo>
                  <a:pt x="3726" y="2826"/>
                </a:lnTo>
                <a:lnTo>
                  <a:pt x="3678" y="3118"/>
                </a:lnTo>
                <a:lnTo>
                  <a:pt x="3629" y="3410"/>
                </a:lnTo>
                <a:lnTo>
                  <a:pt x="3629" y="3702"/>
                </a:lnTo>
                <a:lnTo>
                  <a:pt x="3629" y="3970"/>
                </a:lnTo>
                <a:lnTo>
                  <a:pt x="3678" y="4482"/>
                </a:lnTo>
                <a:lnTo>
                  <a:pt x="3678" y="4482"/>
                </a:lnTo>
                <a:lnTo>
                  <a:pt x="3678" y="4506"/>
                </a:lnTo>
                <a:lnTo>
                  <a:pt x="3678" y="4506"/>
                </a:lnTo>
                <a:lnTo>
                  <a:pt x="3556" y="4555"/>
                </a:lnTo>
                <a:lnTo>
                  <a:pt x="3459" y="4652"/>
                </a:lnTo>
                <a:lnTo>
                  <a:pt x="3385" y="4798"/>
                </a:lnTo>
                <a:lnTo>
                  <a:pt x="3312" y="4969"/>
                </a:lnTo>
                <a:lnTo>
                  <a:pt x="3264" y="5164"/>
                </a:lnTo>
                <a:lnTo>
                  <a:pt x="3239" y="5383"/>
                </a:lnTo>
                <a:lnTo>
                  <a:pt x="3215" y="5626"/>
                </a:lnTo>
                <a:lnTo>
                  <a:pt x="3239" y="5870"/>
                </a:lnTo>
                <a:lnTo>
                  <a:pt x="3239" y="5870"/>
                </a:lnTo>
                <a:lnTo>
                  <a:pt x="3288" y="6138"/>
                </a:lnTo>
                <a:lnTo>
                  <a:pt x="3337" y="6381"/>
                </a:lnTo>
                <a:lnTo>
                  <a:pt x="3434" y="6601"/>
                </a:lnTo>
                <a:lnTo>
                  <a:pt x="3532" y="6771"/>
                </a:lnTo>
                <a:lnTo>
                  <a:pt x="3629" y="6942"/>
                </a:lnTo>
                <a:lnTo>
                  <a:pt x="3751" y="7039"/>
                </a:lnTo>
                <a:lnTo>
                  <a:pt x="3873" y="7112"/>
                </a:lnTo>
                <a:lnTo>
                  <a:pt x="4019" y="7112"/>
                </a:lnTo>
                <a:lnTo>
                  <a:pt x="4019" y="7112"/>
                </a:lnTo>
                <a:lnTo>
                  <a:pt x="4092" y="7088"/>
                </a:lnTo>
                <a:lnTo>
                  <a:pt x="4092" y="7088"/>
                </a:lnTo>
                <a:lnTo>
                  <a:pt x="4262" y="7502"/>
                </a:lnTo>
                <a:lnTo>
                  <a:pt x="4481" y="7867"/>
                </a:lnTo>
                <a:lnTo>
                  <a:pt x="4701" y="8232"/>
                </a:lnTo>
                <a:lnTo>
                  <a:pt x="4969" y="8573"/>
                </a:lnTo>
                <a:lnTo>
                  <a:pt x="5236" y="8866"/>
                </a:lnTo>
                <a:lnTo>
                  <a:pt x="5529" y="9133"/>
                </a:lnTo>
                <a:lnTo>
                  <a:pt x="5845" y="9377"/>
                </a:lnTo>
                <a:lnTo>
                  <a:pt x="6162" y="9596"/>
                </a:lnTo>
                <a:lnTo>
                  <a:pt x="6162" y="10668"/>
                </a:lnTo>
                <a:lnTo>
                  <a:pt x="6162" y="10668"/>
                </a:lnTo>
                <a:lnTo>
                  <a:pt x="5650" y="10717"/>
                </a:lnTo>
                <a:lnTo>
                  <a:pt x="5650" y="10717"/>
                </a:lnTo>
                <a:lnTo>
                  <a:pt x="5066" y="10814"/>
                </a:lnTo>
                <a:lnTo>
                  <a:pt x="4506" y="10936"/>
                </a:lnTo>
                <a:lnTo>
                  <a:pt x="3946" y="11058"/>
                </a:lnTo>
                <a:lnTo>
                  <a:pt x="3410" y="11228"/>
                </a:lnTo>
                <a:lnTo>
                  <a:pt x="2923" y="11423"/>
                </a:lnTo>
                <a:lnTo>
                  <a:pt x="2460" y="11642"/>
                </a:lnTo>
                <a:lnTo>
                  <a:pt x="2022" y="11886"/>
                </a:lnTo>
                <a:lnTo>
                  <a:pt x="1632" y="12153"/>
                </a:lnTo>
                <a:lnTo>
                  <a:pt x="1267" y="12421"/>
                </a:lnTo>
                <a:lnTo>
                  <a:pt x="950" y="12738"/>
                </a:lnTo>
                <a:lnTo>
                  <a:pt x="682" y="13079"/>
                </a:lnTo>
                <a:lnTo>
                  <a:pt x="439" y="13420"/>
                </a:lnTo>
                <a:lnTo>
                  <a:pt x="268" y="13810"/>
                </a:lnTo>
                <a:lnTo>
                  <a:pt x="122" y="14199"/>
                </a:lnTo>
                <a:lnTo>
                  <a:pt x="49" y="14638"/>
                </a:lnTo>
                <a:lnTo>
                  <a:pt x="0" y="15076"/>
                </a:lnTo>
                <a:lnTo>
                  <a:pt x="0" y="15076"/>
                </a:lnTo>
                <a:lnTo>
                  <a:pt x="49" y="15125"/>
                </a:lnTo>
                <a:lnTo>
                  <a:pt x="244" y="15222"/>
                </a:lnTo>
                <a:lnTo>
                  <a:pt x="414" y="15295"/>
                </a:lnTo>
                <a:lnTo>
                  <a:pt x="633" y="15393"/>
                </a:lnTo>
                <a:lnTo>
                  <a:pt x="901" y="15490"/>
                </a:lnTo>
                <a:lnTo>
                  <a:pt x="1267" y="15563"/>
                </a:lnTo>
                <a:lnTo>
                  <a:pt x="1705" y="15661"/>
                </a:lnTo>
                <a:lnTo>
                  <a:pt x="2216" y="15758"/>
                </a:lnTo>
                <a:lnTo>
                  <a:pt x="2825" y="15831"/>
                </a:lnTo>
                <a:lnTo>
                  <a:pt x="3556" y="15928"/>
                </a:lnTo>
                <a:lnTo>
                  <a:pt x="4384" y="15977"/>
                </a:lnTo>
                <a:lnTo>
                  <a:pt x="5309" y="16026"/>
                </a:lnTo>
                <a:lnTo>
                  <a:pt x="6381" y="16050"/>
                </a:lnTo>
                <a:lnTo>
                  <a:pt x="7599" y="16075"/>
                </a:lnTo>
                <a:lnTo>
                  <a:pt x="7599" y="16075"/>
                </a:lnTo>
                <a:lnTo>
                  <a:pt x="8792" y="16050"/>
                </a:lnTo>
                <a:lnTo>
                  <a:pt x="9864" y="16026"/>
                </a:lnTo>
                <a:lnTo>
                  <a:pt x="10814" y="15977"/>
                </a:lnTo>
                <a:lnTo>
                  <a:pt x="11642" y="15928"/>
                </a:lnTo>
                <a:lnTo>
                  <a:pt x="12372" y="15831"/>
                </a:lnTo>
                <a:lnTo>
                  <a:pt x="12981" y="15758"/>
                </a:lnTo>
                <a:lnTo>
                  <a:pt x="13517" y="15661"/>
                </a:lnTo>
                <a:lnTo>
                  <a:pt x="13955" y="15563"/>
                </a:lnTo>
                <a:lnTo>
                  <a:pt x="14321" y="15490"/>
                </a:lnTo>
                <a:lnTo>
                  <a:pt x="14613" y="15393"/>
                </a:lnTo>
                <a:lnTo>
                  <a:pt x="14832" y="15295"/>
                </a:lnTo>
                <a:lnTo>
                  <a:pt x="15003" y="15222"/>
                </a:lnTo>
                <a:lnTo>
                  <a:pt x="15173" y="15125"/>
                </a:lnTo>
                <a:lnTo>
                  <a:pt x="15246" y="15076"/>
                </a:lnTo>
                <a:lnTo>
                  <a:pt x="15246" y="15076"/>
                </a:lnTo>
                <a:lnTo>
                  <a:pt x="15198" y="14613"/>
                </a:lnTo>
                <a:lnTo>
                  <a:pt x="15125" y="14175"/>
                </a:lnTo>
                <a:lnTo>
                  <a:pt x="15003" y="13761"/>
                </a:lnTo>
                <a:lnTo>
                  <a:pt x="14832" y="13371"/>
                </a:lnTo>
                <a:lnTo>
                  <a:pt x="14589" y="13006"/>
                </a:lnTo>
                <a:lnTo>
                  <a:pt x="14321" y="12665"/>
                </a:lnTo>
                <a:lnTo>
                  <a:pt x="14004" y="12373"/>
                </a:lnTo>
                <a:lnTo>
                  <a:pt x="13639" y="12080"/>
                </a:lnTo>
                <a:lnTo>
                  <a:pt x="13249" y="11813"/>
                </a:lnTo>
                <a:lnTo>
                  <a:pt x="12811" y="11593"/>
                </a:lnTo>
                <a:lnTo>
                  <a:pt x="12324" y="11374"/>
                </a:lnTo>
                <a:lnTo>
                  <a:pt x="11812" y="11204"/>
                </a:lnTo>
                <a:lnTo>
                  <a:pt x="11252" y="11033"/>
                </a:lnTo>
                <a:lnTo>
                  <a:pt x="10668" y="10911"/>
                </a:lnTo>
                <a:lnTo>
                  <a:pt x="10034" y="10790"/>
                </a:lnTo>
                <a:lnTo>
                  <a:pt x="9401" y="10717"/>
                </a:lnTo>
                <a:lnTo>
                  <a:pt x="9401" y="10717"/>
                </a:lnTo>
                <a:close/>
              </a:path>
            </a:pathLst>
          </a:custGeom>
          <a:noFill/>
          <a:ln w="28575" cap="rnd" cmpd="sng">
            <a:solidFill>
              <a:srgbClr val="18637B"/>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Roboto Light" panose="02000000000000000000" pitchFamily="2" charset="0"/>
              <a:ea typeface="Roboto Light" panose="02000000000000000000" pitchFamily="2" charset="0"/>
            </a:endParaRPr>
          </a:p>
        </p:txBody>
      </p:sp>
      <p:sp>
        <p:nvSpPr>
          <p:cNvPr id="22" name="Google Shape;605;p40"/>
          <p:cNvSpPr/>
          <p:nvPr/>
        </p:nvSpPr>
        <p:spPr>
          <a:xfrm>
            <a:off x="791162" y="3036035"/>
            <a:ext cx="282153" cy="297475"/>
          </a:xfrm>
          <a:custGeom>
            <a:avLst/>
            <a:gdLst/>
            <a:ahLst/>
            <a:cxnLst/>
            <a:rect l="l" t="t" r="r" b="b"/>
            <a:pathLst>
              <a:path w="15247" h="16075" fill="none" extrusionOk="0">
                <a:moveTo>
                  <a:pt x="9401" y="10717"/>
                </a:moveTo>
                <a:lnTo>
                  <a:pt x="9401" y="10717"/>
                </a:lnTo>
                <a:lnTo>
                  <a:pt x="9085" y="10692"/>
                </a:lnTo>
                <a:lnTo>
                  <a:pt x="9085" y="9596"/>
                </a:lnTo>
                <a:lnTo>
                  <a:pt x="9085" y="9596"/>
                </a:lnTo>
                <a:lnTo>
                  <a:pt x="9401" y="9377"/>
                </a:lnTo>
                <a:lnTo>
                  <a:pt x="9718" y="9133"/>
                </a:lnTo>
                <a:lnTo>
                  <a:pt x="10010" y="8866"/>
                </a:lnTo>
                <a:lnTo>
                  <a:pt x="10302" y="8573"/>
                </a:lnTo>
                <a:lnTo>
                  <a:pt x="10546" y="8232"/>
                </a:lnTo>
                <a:lnTo>
                  <a:pt x="10765" y="7867"/>
                </a:lnTo>
                <a:lnTo>
                  <a:pt x="10984" y="7502"/>
                </a:lnTo>
                <a:lnTo>
                  <a:pt x="11155" y="7088"/>
                </a:lnTo>
                <a:lnTo>
                  <a:pt x="11155" y="7088"/>
                </a:lnTo>
                <a:lnTo>
                  <a:pt x="11228" y="7112"/>
                </a:lnTo>
                <a:lnTo>
                  <a:pt x="11228" y="7112"/>
                </a:lnTo>
                <a:lnTo>
                  <a:pt x="11374" y="7112"/>
                </a:lnTo>
                <a:lnTo>
                  <a:pt x="11496" y="7039"/>
                </a:lnTo>
                <a:lnTo>
                  <a:pt x="11617" y="6942"/>
                </a:lnTo>
                <a:lnTo>
                  <a:pt x="11715" y="6771"/>
                </a:lnTo>
                <a:lnTo>
                  <a:pt x="11812" y="6601"/>
                </a:lnTo>
                <a:lnTo>
                  <a:pt x="11910" y="6381"/>
                </a:lnTo>
                <a:lnTo>
                  <a:pt x="11958" y="6138"/>
                </a:lnTo>
                <a:lnTo>
                  <a:pt x="12007" y="5870"/>
                </a:lnTo>
                <a:lnTo>
                  <a:pt x="12007" y="5870"/>
                </a:lnTo>
                <a:lnTo>
                  <a:pt x="12031" y="5626"/>
                </a:lnTo>
                <a:lnTo>
                  <a:pt x="12007" y="5383"/>
                </a:lnTo>
                <a:lnTo>
                  <a:pt x="11983" y="5188"/>
                </a:lnTo>
                <a:lnTo>
                  <a:pt x="11934" y="4993"/>
                </a:lnTo>
                <a:lnTo>
                  <a:pt x="11885" y="4823"/>
                </a:lnTo>
                <a:lnTo>
                  <a:pt x="11812" y="4677"/>
                </a:lnTo>
                <a:lnTo>
                  <a:pt x="11715" y="4579"/>
                </a:lnTo>
                <a:lnTo>
                  <a:pt x="11593" y="4506"/>
                </a:lnTo>
                <a:lnTo>
                  <a:pt x="11593" y="4506"/>
                </a:lnTo>
                <a:lnTo>
                  <a:pt x="11666" y="4141"/>
                </a:lnTo>
                <a:lnTo>
                  <a:pt x="11690" y="3800"/>
                </a:lnTo>
                <a:lnTo>
                  <a:pt x="11690" y="3483"/>
                </a:lnTo>
                <a:lnTo>
                  <a:pt x="11690" y="3191"/>
                </a:lnTo>
                <a:lnTo>
                  <a:pt x="11666" y="2899"/>
                </a:lnTo>
                <a:lnTo>
                  <a:pt x="11617" y="2631"/>
                </a:lnTo>
                <a:lnTo>
                  <a:pt x="11544" y="2387"/>
                </a:lnTo>
                <a:lnTo>
                  <a:pt x="11471" y="2144"/>
                </a:lnTo>
                <a:lnTo>
                  <a:pt x="11374" y="1924"/>
                </a:lnTo>
                <a:lnTo>
                  <a:pt x="11276" y="1705"/>
                </a:lnTo>
                <a:lnTo>
                  <a:pt x="11155" y="1510"/>
                </a:lnTo>
                <a:lnTo>
                  <a:pt x="11009" y="1340"/>
                </a:lnTo>
                <a:lnTo>
                  <a:pt x="10862" y="1169"/>
                </a:lnTo>
                <a:lnTo>
                  <a:pt x="10716" y="1023"/>
                </a:lnTo>
                <a:lnTo>
                  <a:pt x="10400" y="755"/>
                </a:lnTo>
                <a:lnTo>
                  <a:pt x="10034" y="561"/>
                </a:lnTo>
                <a:lnTo>
                  <a:pt x="9669" y="366"/>
                </a:lnTo>
                <a:lnTo>
                  <a:pt x="9304" y="244"/>
                </a:lnTo>
                <a:lnTo>
                  <a:pt x="8938" y="146"/>
                </a:lnTo>
                <a:lnTo>
                  <a:pt x="8573" y="73"/>
                </a:lnTo>
                <a:lnTo>
                  <a:pt x="8232" y="25"/>
                </a:lnTo>
                <a:lnTo>
                  <a:pt x="7915" y="0"/>
                </a:lnTo>
                <a:lnTo>
                  <a:pt x="7623" y="0"/>
                </a:lnTo>
                <a:lnTo>
                  <a:pt x="7623" y="0"/>
                </a:lnTo>
                <a:lnTo>
                  <a:pt x="7282" y="25"/>
                </a:lnTo>
                <a:lnTo>
                  <a:pt x="6990" y="98"/>
                </a:lnTo>
                <a:lnTo>
                  <a:pt x="6746" y="171"/>
                </a:lnTo>
                <a:lnTo>
                  <a:pt x="6527" y="293"/>
                </a:lnTo>
                <a:lnTo>
                  <a:pt x="6332" y="390"/>
                </a:lnTo>
                <a:lnTo>
                  <a:pt x="6186" y="536"/>
                </a:lnTo>
                <a:lnTo>
                  <a:pt x="6040" y="658"/>
                </a:lnTo>
                <a:lnTo>
                  <a:pt x="5943" y="780"/>
                </a:lnTo>
                <a:lnTo>
                  <a:pt x="5943" y="780"/>
                </a:lnTo>
                <a:lnTo>
                  <a:pt x="5943" y="780"/>
                </a:lnTo>
                <a:lnTo>
                  <a:pt x="5943" y="780"/>
                </a:lnTo>
                <a:lnTo>
                  <a:pt x="5553" y="853"/>
                </a:lnTo>
                <a:lnTo>
                  <a:pt x="5188" y="975"/>
                </a:lnTo>
                <a:lnTo>
                  <a:pt x="4871" y="1145"/>
                </a:lnTo>
                <a:lnTo>
                  <a:pt x="4603" y="1316"/>
                </a:lnTo>
                <a:lnTo>
                  <a:pt x="4360" y="1535"/>
                </a:lnTo>
                <a:lnTo>
                  <a:pt x="4165" y="1754"/>
                </a:lnTo>
                <a:lnTo>
                  <a:pt x="4019" y="2022"/>
                </a:lnTo>
                <a:lnTo>
                  <a:pt x="3897" y="2290"/>
                </a:lnTo>
                <a:lnTo>
                  <a:pt x="3799" y="2558"/>
                </a:lnTo>
                <a:lnTo>
                  <a:pt x="3726" y="2826"/>
                </a:lnTo>
                <a:lnTo>
                  <a:pt x="3678" y="3118"/>
                </a:lnTo>
                <a:lnTo>
                  <a:pt x="3629" y="3410"/>
                </a:lnTo>
                <a:lnTo>
                  <a:pt x="3629" y="3702"/>
                </a:lnTo>
                <a:lnTo>
                  <a:pt x="3629" y="3970"/>
                </a:lnTo>
                <a:lnTo>
                  <a:pt x="3678" y="4482"/>
                </a:lnTo>
                <a:lnTo>
                  <a:pt x="3678" y="4482"/>
                </a:lnTo>
                <a:lnTo>
                  <a:pt x="3678" y="4506"/>
                </a:lnTo>
                <a:lnTo>
                  <a:pt x="3678" y="4506"/>
                </a:lnTo>
                <a:lnTo>
                  <a:pt x="3556" y="4555"/>
                </a:lnTo>
                <a:lnTo>
                  <a:pt x="3459" y="4652"/>
                </a:lnTo>
                <a:lnTo>
                  <a:pt x="3385" y="4798"/>
                </a:lnTo>
                <a:lnTo>
                  <a:pt x="3312" y="4969"/>
                </a:lnTo>
                <a:lnTo>
                  <a:pt x="3264" y="5164"/>
                </a:lnTo>
                <a:lnTo>
                  <a:pt x="3239" y="5383"/>
                </a:lnTo>
                <a:lnTo>
                  <a:pt x="3215" y="5626"/>
                </a:lnTo>
                <a:lnTo>
                  <a:pt x="3239" y="5870"/>
                </a:lnTo>
                <a:lnTo>
                  <a:pt x="3239" y="5870"/>
                </a:lnTo>
                <a:lnTo>
                  <a:pt x="3288" y="6138"/>
                </a:lnTo>
                <a:lnTo>
                  <a:pt x="3337" y="6381"/>
                </a:lnTo>
                <a:lnTo>
                  <a:pt x="3434" y="6601"/>
                </a:lnTo>
                <a:lnTo>
                  <a:pt x="3532" y="6771"/>
                </a:lnTo>
                <a:lnTo>
                  <a:pt x="3629" y="6942"/>
                </a:lnTo>
                <a:lnTo>
                  <a:pt x="3751" y="7039"/>
                </a:lnTo>
                <a:lnTo>
                  <a:pt x="3873" y="7112"/>
                </a:lnTo>
                <a:lnTo>
                  <a:pt x="4019" y="7112"/>
                </a:lnTo>
                <a:lnTo>
                  <a:pt x="4019" y="7112"/>
                </a:lnTo>
                <a:lnTo>
                  <a:pt x="4092" y="7088"/>
                </a:lnTo>
                <a:lnTo>
                  <a:pt x="4092" y="7088"/>
                </a:lnTo>
                <a:lnTo>
                  <a:pt x="4262" y="7502"/>
                </a:lnTo>
                <a:lnTo>
                  <a:pt x="4481" y="7867"/>
                </a:lnTo>
                <a:lnTo>
                  <a:pt x="4701" y="8232"/>
                </a:lnTo>
                <a:lnTo>
                  <a:pt x="4969" y="8573"/>
                </a:lnTo>
                <a:lnTo>
                  <a:pt x="5236" y="8866"/>
                </a:lnTo>
                <a:lnTo>
                  <a:pt x="5529" y="9133"/>
                </a:lnTo>
                <a:lnTo>
                  <a:pt x="5845" y="9377"/>
                </a:lnTo>
                <a:lnTo>
                  <a:pt x="6162" y="9596"/>
                </a:lnTo>
                <a:lnTo>
                  <a:pt x="6162" y="10668"/>
                </a:lnTo>
                <a:lnTo>
                  <a:pt x="6162" y="10668"/>
                </a:lnTo>
                <a:lnTo>
                  <a:pt x="5650" y="10717"/>
                </a:lnTo>
                <a:lnTo>
                  <a:pt x="5650" y="10717"/>
                </a:lnTo>
                <a:lnTo>
                  <a:pt x="5066" y="10814"/>
                </a:lnTo>
                <a:lnTo>
                  <a:pt x="4506" y="10936"/>
                </a:lnTo>
                <a:lnTo>
                  <a:pt x="3946" y="11058"/>
                </a:lnTo>
                <a:lnTo>
                  <a:pt x="3410" y="11228"/>
                </a:lnTo>
                <a:lnTo>
                  <a:pt x="2923" y="11423"/>
                </a:lnTo>
                <a:lnTo>
                  <a:pt x="2460" y="11642"/>
                </a:lnTo>
                <a:lnTo>
                  <a:pt x="2022" y="11886"/>
                </a:lnTo>
                <a:lnTo>
                  <a:pt x="1632" y="12153"/>
                </a:lnTo>
                <a:lnTo>
                  <a:pt x="1267" y="12421"/>
                </a:lnTo>
                <a:lnTo>
                  <a:pt x="950" y="12738"/>
                </a:lnTo>
                <a:lnTo>
                  <a:pt x="682" y="13079"/>
                </a:lnTo>
                <a:lnTo>
                  <a:pt x="439" y="13420"/>
                </a:lnTo>
                <a:lnTo>
                  <a:pt x="268" y="13810"/>
                </a:lnTo>
                <a:lnTo>
                  <a:pt x="122" y="14199"/>
                </a:lnTo>
                <a:lnTo>
                  <a:pt x="49" y="14638"/>
                </a:lnTo>
                <a:lnTo>
                  <a:pt x="0" y="15076"/>
                </a:lnTo>
                <a:lnTo>
                  <a:pt x="0" y="15076"/>
                </a:lnTo>
                <a:lnTo>
                  <a:pt x="49" y="15125"/>
                </a:lnTo>
                <a:lnTo>
                  <a:pt x="244" y="15222"/>
                </a:lnTo>
                <a:lnTo>
                  <a:pt x="414" y="15295"/>
                </a:lnTo>
                <a:lnTo>
                  <a:pt x="633" y="15393"/>
                </a:lnTo>
                <a:lnTo>
                  <a:pt x="901" y="15490"/>
                </a:lnTo>
                <a:lnTo>
                  <a:pt x="1267" y="15563"/>
                </a:lnTo>
                <a:lnTo>
                  <a:pt x="1705" y="15661"/>
                </a:lnTo>
                <a:lnTo>
                  <a:pt x="2216" y="15758"/>
                </a:lnTo>
                <a:lnTo>
                  <a:pt x="2825" y="15831"/>
                </a:lnTo>
                <a:lnTo>
                  <a:pt x="3556" y="15928"/>
                </a:lnTo>
                <a:lnTo>
                  <a:pt x="4384" y="15977"/>
                </a:lnTo>
                <a:lnTo>
                  <a:pt x="5309" y="16026"/>
                </a:lnTo>
                <a:lnTo>
                  <a:pt x="6381" y="16050"/>
                </a:lnTo>
                <a:lnTo>
                  <a:pt x="7599" y="16075"/>
                </a:lnTo>
                <a:lnTo>
                  <a:pt x="7599" y="16075"/>
                </a:lnTo>
                <a:lnTo>
                  <a:pt x="8792" y="16050"/>
                </a:lnTo>
                <a:lnTo>
                  <a:pt x="9864" y="16026"/>
                </a:lnTo>
                <a:lnTo>
                  <a:pt x="10814" y="15977"/>
                </a:lnTo>
                <a:lnTo>
                  <a:pt x="11642" y="15928"/>
                </a:lnTo>
                <a:lnTo>
                  <a:pt x="12372" y="15831"/>
                </a:lnTo>
                <a:lnTo>
                  <a:pt x="12981" y="15758"/>
                </a:lnTo>
                <a:lnTo>
                  <a:pt x="13517" y="15661"/>
                </a:lnTo>
                <a:lnTo>
                  <a:pt x="13955" y="15563"/>
                </a:lnTo>
                <a:lnTo>
                  <a:pt x="14321" y="15490"/>
                </a:lnTo>
                <a:lnTo>
                  <a:pt x="14613" y="15393"/>
                </a:lnTo>
                <a:lnTo>
                  <a:pt x="14832" y="15295"/>
                </a:lnTo>
                <a:lnTo>
                  <a:pt x="15003" y="15222"/>
                </a:lnTo>
                <a:lnTo>
                  <a:pt x="15173" y="15125"/>
                </a:lnTo>
                <a:lnTo>
                  <a:pt x="15246" y="15076"/>
                </a:lnTo>
                <a:lnTo>
                  <a:pt x="15246" y="15076"/>
                </a:lnTo>
                <a:lnTo>
                  <a:pt x="15198" y="14613"/>
                </a:lnTo>
                <a:lnTo>
                  <a:pt x="15125" y="14175"/>
                </a:lnTo>
                <a:lnTo>
                  <a:pt x="15003" y="13761"/>
                </a:lnTo>
                <a:lnTo>
                  <a:pt x="14832" y="13371"/>
                </a:lnTo>
                <a:lnTo>
                  <a:pt x="14589" y="13006"/>
                </a:lnTo>
                <a:lnTo>
                  <a:pt x="14321" y="12665"/>
                </a:lnTo>
                <a:lnTo>
                  <a:pt x="14004" y="12373"/>
                </a:lnTo>
                <a:lnTo>
                  <a:pt x="13639" y="12080"/>
                </a:lnTo>
                <a:lnTo>
                  <a:pt x="13249" y="11813"/>
                </a:lnTo>
                <a:lnTo>
                  <a:pt x="12811" y="11593"/>
                </a:lnTo>
                <a:lnTo>
                  <a:pt x="12324" y="11374"/>
                </a:lnTo>
                <a:lnTo>
                  <a:pt x="11812" y="11204"/>
                </a:lnTo>
                <a:lnTo>
                  <a:pt x="11252" y="11033"/>
                </a:lnTo>
                <a:lnTo>
                  <a:pt x="10668" y="10911"/>
                </a:lnTo>
                <a:lnTo>
                  <a:pt x="10034" y="10790"/>
                </a:lnTo>
                <a:lnTo>
                  <a:pt x="9401" y="10717"/>
                </a:lnTo>
                <a:lnTo>
                  <a:pt x="9401" y="10717"/>
                </a:lnTo>
                <a:close/>
              </a:path>
            </a:pathLst>
          </a:custGeom>
          <a:noFill/>
          <a:ln w="28575" cap="rnd" cmpd="sng">
            <a:solidFill>
              <a:srgbClr val="18637B"/>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Roboto Light" panose="02000000000000000000" pitchFamily="2" charset="0"/>
              <a:ea typeface="Roboto Light" panose="02000000000000000000" pitchFamily="2" charset="0"/>
            </a:endParaRPr>
          </a:p>
        </p:txBody>
      </p:sp>
    </p:spTree>
    <p:extLst>
      <p:ext uri="{BB962C8B-B14F-4D97-AF65-F5344CB8AC3E}">
        <p14:creationId xmlns:p14="http://schemas.microsoft.com/office/powerpoint/2010/main" val="36526243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p:txBody>
          <a:bodyPr/>
          <a:lstStyle/>
          <a:p>
            <a:pPr defTabSz="1219170">
              <a:buClr>
                <a:srgbClr val="000000"/>
              </a:buClr>
            </a:pPr>
            <a:fld id="{00000000-1234-1234-1234-123412341234}" type="slidenum">
              <a:rPr lang="en" kern="0" smtClean="0"/>
              <a:pPr defTabSz="1219170">
                <a:buClr>
                  <a:srgbClr val="000000"/>
                </a:buClr>
              </a:pPr>
              <a:t>11</a:t>
            </a:fld>
            <a:endParaRPr lang="en" kern="0"/>
          </a:p>
        </p:txBody>
      </p:sp>
      <p:sp>
        <p:nvSpPr>
          <p:cNvPr id="5" name="Google Shape;445;p38"/>
          <p:cNvSpPr txBox="1">
            <a:spLocks/>
          </p:cNvSpPr>
          <p:nvPr/>
        </p:nvSpPr>
        <p:spPr>
          <a:xfrm>
            <a:off x="916653" y="221961"/>
            <a:ext cx="3513089" cy="241738"/>
          </a:xfrm>
          <a:prstGeom prst="rect">
            <a:avLst/>
          </a:prstGeom>
          <a:noFill/>
          <a:ln>
            <a:noFill/>
          </a:ln>
        </p:spPr>
        <p:txBody>
          <a:bodyPr spcFirstLastPara="1" vert="horz" wrap="square" lIns="121900" tIns="121900" rIns="121900" bIns="121900" rtlCol="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1800"/>
              <a:buFont typeface="Roboto Slab"/>
              <a:buNone/>
              <a:defRPr sz="1800" b="1" i="0" u="none" strike="noStrike" cap="none">
                <a:solidFill>
                  <a:srgbClr val="FFFFFF"/>
                </a:solidFill>
                <a:latin typeface="Roboto Slab"/>
                <a:ea typeface="Roboto Slab"/>
                <a:cs typeface="Roboto Slab"/>
                <a:sym typeface="Roboto Slab"/>
              </a:defRPr>
            </a:lvl1pPr>
            <a:lvl2pPr marR="0" lvl="1" algn="l" rtl="0">
              <a:lnSpc>
                <a:spcPct val="100000"/>
              </a:lnSpc>
              <a:spcBef>
                <a:spcPts val="0"/>
              </a:spcBef>
              <a:spcAft>
                <a:spcPts val="0"/>
              </a:spcAft>
              <a:buClr>
                <a:srgbClr val="FFFFFF"/>
              </a:buClr>
              <a:buSzPts val="1800"/>
              <a:buFont typeface="Roboto Slab"/>
              <a:buNone/>
              <a:defRPr sz="1800" b="1" i="0" u="none" strike="noStrike" cap="none">
                <a:solidFill>
                  <a:srgbClr val="FFFFFF"/>
                </a:solidFill>
                <a:latin typeface="Roboto Slab"/>
                <a:ea typeface="Roboto Slab"/>
                <a:cs typeface="Roboto Slab"/>
                <a:sym typeface="Roboto Slab"/>
              </a:defRPr>
            </a:lvl2pPr>
            <a:lvl3pPr marR="0" lvl="2" algn="l" rtl="0">
              <a:lnSpc>
                <a:spcPct val="100000"/>
              </a:lnSpc>
              <a:spcBef>
                <a:spcPts val="0"/>
              </a:spcBef>
              <a:spcAft>
                <a:spcPts val="0"/>
              </a:spcAft>
              <a:buClr>
                <a:srgbClr val="FFFFFF"/>
              </a:buClr>
              <a:buSzPts val="1800"/>
              <a:buFont typeface="Roboto Slab"/>
              <a:buNone/>
              <a:defRPr sz="1800" b="1" i="0" u="none" strike="noStrike" cap="none">
                <a:solidFill>
                  <a:srgbClr val="FFFFFF"/>
                </a:solidFill>
                <a:latin typeface="Roboto Slab"/>
                <a:ea typeface="Roboto Slab"/>
                <a:cs typeface="Roboto Slab"/>
                <a:sym typeface="Roboto Slab"/>
              </a:defRPr>
            </a:lvl3pPr>
            <a:lvl4pPr marR="0" lvl="3" algn="l" rtl="0">
              <a:lnSpc>
                <a:spcPct val="100000"/>
              </a:lnSpc>
              <a:spcBef>
                <a:spcPts val="0"/>
              </a:spcBef>
              <a:spcAft>
                <a:spcPts val="0"/>
              </a:spcAft>
              <a:buClr>
                <a:srgbClr val="FFFFFF"/>
              </a:buClr>
              <a:buSzPts val="1800"/>
              <a:buFont typeface="Roboto Slab"/>
              <a:buNone/>
              <a:defRPr sz="1800" b="1" i="0" u="none" strike="noStrike" cap="none">
                <a:solidFill>
                  <a:srgbClr val="FFFFFF"/>
                </a:solidFill>
                <a:latin typeface="Roboto Slab"/>
                <a:ea typeface="Roboto Slab"/>
                <a:cs typeface="Roboto Slab"/>
                <a:sym typeface="Roboto Slab"/>
              </a:defRPr>
            </a:lvl4pPr>
            <a:lvl5pPr marR="0" lvl="4" algn="l" rtl="0">
              <a:lnSpc>
                <a:spcPct val="100000"/>
              </a:lnSpc>
              <a:spcBef>
                <a:spcPts val="0"/>
              </a:spcBef>
              <a:spcAft>
                <a:spcPts val="0"/>
              </a:spcAft>
              <a:buClr>
                <a:srgbClr val="FFFFFF"/>
              </a:buClr>
              <a:buSzPts val="1800"/>
              <a:buFont typeface="Roboto Slab"/>
              <a:buNone/>
              <a:defRPr sz="1800" b="1" i="0" u="none" strike="noStrike" cap="none">
                <a:solidFill>
                  <a:srgbClr val="FFFFFF"/>
                </a:solidFill>
                <a:latin typeface="Roboto Slab"/>
                <a:ea typeface="Roboto Slab"/>
                <a:cs typeface="Roboto Slab"/>
                <a:sym typeface="Roboto Slab"/>
              </a:defRPr>
            </a:lvl5pPr>
            <a:lvl6pPr marR="0" lvl="5" algn="l" rtl="0">
              <a:lnSpc>
                <a:spcPct val="100000"/>
              </a:lnSpc>
              <a:spcBef>
                <a:spcPts val="0"/>
              </a:spcBef>
              <a:spcAft>
                <a:spcPts val="0"/>
              </a:spcAft>
              <a:buClr>
                <a:srgbClr val="FFFFFF"/>
              </a:buClr>
              <a:buSzPts val="1800"/>
              <a:buFont typeface="Roboto Slab"/>
              <a:buNone/>
              <a:defRPr sz="1800" b="1" i="0" u="none" strike="noStrike" cap="none">
                <a:solidFill>
                  <a:srgbClr val="FFFFFF"/>
                </a:solidFill>
                <a:latin typeface="Roboto Slab"/>
                <a:ea typeface="Roboto Slab"/>
                <a:cs typeface="Roboto Slab"/>
                <a:sym typeface="Roboto Slab"/>
              </a:defRPr>
            </a:lvl6pPr>
            <a:lvl7pPr marR="0" lvl="6" algn="l" rtl="0">
              <a:lnSpc>
                <a:spcPct val="100000"/>
              </a:lnSpc>
              <a:spcBef>
                <a:spcPts val="0"/>
              </a:spcBef>
              <a:spcAft>
                <a:spcPts val="0"/>
              </a:spcAft>
              <a:buClr>
                <a:srgbClr val="FFFFFF"/>
              </a:buClr>
              <a:buSzPts val="1800"/>
              <a:buFont typeface="Roboto Slab"/>
              <a:buNone/>
              <a:defRPr sz="1800" b="1" i="0" u="none" strike="noStrike" cap="none">
                <a:solidFill>
                  <a:srgbClr val="FFFFFF"/>
                </a:solidFill>
                <a:latin typeface="Roboto Slab"/>
                <a:ea typeface="Roboto Slab"/>
                <a:cs typeface="Roboto Slab"/>
                <a:sym typeface="Roboto Slab"/>
              </a:defRPr>
            </a:lvl7pPr>
            <a:lvl8pPr marR="0" lvl="7" algn="l" rtl="0">
              <a:lnSpc>
                <a:spcPct val="100000"/>
              </a:lnSpc>
              <a:spcBef>
                <a:spcPts val="0"/>
              </a:spcBef>
              <a:spcAft>
                <a:spcPts val="0"/>
              </a:spcAft>
              <a:buClr>
                <a:srgbClr val="FFFFFF"/>
              </a:buClr>
              <a:buSzPts val="1800"/>
              <a:buFont typeface="Roboto Slab"/>
              <a:buNone/>
              <a:defRPr sz="1800" b="1" i="0" u="none" strike="noStrike" cap="none">
                <a:solidFill>
                  <a:srgbClr val="FFFFFF"/>
                </a:solidFill>
                <a:latin typeface="Roboto Slab"/>
                <a:ea typeface="Roboto Slab"/>
                <a:cs typeface="Roboto Slab"/>
                <a:sym typeface="Roboto Slab"/>
              </a:defRPr>
            </a:lvl8pPr>
            <a:lvl9pPr marR="0" lvl="8" algn="l" rtl="0">
              <a:lnSpc>
                <a:spcPct val="100000"/>
              </a:lnSpc>
              <a:spcBef>
                <a:spcPts val="0"/>
              </a:spcBef>
              <a:spcAft>
                <a:spcPts val="0"/>
              </a:spcAft>
              <a:buClr>
                <a:srgbClr val="FFFFFF"/>
              </a:buClr>
              <a:buSzPts val="1800"/>
              <a:buFont typeface="Roboto Slab"/>
              <a:buNone/>
              <a:defRPr sz="1800" b="1" i="0" u="none" strike="noStrike" cap="none">
                <a:solidFill>
                  <a:srgbClr val="FFFFFF"/>
                </a:solidFill>
                <a:latin typeface="Roboto Slab"/>
                <a:ea typeface="Roboto Slab"/>
                <a:cs typeface="Roboto Slab"/>
                <a:sym typeface="Roboto Slab"/>
              </a:defRPr>
            </a:lvl9pPr>
          </a:lstStyle>
          <a:p>
            <a:r>
              <a:rPr lang="en-US" kern="0" dirty="0">
                <a:solidFill>
                  <a:schemeClr val="bg1"/>
                </a:solidFill>
                <a:latin typeface="Roboto Slab" panose="020B0604020202020204" charset="0"/>
                <a:ea typeface="Roboto Slab" panose="020B0604020202020204" charset="0"/>
              </a:rPr>
              <a:t>2. Input data</a:t>
            </a:r>
          </a:p>
        </p:txBody>
      </p:sp>
      <p:sp>
        <p:nvSpPr>
          <p:cNvPr id="6" name="TextBox 5"/>
          <p:cNvSpPr txBox="1"/>
          <p:nvPr/>
        </p:nvSpPr>
        <p:spPr>
          <a:xfrm>
            <a:off x="992001" y="441434"/>
            <a:ext cx="8772888" cy="584775"/>
          </a:xfrm>
          <a:prstGeom prst="rect">
            <a:avLst/>
          </a:prstGeom>
          <a:noFill/>
        </p:spPr>
        <p:txBody>
          <a:bodyPr wrap="square" rtlCol="0">
            <a:spAutoFit/>
          </a:bodyPr>
          <a:lstStyle/>
          <a:p>
            <a:r>
              <a:rPr lang="en-US" sz="3200" dirty="0">
                <a:solidFill>
                  <a:schemeClr val="bg1"/>
                </a:solidFill>
                <a:latin typeface="Roboto Slab" panose="020B0604020202020204" charset="0"/>
                <a:ea typeface="Roboto Slab" panose="020B0604020202020204" charset="0"/>
              </a:rPr>
              <a:t>Behavioral data of telecommunications use</a:t>
            </a:r>
          </a:p>
        </p:txBody>
      </p:sp>
      <p:grpSp>
        <p:nvGrpSpPr>
          <p:cNvPr id="7" name="Google Shape;671;p40"/>
          <p:cNvGrpSpPr/>
          <p:nvPr/>
        </p:nvGrpSpPr>
        <p:grpSpPr>
          <a:xfrm>
            <a:off x="349515" y="300145"/>
            <a:ext cx="536070" cy="523634"/>
            <a:chOff x="5292575" y="3681900"/>
            <a:chExt cx="420150" cy="373275"/>
          </a:xfrm>
        </p:grpSpPr>
        <p:sp>
          <p:nvSpPr>
            <p:cNvPr id="8" name="Google Shape;672;p40"/>
            <p:cNvSpPr/>
            <p:nvPr/>
          </p:nvSpPr>
          <p:spPr>
            <a:xfrm>
              <a:off x="5292575" y="3706875"/>
              <a:ext cx="420150" cy="266700"/>
            </a:xfrm>
            <a:custGeom>
              <a:avLst/>
              <a:gdLst/>
              <a:ahLst/>
              <a:cxnLst/>
              <a:rect l="l" t="t" r="r" b="b"/>
              <a:pathLst>
                <a:path w="16806" h="10668" fill="none" extrusionOk="0">
                  <a:moveTo>
                    <a:pt x="16319" y="0"/>
                  </a:moveTo>
                  <a:lnTo>
                    <a:pt x="488" y="0"/>
                  </a:lnTo>
                  <a:lnTo>
                    <a:pt x="488" y="0"/>
                  </a:lnTo>
                  <a:lnTo>
                    <a:pt x="390" y="0"/>
                  </a:lnTo>
                  <a:lnTo>
                    <a:pt x="293" y="25"/>
                  </a:lnTo>
                  <a:lnTo>
                    <a:pt x="196" y="73"/>
                  </a:lnTo>
                  <a:lnTo>
                    <a:pt x="123" y="146"/>
                  </a:lnTo>
                  <a:lnTo>
                    <a:pt x="74" y="219"/>
                  </a:lnTo>
                  <a:lnTo>
                    <a:pt x="25" y="292"/>
                  </a:lnTo>
                  <a:lnTo>
                    <a:pt x="1" y="390"/>
                  </a:lnTo>
                  <a:lnTo>
                    <a:pt x="1" y="487"/>
                  </a:lnTo>
                  <a:lnTo>
                    <a:pt x="1" y="10181"/>
                  </a:lnTo>
                  <a:lnTo>
                    <a:pt x="1" y="10181"/>
                  </a:lnTo>
                  <a:lnTo>
                    <a:pt x="1" y="10278"/>
                  </a:lnTo>
                  <a:lnTo>
                    <a:pt x="25" y="10375"/>
                  </a:lnTo>
                  <a:lnTo>
                    <a:pt x="74" y="10448"/>
                  </a:lnTo>
                  <a:lnTo>
                    <a:pt x="123" y="10522"/>
                  </a:lnTo>
                  <a:lnTo>
                    <a:pt x="196" y="10570"/>
                  </a:lnTo>
                  <a:lnTo>
                    <a:pt x="293" y="10619"/>
                  </a:lnTo>
                  <a:lnTo>
                    <a:pt x="390" y="10643"/>
                  </a:lnTo>
                  <a:lnTo>
                    <a:pt x="488" y="10668"/>
                  </a:lnTo>
                  <a:lnTo>
                    <a:pt x="16319" y="10668"/>
                  </a:lnTo>
                  <a:lnTo>
                    <a:pt x="16319" y="10668"/>
                  </a:lnTo>
                  <a:lnTo>
                    <a:pt x="16416" y="10643"/>
                  </a:lnTo>
                  <a:lnTo>
                    <a:pt x="16513" y="10619"/>
                  </a:lnTo>
                  <a:lnTo>
                    <a:pt x="16611" y="10570"/>
                  </a:lnTo>
                  <a:lnTo>
                    <a:pt x="16684" y="10522"/>
                  </a:lnTo>
                  <a:lnTo>
                    <a:pt x="16733" y="10448"/>
                  </a:lnTo>
                  <a:lnTo>
                    <a:pt x="16781" y="10375"/>
                  </a:lnTo>
                  <a:lnTo>
                    <a:pt x="16806" y="10278"/>
                  </a:lnTo>
                  <a:lnTo>
                    <a:pt x="16806" y="10181"/>
                  </a:lnTo>
                  <a:lnTo>
                    <a:pt x="16806" y="487"/>
                  </a:lnTo>
                  <a:lnTo>
                    <a:pt x="16806" y="487"/>
                  </a:lnTo>
                  <a:lnTo>
                    <a:pt x="16806" y="390"/>
                  </a:lnTo>
                  <a:lnTo>
                    <a:pt x="16781" y="292"/>
                  </a:lnTo>
                  <a:lnTo>
                    <a:pt x="16733" y="219"/>
                  </a:lnTo>
                  <a:lnTo>
                    <a:pt x="16684" y="146"/>
                  </a:lnTo>
                  <a:lnTo>
                    <a:pt x="16611" y="73"/>
                  </a:lnTo>
                  <a:lnTo>
                    <a:pt x="16513" y="25"/>
                  </a:lnTo>
                  <a:lnTo>
                    <a:pt x="16416" y="0"/>
                  </a:lnTo>
                  <a:lnTo>
                    <a:pt x="16319" y="0"/>
                  </a:lnTo>
                  <a:lnTo>
                    <a:pt x="16319" y="0"/>
                  </a:lnTo>
                  <a:close/>
                </a:path>
              </a:pathLst>
            </a:custGeom>
            <a:noFill/>
            <a:ln w="19050" cap="rnd"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9" name="Google Shape;673;p40"/>
            <p:cNvSpPr/>
            <p:nvPr/>
          </p:nvSpPr>
          <p:spPr>
            <a:xfrm>
              <a:off x="5490475" y="3681900"/>
              <a:ext cx="24375" cy="25000"/>
            </a:xfrm>
            <a:custGeom>
              <a:avLst/>
              <a:gdLst/>
              <a:ahLst/>
              <a:cxnLst/>
              <a:rect l="l" t="t" r="r" b="b"/>
              <a:pathLst>
                <a:path w="975" h="1000" fill="none" extrusionOk="0">
                  <a:moveTo>
                    <a:pt x="974" y="999"/>
                  </a:moveTo>
                  <a:lnTo>
                    <a:pt x="974" y="488"/>
                  </a:lnTo>
                  <a:lnTo>
                    <a:pt x="974" y="488"/>
                  </a:lnTo>
                  <a:lnTo>
                    <a:pt x="974" y="390"/>
                  </a:lnTo>
                  <a:lnTo>
                    <a:pt x="926" y="293"/>
                  </a:lnTo>
                  <a:lnTo>
                    <a:pt x="901" y="220"/>
                  </a:lnTo>
                  <a:lnTo>
                    <a:pt x="828" y="147"/>
                  </a:lnTo>
                  <a:lnTo>
                    <a:pt x="755" y="74"/>
                  </a:lnTo>
                  <a:lnTo>
                    <a:pt x="682" y="49"/>
                  </a:lnTo>
                  <a:lnTo>
                    <a:pt x="585" y="1"/>
                  </a:lnTo>
                  <a:lnTo>
                    <a:pt x="487" y="1"/>
                  </a:lnTo>
                  <a:lnTo>
                    <a:pt x="487" y="1"/>
                  </a:lnTo>
                  <a:lnTo>
                    <a:pt x="390" y="1"/>
                  </a:lnTo>
                  <a:lnTo>
                    <a:pt x="292" y="49"/>
                  </a:lnTo>
                  <a:lnTo>
                    <a:pt x="219" y="74"/>
                  </a:lnTo>
                  <a:lnTo>
                    <a:pt x="146" y="147"/>
                  </a:lnTo>
                  <a:lnTo>
                    <a:pt x="73" y="220"/>
                  </a:lnTo>
                  <a:lnTo>
                    <a:pt x="49" y="293"/>
                  </a:lnTo>
                  <a:lnTo>
                    <a:pt x="0" y="390"/>
                  </a:lnTo>
                  <a:lnTo>
                    <a:pt x="0" y="488"/>
                  </a:lnTo>
                  <a:lnTo>
                    <a:pt x="0" y="999"/>
                  </a:lnTo>
                </a:path>
              </a:pathLst>
            </a:custGeom>
            <a:noFill/>
            <a:ln w="19050" cap="rnd"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0" name="Google Shape;674;p40"/>
            <p:cNvSpPr/>
            <p:nvPr/>
          </p:nvSpPr>
          <p:spPr>
            <a:xfrm>
              <a:off x="5358350" y="3973550"/>
              <a:ext cx="60900" cy="81625"/>
            </a:xfrm>
            <a:custGeom>
              <a:avLst/>
              <a:gdLst/>
              <a:ahLst/>
              <a:cxnLst/>
              <a:rect l="l" t="t" r="r" b="b"/>
              <a:pathLst>
                <a:path w="2436" h="3265" fill="none" extrusionOk="0">
                  <a:moveTo>
                    <a:pt x="1340" y="1"/>
                  </a:moveTo>
                  <a:lnTo>
                    <a:pt x="49" y="2558"/>
                  </a:lnTo>
                  <a:lnTo>
                    <a:pt x="49" y="2558"/>
                  </a:lnTo>
                  <a:lnTo>
                    <a:pt x="24" y="2631"/>
                  </a:lnTo>
                  <a:lnTo>
                    <a:pt x="0" y="2728"/>
                  </a:lnTo>
                  <a:lnTo>
                    <a:pt x="0" y="2826"/>
                  </a:lnTo>
                  <a:lnTo>
                    <a:pt x="24" y="2923"/>
                  </a:lnTo>
                  <a:lnTo>
                    <a:pt x="73" y="2996"/>
                  </a:lnTo>
                  <a:lnTo>
                    <a:pt x="122" y="3094"/>
                  </a:lnTo>
                  <a:lnTo>
                    <a:pt x="195" y="3142"/>
                  </a:lnTo>
                  <a:lnTo>
                    <a:pt x="268" y="3215"/>
                  </a:lnTo>
                  <a:lnTo>
                    <a:pt x="268" y="3215"/>
                  </a:lnTo>
                  <a:lnTo>
                    <a:pt x="390" y="3240"/>
                  </a:lnTo>
                  <a:lnTo>
                    <a:pt x="487" y="3264"/>
                  </a:lnTo>
                  <a:lnTo>
                    <a:pt x="487" y="3264"/>
                  </a:lnTo>
                  <a:lnTo>
                    <a:pt x="633" y="3240"/>
                  </a:lnTo>
                  <a:lnTo>
                    <a:pt x="755" y="3191"/>
                  </a:lnTo>
                  <a:lnTo>
                    <a:pt x="853" y="3094"/>
                  </a:lnTo>
                  <a:lnTo>
                    <a:pt x="926" y="2996"/>
                  </a:lnTo>
                  <a:lnTo>
                    <a:pt x="2436" y="1"/>
                  </a:lnTo>
                </a:path>
              </a:pathLst>
            </a:custGeom>
            <a:noFill/>
            <a:ln w="19050" cap="rnd"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1" name="Google Shape;675;p40"/>
            <p:cNvSpPr/>
            <p:nvPr/>
          </p:nvSpPr>
          <p:spPr>
            <a:xfrm>
              <a:off x="5586050" y="3973550"/>
              <a:ext cx="60925" cy="81625"/>
            </a:xfrm>
            <a:custGeom>
              <a:avLst/>
              <a:gdLst/>
              <a:ahLst/>
              <a:cxnLst/>
              <a:rect l="l" t="t" r="r" b="b"/>
              <a:pathLst>
                <a:path w="2437" h="3265" fill="none" extrusionOk="0">
                  <a:moveTo>
                    <a:pt x="1" y="1"/>
                  </a:moveTo>
                  <a:lnTo>
                    <a:pt x="1511" y="2996"/>
                  </a:lnTo>
                  <a:lnTo>
                    <a:pt x="1511" y="2996"/>
                  </a:lnTo>
                  <a:lnTo>
                    <a:pt x="1584" y="3094"/>
                  </a:lnTo>
                  <a:lnTo>
                    <a:pt x="1681" y="3191"/>
                  </a:lnTo>
                  <a:lnTo>
                    <a:pt x="1803" y="3240"/>
                  </a:lnTo>
                  <a:lnTo>
                    <a:pt x="1949" y="3264"/>
                  </a:lnTo>
                  <a:lnTo>
                    <a:pt x="1949" y="3264"/>
                  </a:lnTo>
                  <a:lnTo>
                    <a:pt x="2047" y="3240"/>
                  </a:lnTo>
                  <a:lnTo>
                    <a:pt x="2168" y="3215"/>
                  </a:lnTo>
                  <a:lnTo>
                    <a:pt x="2168" y="3215"/>
                  </a:lnTo>
                  <a:lnTo>
                    <a:pt x="2241" y="3142"/>
                  </a:lnTo>
                  <a:lnTo>
                    <a:pt x="2315" y="3094"/>
                  </a:lnTo>
                  <a:lnTo>
                    <a:pt x="2363" y="2996"/>
                  </a:lnTo>
                  <a:lnTo>
                    <a:pt x="2412" y="2923"/>
                  </a:lnTo>
                  <a:lnTo>
                    <a:pt x="2436" y="2826"/>
                  </a:lnTo>
                  <a:lnTo>
                    <a:pt x="2436" y="2728"/>
                  </a:lnTo>
                  <a:lnTo>
                    <a:pt x="2412" y="2631"/>
                  </a:lnTo>
                  <a:lnTo>
                    <a:pt x="2388" y="2558"/>
                  </a:lnTo>
                  <a:lnTo>
                    <a:pt x="1097" y="1"/>
                  </a:lnTo>
                </a:path>
              </a:pathLst>
            </a:custGeom>
            <a:noFill/>
            <a:ln w="19050" cap="rnd"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2" name="Google Shape;676;p40"/>
            <p:cNvSpPr/>
            <p:nvPr/>
          </p:nvSpPr>
          <p:spPr>
            <a:xfrm>
              <a:off x="5316925" y="3731225"/>
              <a:ext cx="371450" cy="218000"/>
            </a:xfrm>
            <a:custGeom>
              <a:avLst/>
              <a:gdLst/>
              <a:ahLst/>
              <a:cxnLst/>
              <a:rect l="l" t="t" r="r" b="b"/>
              <a:pathLst>
                <a:path w="14858" h="8720" fill="none" extrusionOk="0">
                  <a:moveTo>
                    <a:pt x="1" y="0"/>
                  </a:moveTo>
                  <a:lnTo>
                    <a:pt x="1" y="8719"/>
                  </a:lnTo>
                  <a:lnTo>
                    <a:pt x="14857" y="8719"/>
                  </a:lnTo>
                  <a:lnTo>
                    <a:pt x="14857" y="0"/>
                  </a:lnTo>
                  <a:lnTo>
                    <a:pt x="1" y="0"/>
                  </a:lnTo>
                  <a:close/>
                </a:path>
              </a:pathLst>
            </a:custGeom>
            <a:noFill/>
            <a:ln w="19050" cap="rnd"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3" name="Google Shape;677;p40"/>
            <p:cNvSpPr/>
            <p:nvPr/>
          </p:nvSpPr>
          <p:spPr>
            <a:xfrm>
              <a:off x="5380250" y="3784800"/>
              <a:ext cx="230200" cy="115725"/>
            </a:xfrm>
            <a:custGeom>
              <a:avLst/>
              <a:gdLst/>
              <a:ahLst/>
              <a:cxnLst/>
              <a:rect l="l" t="t" r="r" b="b"/>
              <a:pathLst>
                <a:path w="9208" h="4629" fill="none" extrusionOk="0">
                  <a:moveTo>
                    <a:pt x="9207" y="1"/>
                  </a:moveTo>
                  <a:lnTo>
                    <a:pt x="5213" y="3995"/>
                  </a:lnTo>
                  <a:lnTo>
                    <a:pt x="5213" y="3995"/>
                  </a:lnTo>
                  <a:lnTo>
                    <a:pt x="5140" y="4044"/>
                  </a:lnTo>
                  <a:lnTo>
                    <a:pt x="5067" y="4092"/>
                  </a:lnTo>
                  <a:lnTo>
                    <a:pt x="4969" y="4117"/>
                  </a:lnTo>
                  <a:lnTo>
                    <a:pt x="4872" y="4141"/>
                  </a:lnTo>
                  <a:lnTo>
                    <a:pt x="4774" y="4117"/>
                  </a:lnTo>
                  <a:lnTo>
                    <a:pt x="4677" y="4092"/>
                  </a:lnTo>
                  <a:lnTo>
                    <a:pt x="4604" y="4044"/>
                  </a:lnTo>
                  <a:lnTo>
                    <a:pt x="4531" y="3995"/>
                  </a:lnTo>
                  <a:lnTo>
                    <a:pt x="2582" y="2046"/>
                  </a:lnTo>
                  <a:lnTo>
                    <a:pt x="1" y="4628"/>
                  </a:lnTo>
                </a:path>
              </a:pathLst>
            </a:custGeom>
            <a:noFill/>
            <a:ln w="19050" cap="rnd"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4" name="Google Shape;678;p40"/>
            <p:cNvSpPr/>
            <p:nvPr/>
          </p:nvSpPr>
          <p:spPr>
            <a:xfrm>
              <a:off x="5547700" y="3779925"/>
              <a:ext cx="68825" cy="68825"/>
            </a:xfrm>
            <a:custGeom>
              <a:avLst/>
              <a:gdLst/>
              <a:ahLst/>
              <a:cxnLst/>
              <a:rect l="l" t="t" r="r" b="b"/>
              <a:pathLst>
                <a:path w="2753" h="2753" fill="none" extrusionOk="0">
                  <a:moveTo>
                    <a:pt x="0" y="1"/>
                  </a:moveTo>
                  <a:lnTo>
                    <a:pt x="2265" y="1"/>
                  </a:lnTo>
                  <a:lnTo>
                    <a:pt x="2265" y="1"/>
                  </a:lnTo>
                  <a:lnTo>
                    <a:pt x="2363" y="1"/>
                  </a:lnTo>
                  <a:lnTo>
                    <a:pt x="2460" y="25"/>
                  </a:lnTo>
                  <a:lnTo>
                    <a:pt x="2533" y="74"/>
                  </a:lnTo>
                  <a:lnTo>
                    <a:pt x="2606" y="147"/>
                  </a:lnTo>
                  <a:lnTo>
                    <a:pt x="2680" y="220"/>
                  </a:lnTo>
                  <a:lnTo>
                    <a:pt x="2728" y="293"/>
                  </a:lnTo>
                  <a:lnTo>
                    <a:pt x="2753" y="390"/>
                  </a:lnTo>
                  <a:lnTo>
                    <a:pt x="2753" y="488"/>
                  </a:lnTo>
                  <a:lnTo>
                    <a:pt x="2753" y="2753"/>
                  </a:lnTo>
                </a:path>
              </a:pathLst>
            </a:custGeom>
            <a:noFill/>
            <a:ln w="19050" cap="rnd"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sp>
        <p:nvSpPr>
          <p:cNvPr id="15" name="Rectangle 14"/>
          <p:cNvSpPr/>
          <p:nvPr/>
        </p:nvSpPr>
        <p:spPr>
          <a:xfrm>
            <a:off x="164733" y="2179380"/>
            <a:ext cx="4757424" cy="1708160"/>
          </a:xfrm>
          <a:prstGeom prst="rect">
            <a:avLst/>
          </a:prstGeom>
        </p:spPr>
        <p:txBody>
          <a:bodyPr wrap="square">
            <a:spAutoFit/>
          </a:bodyPr>
          <a:lstStyle/>
          <a:p>
            <a:pPr lvl="1">
              <a:lnSpc>
                <a:spcPct val="150000"/>
              </a:lnSpc>
            </a:pPr>
            <a:r>
              <a:rPr lang="en-US" sz="1400" dirty="0">
                <a:latin typeface="Roboto Light" panose="02000000000000000000" pitchFamily="2" charset="0"/>
              </a:rPr>
              <a:t>Total amount of data used.</a:t>
            </a:r>
          </a:p>
          <a:p>
            <a:pPr lvl="1">
              <a:lnSpc>
                <a:spcPct val="150000"/>
              </a:lnSpc>
            </a:pPr>
            <a:r>
              <a:rPr lang="en-US" sz="1400" dirty="0">
                <a:latin typeface="Roboto Light" panose="02000000000000000000" pitchFamily="2" charset="0"/>
              </a:rPr>
              <a:t>Total amount of data uploaded</a:t>
            </a:r>
          </a:p>
          <a:p>
            <a:pPr lvl="1">
              <a:lnSpc>
                <a:spcPct val="150000"/>
              </a:lnSpc>
            </a:pPr>
            <a:r>
              <a:rPr lang="en-US" sz="1400" dirty="0">
                <a:latin typeface="Roboto Light" panose="02000000000000000000" pitchFamily="2" charset="0"/>
              </a:rPr>
              <a:t>Total amount of downloaded data</a:t>
            </a:r>
          </a:p>
          <a:p>
            <a:pPr lvl="1">
              <a:lnSpc>
                <a:spcPct val="150000"/>
              </a:lnSpc>
            </a:pPr>
            <a:r>
              <a:rPr lang="en-US" sz="1400" dirty="0">
                <a:latin typeface="Roboto Light" panose="02000000000000000000" pitchFamily="2" charset="0"/>
              </a:rPr>
              <a:t>Daily upload data volatility.</a:t>
            </a:r>
          </a:p>
          <a:p>
            <a:pPr lvl="1">
              <a:lnSpc>
                <a:spcPct val="150000"/>
              </a:lnSpc>
            </a:pPr>
            <a:r>
              <a:rPr lang="en-US" sz="1400" dirty="0">
                <a:latin typeface="Roboto Light" panose="02000000000000000000" pitchFamily="2" charset="0"/>
              </a:rPr>
              <a:t>Variation of download data by day</a:t>
            </a:r>
          </a:p>
        </p:txBody>
      </p:sp>
      <p:sp>
        <p:nvSpPr>
          <p:cNvPr id="16" name="Rectangle 15"/>
          <p:cNvSpPr/>
          <p:nvPr/>
        </p:nvSpPr>
        <p:spPr>
          <a:xfrm>
            <a:off x="4604318" y="2179380"/>
            <a:ext cx="4190287" cy="3288080"/>
          </a:xfrm>
          <a:prstGeom prst="rect">
            <a:avLst/>
          </a:prstGeom>
        </p:spPr>
        <p:txBody>
          <a:bodyPr wrap="square">
            <a:spAutoFit/>
          </a:bodyPr>
          <a:lstStyle/>
          <a:p>
            <a:pPr lvl="1">
              <a:lnSpc>
                <a:spcPct val="150000"/>
              </a:lnSpc>
            </a:pPr>
            <a:r>
              <a:rPr lang="en-US" sz="1400" dirty="0">
                <a:latin typeface="Roboto Light" panose="02000000000000000000" pitchFamily="2" charset="0"/>
              </a:rPr>
              <a:t>Total amount used</a:t>
            </a:r>
          </a:p>
          <a:p>
            <a:pPr lvl="1">
              <a:lnSpc>
                <a:spcPct val="150000"/>
              </a:lnSpc>
            </a:pPr>
            <a:r>
              <a:rPr lang="en-US" sz="1400" dirty="0">
                <a:latin typeface="Roboto Light" panose="02000000000000000000" pitchFamily="2" charset="0"/>
              </a:rPr>
              <a:t>Total amount for call</a:t>
            </a:r>
          </a:p>
          <a:p>
            <a:pPr lvl="1">
              <a:lnSpc>
                <a:spcPct val="150000"/>
              </a:lnSpc>
            </a:pPr>
            <a:r>
              <a:rPr lang="en-US" sz="1400" dirty="0">
                <a:latin typeface="Roboto Light" panose="02000000000000000000" pitchFamily="2" charset="0"/>
              </a:rPr>
              <a:t>Total amount for </a:t>
            </a:r>
            <a:r>
              <a:rPr lang="en-US" sz="1400" dirty="0" err="1">
                <a:latin typeface="Roboto Light" panose="02000000000000000000" pitchFamily="2" charset="0"/>
              </a:rPr>
              <a:t>sms</a:t>
            </a:r>
            <a:endParaRPr lang="en-US" sz="1400" dirty="0">
              <a:latin typeface="Roboto Light" panose="02000000000000000000" pitchFamily="2" charset="0"/>
            </a:endParaRPr>
          </a:p>
          <a:p>
            <a:pPr lvl="1">
              <a:lnSpc>
                <a:spcPct val="150000"/>
              </a:lnSpc>
            </a:pPr>
            <a:r>
              <a:rPr lang="en-US" sz="1400" dirty="0">
                <a:latin typeface="Roboto Light" panose="02000000000000000000" pitchFamily="2" charset="0"/>
              </a:rPr>
              <a:t>Total amount for data</a:t>
            </a:r>
          </a:p>
          <a:p>
            <a:pPr lvl="1">
              <a:lnSpc>
                <a:spcPct val="150000"/>
              </a:lnSpc>
            </a:pPr>
            <a:r>
              <a:rPr lang="en-US" sz="1400" dirty="0">
                <a:latin typeface="Roboto Light" panose="02000000000000000000" pitchFamily="2" charset="0"/>
              </a:rPr>
              <a:t>VAS</a:t>
            </a:r>
          </a:p>
          <a:p>
            <a:pPr lvl="1">
              <a:lnSpc>
                <a:spcPct val="150000"/>
              </a:lnSpc>
            </a:pPr>
            <a:r>
              <a:rPr lang="en-US" sz="1400" dirty="0">
                <a:latin typeface="Roboto Light" panose="02000000000000000000" pitchFamily="2" charset="0"/>
              </a:rPr>
              <a:t>Number of advances</a:t>
            </a:r>
          </a:p>
          <a:p>
            <a:pPr lvl="1">
              <a:lnSpc>
                <a:spcPct val="150000"/>
              </a:lnSpc>
            </a:pPr>
            <a:r>
              <a:rPr lang="en-US" sz="1400" dirty="0">
                <a:latin typeface="Roboto Light" panose="02000000000000000000" pitchFamily="2" charset="0"/>
              </a:rPr>
              <a:t>Total amount of advance</a:t>
            </a:r>
          </a:p>
          <a:p>
            <a:pPr lvl="1">
              <a:lnSpc>
                <a:spcPct val="150000"/>
              </a:lnSpc>
            </a:pPr>
            <a:r>
              <a:rPr lang="en-US" sz="1400" dirty="0">
                <a:latin typeface="Roboto Light" panose="02000000000000000000" pitchFamily="2" charset="0"/>
              </a:rPr>
              <a:t>Subscriber status: Before, after</a:t>
            </a:r>
          </a:p>
          <a:p>
            <a:pPr lvl="1">
              <a:lnSpc>
                <a:spcPct val="150000"/>
              </a:lnSpc>
            </a:pPr>
            <a:r>
              <a:rPr lang="en-US" sz="1400" dirty="0">
                <a:latin typeface="Roboto Light" panose="02000000000000000000" pitchFamily="2" charset="0"/>
              </a:rPr>
              <a:t>Number of times to change subscription status.</a:t>
            </a:r>
          </a:p>
        </p:txBody>
      </p:sp>
      <p:sp>
        <p:nvSpPr>
          <p:cNvPr id="17" name="Rectangle 16"/>
          <p:cNvSpPr/>
          <p:nvPr/>
        </p:nvSpPr>
        <p:spPr>
          <a:xfrm>
            <a:off x="8476766" y="2179380"/>
            <a:ext cx="3715234" cy="2641749"/>
          </a:xfrm>
          <a:prstGeom prst="rect">
            <a:avLst/>
          </a:prstGeom>
        </p:spPr>
        <p:txBody>
          <a:bodyPr wrap="square">
            <a:spAutoFit/>
          </a:bodyPr>
          <a:lstStyle/>
          <a:p>
            <a:pPr lvl="1">
              <a:lnSpc>
                <a:spcPct val="150000"/>
              </a:lnSpc>
            </a:pPr>
            <a:r>
              <a:rPr lang="en-US" sz="1400" dirty="0">
                <a:latin typeface="Roboto Light" panose="02000000000000000000" pitchFamily="2" charset="0"/>
              </a:rPr>
              <a:t>Total time of incoming/outgoing calls/</a:t>
            </a:r>
            <a:r>
              <a:rPr lang="en-US" sz="1400" dirty="0" err="1">
                <a:latin typeface="Roboto Light" panose="02000000000000000000" pitchFamily="2" charset="0"/>
              </a:rPr>
              <a:t>sms</a:t>
            </a:r>
            <a:r>
              <a:rPr lang="en-US" sz="1400" dirty="0">
                <a:latin typeface="Roboto Light" panose="02000000000000000000" pitchFamily="2" charset="0"/>
              </a:rPr>
              <a:t>, missed calls</a:t>
            </a:r>
          </a:p>
          <a:p>
            <a:pPr lvl="1">
              <a:lnSpc>
                <a:spcPct val="150000"/>
              </a:lnSpc>
            </a:pPr>
            <a:r>
              <a:rPr lang="en-US" sz="1400" dirty="0">
                <a:latin typeface="Roboto Light" panose="02000000000000000000" pitchFamily="2" charset="0"/>
              </a:rPr>
              <a:t>Variation of outgoing and incoming calls</a:t>
            </a:r>
          </a:p>
          <a:p>
            <a:pPr lvl="1">
              <a:lnSpc>
                <a:spcPct val="150000"/>
              </a:lnSpc>
            </a:pPr>
            <a:r>
              <a:rPr lang="en-US" sz="1400" dirty="0">
                <a:latin typeface="Roboto Light" panose="02000000000000000000" pitchFamily="2" charset="0"/>
              </a:rPr>
              <a:t>Frequency of calling/texting</a:t>
            </a:r>
          </a:p>
          <a:p>
            <a:pPr lvl="1">
              <a:lnSpc>
                <a:spcPct val="150000"/>
              </a:lnSpc>
            </a:pPr>
            <a:r>
              <a:rPr lang="en-US" sz="1400" dirty="0">
                <a:latin typeface="Roboto Light" panose="02000000000000000000" pitchFamily="2" charset="0"/>
              </a:rPr>
              <a:t>Number of missed calls</a:t>
            </a:r>
          </a:p>
          <a:p>
            <a:pPr lvl="1">
              <a:lnSpc>
                <a:spcPct val="150000"/>
              </a:lnSpc>
            </a:pPr>
            <a:r>
              <a:rPr lang="en-US" sz="1400" dirty="0">
                <a:latin typeface="Roboto Light" panose="02000000000000000000" pitchFamily="2" charset="0"/>
              </a:rPr>
              <a:t>Number of days subscribed to telecommunication activities</a:t>
            </a:r>
          </a:p>
        </p:txBody>
      </p:sp>
      <p:grpSp>
        <p:nvGrpSpPr>
          <p:cNvPr id="18" name="Google Shape;566;p40"/>
          <p:cNvGrpSpPr/>
          <p:nvPr/>
        </p:nvGrpSpPr>
        <p:grpSpPr>
          <a:xfrm>
            <a:off x="1390965" y="1564907"/>
            <a:ext cx="370102" cy="343811"/>
            <a:chOff x="6618700" y="1635475"/>
            <a:chExt cx="456675" cy="432325"/>
          </a:xfrm>
        </p:grpSpPr>
        <p:sp>
          <p:nvSpPr>
            <p:cNvPr id="19" name="Google Shape;567;p40"/>
            <p:cNvSpPr/>
            <p:nvPr/>
          </p:nvSpPr>
          <p:spPr>
            <a:xfrm>
              <a:off x="6663775" y="1904000"/>
              <a:ext cx="117525" cy="163800"/>
            </a:xfrm>
            <a:custGeom>
              <a:avLst/>
              <a:gdLst/>
              <a:ahLst/>
              <a:cxnLst/>
              <a:rect l="l" t="t" r="r" b="b"/>
              <a:pathLst>
                <a:path w="4701" h="6552" fill="none" extrusionOk="0">
                  <a:moveTo>
                    <a:pt x="0" y="0"/>
                  </a:moveTo>
                  <a:lnTo>
                    <a:pt x="512" y="6016"/>
                  </a:lnTo>
                  <a:lnTo>
                    <a:pt x="512" y="6016"/>
                  </a:lnTo>
                  <a:lnTo>
                    <a:pt x="536" y="6138"/>
                  </a:lnTo>
                  <a:lnTo>
                    <a:pt x="585" y="6235"/>
                  </a:lnTo>
                  <a:lnTo>
                    <a:pt x="633" y="6332"/>
                  </a:lnTo>
                  <a:lnTo>
                    <a:pt x="706" y="6406"/>
                  </a:lnTo>
                  <a:lnTo>
                    <a:pt x="804" y="6454"/>
                  </a:lnTo>
                  <a:lnTo>
                    <a:pt x="877" y="6503"/>
                  </a:lnTo>
                  <a:lnTo>
                    <a:pt x="999" y="6552"/>
                  </a:lnTo>
                  <a:lnTo>
                    <a:pt x="1096" y="6552"/>
                  </a:lnTo>
                  <a:lnTo>
                    <a:pt x="4116" y="6552"/>
                  </a:lnTo>
                  <a:lnTo>
                    <a:pt x="4116" y="6552"/>
                  </a:lnTo>
                  <a:lnTo>
                    <a:pt x="4238" y="6527"/>
                  </a:lnTo>
                  <a:lnTo>
                    <a:pt x="4360" y="6503"/>
                  </a:lnTo>
                  <a:lnTo>
                    <a:pt x="4457" y="6430"/>
                  </a:lnTo>
                  <a:lnTo>
                    <a:pt x="4554" y="6332"/>
                  </a:lnTo>
                  <a:lnTo>
                    <a:pt x="4554" y="6332"/>
                  </a:lnTo>
                  <a:lnTo>
                    <a:pt x="4628" y="6235"/>
                  </a:lnTo>
                  <a:lnTo>
                    <a:pt x="4676" y="6113"/>
                  </a:lnTo>
                  <a:lnTo>
                    <a:pt x="4701" y="5991"/>
                  </a:lnTo>
                  <a:lnTo>
                    <a:pt x="4676" y="5845"/>
                  </a:lnTo>
                  <a:lnTo>
                    <a:pt x="3678" y="98"/>
                  </a:lnTo>
                </a:path>
              </a:pathLst>
            </a:custGeom>
            <a:noFill/>
            <a:ln w="28575" cap="rnd" cmpd="sng">
              <a:solidFill>
                <a:srgbClr val="18637B"/>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Roboto Light" panose="02000000000000000000" pitchFamily="2" charset="0"/>
                <a:ea typeface="Roboto Light" panose="02000000000000000000" pitchFamily="2" charset="0"/>
              </a:endParaRPr>
            </a:p>
          </p:txBody>
        </p:sp>
        <p:sp>
          <p:nvSpPr>
            <p:cNvPr id="20" name="Google Shape;568;p40"/>
            <p:cNvSpPr/>
            <p:nvPr/>
          </p:nvSpPr>
          <p:spPr>
            <a:xfrm>
              <a:off x="7046125" y="1775525"/>
              <a:ext cx="29250" cy="99275"/>
            </a:xfrm>
            <a:custGeom>
              <a:avLst/>
              <a:gdLst/>
              <a:ahLst/>
              <a:cxnLst/>
              <a:rect l="l" t="t" r="r" b="b"/>
              <a:pathLst>
                <a:path w="1170" h="3971" fill="none" extrusionOk="0">
                  <a:moveTo>
                    <a:pt x="1" y="3970"/>
                  </a:moveTo>
                  <a:lnTo>
                    <a:pt x="1" y="3970"/>
                  </a:lnTo>
                  <a:lnTo>
                    <a:pt x="245" y="3824"/>
                  </a:lnTo>
                  <a:lnTo>
                    <a:pt x="488" y="3629"/>
                  </a:lnTo>
                  <a:lnTo>
                    <a:pt x="683" y="3410"/>
                  </a:lnTo>
                  <a:lnTo>
                    <a:pt x="853" y="3166"/>
                  </a:lnTo>
                  <a:lnTo>
                    <a:pt x="1000" y="2898"/>
                  </a:lnTo>
                  <a:lnTo>
                    <a:pt x="1097" y="2606"/>
                  </a:lnTo>
                  <a:lnTo>
                    <a:pt x="1170" y="2314"/>
                  </a:lnTo>
                  <a:lnTo>
                    <a:pt x="1170" y="1997"/>
                  </a:lnTo>
                  <a:lnTo>
                    <a:pt x="1170" y="1997"/>
                  </a:lnTo>
                  <a:lnTo>
                    <a:pt x="1170" y="1681"/>
                  </a:lnTo>
                  <a:lnTo>
                    <a:pt x="1097" y="1364"/>
                  </a:lnTo>
                  <a:lnTo>
                    <a:pt x="1000" y="1096"/>
                  </a:lnTo>
                  <a:lnTo>
                    <a:pt x="853" y="828"/>
                  </a:lnTo>
                  <a:lnTo>
                    <a:pt x="683" y="585"/>
                  </a:lnTo>
                  <a:lnTo>
                    <a:pt x="488" y="366"/>
                  </a:lnTo>
                  <a:lnTo>
                    <a:pt x="245" y="171"/>
                  </a:lnTo>
                  <a:lnTo>
                    <a:pt x="1" y="0"/>
                  </a:lnTo>
                </a:path>
              </a:pathLst>
            </a:custGeom>
            <a:noFill/>
            <a:ln w="28575" cap="rnd" cmpd="sng">
              <a:solidFill>
                <a:srgbClr val="18637B"/>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Roboto Light" panose="02000000000000000000" pitchFamily="2" charset="0"/>
                <a:ea typeface="Roboto Light" panose="02000000000000000000" pitchFamily="2" charset="0"/>
              </a:endParaRPr>
            </a:p>
          </p:txBody>
        </p:sp>
        <p:sp>
          <p:nvSpPr>
            <p:cNvPr id="21" name="Google Shape;569;p40"/>
            <p:cNvSpPr/>
            <p:nvPr/>
          </p:nvSpPr>
          <p:spPr>
            <a:xfrm>
              <a:off x="6618700" y="1751775"/>
              <a:ext cx="96850" cy="146750"/>
            </a:xfrm>
            <a:custGeom>
              <a:avLst/>
              <a:gdLst/>
              <a:ahLst/>
              <a:cxnLst/>
              <a:rect l="l" t="t" r="r" b="b"/>
              <a:pathLst>
                <a:path w="3874" h="5870" fill="none" extrusionOk="0">
                  <a:moveTo>
                    <a:pt x="3873" y="0"/>
                  </a:moveTo>
                  <a:lnTo>
                    <a:pt x="3873" y="0"/>
                  </a:lnTo>
                  <a:lnTo>
                    <a:pt x="2704" y="0"/>
                  </a:lnTo>
                  <a:lnTo>
                    <a:pt x="1730" y="0"/>
                  </a:lnTo>
                  <a:lnTo>
                    <a:pt x="1730" y="0"/>
                  </a:lnTo>
                  <a:lnTo>
                    <a:pt x="1560" y="25"/>
                  </a:lnTo>
                  <a:lnTo>
                    <a:pt x="1413" y="49"/>
                  </a:lnTo>
                  <a:lnTo>
                    <a:pt x="1243" y="98"/>
                  </a:lnTo>
                  <a:lnTo>
                    <a:pt x="1097" y="147"/>
                  </a:lnTo>
                  <a:lnTo>
                    <a:pt x="926" y="244"/>
                  </a:lnTo>
                  <a:lnTo>
                    <a:pt x="780" y="317"/>
                  </a:lnTo>
                  <a:lnTo>
                    <a:pt x="658" y="439"/>
                  </a:lnTo>
                  <a:lnTo>
                    <a:pt x="537" y="536"/>
                  </a:lnTo>
                  <a:lnTo>
                    <a:pt x="415" y="682"/>
                  </a:lnTo>
                  <a:lnTo>
                    <a:pt x="293" y="804"/>
                  </a:lnTo>
                  <a:lnTo>
                    <a:pt x="220" y="950"/>
                  </a:lnTo>
                  <a:lnTo>
                    <a:pt x="147" y="1096"/>
                  </a:lnTo>
                  <a:lnTo>
                    <a:pt x="74" y="1267"/>
                  </a:lnTo>
                  <a:lnTo>
                    <a:pt x="25" y="1437"/>
                  </a:lnTo>
                  <a:lnTo>
                    <a:pt x="1" y="1583"/>
                  </a:lnTo>
                  <a:lnTo>
                    <a:pt x="1" y="1754"/>
                  </a:lnTo>
                  <a:lnTo>
                    <a:pt x="1" y="4092"/>
                  </a:lnTo>
                  <a:lnTo>
                    <a:pt x="1" y="4092"/>
                  </a:lnTo>
                  <a:lnTo>
                    <a:pt x="1" y="4263"/>
                  </a:lnTo>
                  <a:lnTo>
                    <a:pt x="25" y="4433"/>
                  </a:lnTo>
                  <a:lnTo>
                    <a:pt x="74" y="4579"/>
                  </a:lnTo>
                  <a:lnTo>
                    <a:pt x="147" y="4750"/>
                  </a:lnTo>
                  <a:lnTo>
                    <a:pt x="220" y="4896"/>
                  </a:lnTo>
                  <a:lnTo>
                    <a:pt x="293" y="5042"/>
                  </a:lnTo>
                  <a:lnTo>
                    <a:pt x="415" y="5188"/>
                  </a:lnTo>
                  <a:lnTo>
                    <a:pt x="537" y="5310"/>
                  </a:lnTo>
                  <a:lnTo>
                    <a:pt x="658" y="5407"/>
                  </a:lnTo>
                  <a:lnTo>
                    <a:pt x="780" y="5529"/>
                  </a:lnTo>
                  <a:lnTo>
                    <a:pt x="926" y="5626"/>
                  </a:lnTo>
                  <a:lnTo>
                    <a:pt x="1097" y="5699"/>
                  </a:lnTo>
                  <a:lnTo>
                    <a:pt x="1243" y="5748"/>
                  </a:lnTo>
                  <a:lnTo>
                    <a:pt x="1413" y="5797"/>
                  </a:lnTo>
                  <a:lnTo>
                    <a:pt x="1560" y="5821"/>
                  </a:lnTo>
                  <a:lnTo>
                    <a:pt x="1730" y="5846"/>
                  </a:lnTo>
                  <a:lnTo>
                    <a:pt x="1730" y="5846"/>
                  </a:lnTo>
                  <a:lnTo>
                    <a:pt x="2704" y="5846"/>
                  </a:lnTo>
                  <a:lnTo>
                    <a:pt x="3873" y="5870"/>
                  </a:lnTo>
                </a:path>
              </a:pathLst>
            </a:custGeom>
            <a:noFill/>
            <a:ln w="28575" cap="rnd" cmpd="sng">
              <a:solidFill>
                <a:srgbClr val="18637B"/>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Roboto Light" panose="02000000000000000000" pitchFamily="2" charset="0"/>
                <a:ea typeface="Roboto Light" panose="02000000000000000000" pitchFamily="2" charset="0"/>
              </a:endParaRPr>
            </a:p>
          </p:txBody>
        </p:sp>
        <p:sp>
          <p:nvSpPr>
            <p:cNvPr id="22" name="Google Shape;570;p40"/>
            <p:cNvSpPr/>
            <p:nvPr/>
          </p:nvSpPr>
          <p:spPr>
            <a:xfrm>
              <a:off x="6721600" y="1660450"/>
              <a:ext cx="278900" cy="329425"/>
            </a:xfrm>
            <a:custGeom>
              <a:avLst/>
              <a:gdLst/>
              <a:ahLst/>
              <a:cxnLst/>
              <a:rect l="l" t="t" r="r" b="b"/>
              <a:pathLst>
                <a:path w="11156" h="13177" fill="none" extrusionOk="0">
                  <a:moveTo>
                    <a:pt x="11155" y="0"/>
                  </a:moveTo>
                  <a:lnTo>
                    <a:pt x="11155" y="0"/>
                  </a:lnTo>
                  <a:lnTo>
                    <a:pt x="10766" y="317"/>
                  </a:lnTo>
                  <a:lnTo>
                    <a:pt x="10352" y="609"/>
                  </a:lnTo>
                  <a:lnTo>
                    <a:pt x="9938" y="901"/>
                  </a:lnTo>
                  <a:lnTo>
                    <a:pt x="9524" y="1169"/>
                  </a:lnTo>
                  <a:lnTo>
                    <a:pt x="9085" y="1413"/>
                  </a:lnTo>
                  <a:lnTo>
                    <a:pt x="8671" y="1632"/>
                  </a:lnTo>
                  <a:lnTo>
                    <a:pt x="7843" y="2046"/>
                  </a:lnTo>
                  <a:lnTo>
                    <a:pt x="7015" y="2387"/>
                  </a:lnTo>
                  <a:lnTo>
                    <a:pt x="6211" y="2679"/>
                  </a:lnTo>
                  <a:lnTo>
                    <a:pt x="5456" y="2898"/>
                  </a:lnTo>
                  <a:lnTo>
                    <a:pt x="4774" y="3093"/>
                  </a:lnTo>
                  <a:lnTo>
                    <a:pt x="4774" y="3093"/>
                  </a:lnTo>
                  <a:lnTo>
                    <a:pt x="4239" y="3215"/>
                  </a:lnTo>
                  <a:lnTo>
                    <a:pt x="3678" y="3312"/>
                  </a:lnTo>
                  <a:lnTo>
                    <a:pt x="3070" y="3410"/>
                  </a:lnTo>
                  <a:lnTo>
                    <a:pt x="2461" y="3459"/>
                  </a:lnTo>
                  <a:lnTo>
                    <a:pt x="1219" y="3580"/>
                  </a:lnTo>
                  <a:lnTo>
                    <a:pt x="1" y="3629"/>
                  </a:lnTo>
                  <a:lnTo>
                    <a:pt x="1" y="9523"/>
                  </a:lnTo>
                  <a:lnTo>
                    <a:pt x="1" y="9523"/>
                  </a:lnTo>
                  <a:lnTo>
                    <a:pt x="1219" y="9596"/>
                  </a:lnTo>
                  <a:lnTo>
                    <a:pt x="2461" y="9693"/>
                  </a:lnTo>
                  <a:lnTo>
                    <a:pt x="3070" y="9767"/>
                  </a:lnTo>
                  <a:lnTo>
                    <a:pt x="3678" y="9840"/>
                  </a:lnTo>
                  <a:lnTo>
                    <a:pt x="4239" y="9937"/>
                  </a:lnTo>
                  <a:lnTo>
                    <a:pt x="4774" y="10059"/>
                  </a:lnTo>
                  <a:lnTo>
                    <a:pt x="4774" y="10059"/>
                  </a:lnTo>
                  <a:lnTo>
                    <a:pt x="5456" y="10254"/>
                  </a:lnTo>
                  <a:lnTo>
                    <a:pt x="6211" y="10497"/>
                  </a:lnTo>
                  <a:lnTo>
                    <a:pt x="7015" y="10765"/>
                  </a:lnTo>
                  <a:lnTo>
                    <a:pt x="7843" y="11130"/>
                  </a:lnTo>
                  <a:lnTo>
                    <a:pt x="8671" y="11520"/>
                  </a:lnTo>
                  <a:lnTo>
                    <a:pt x="9085" y="11764"/>
                  </a:lnTo>
                  <a:lnTo>
                    <a:pt x="9524" y="12007"/>
                  </a:lnTo>
                  <a:lnTo>
                    <a:pt x="9938" y="12251"/>
                  </a:lnTo>
                  <a:lnTo>
                    <a:pt x="10352" y="12543"/>
                  </a:lnTo>
                  <a:lnTo>
                    <a:pt x="10766" y="12835"/>
                  </a:lnTo>
                  <a:lnTo>
                    <a:pt x="11155" y="13176"/>
                  </a:lnTo>
                </a:path>
              </a:pathLst>
            </a:custGeom>
            <a:noFill/>
            <a:ln w="28575" cap="rnd" cmpd="sng">
              <a:solidFill>
                <a:srgbClr val="18637B"/>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Roboto Light" panose="02000000000000000000" pitchFamily="2" charset="0"/>
                <a:ea typeface="Roboto Light" panose="02000000000000000000" pitchFamily="2" charset="0"/>
              </a:endParaRPr>
            </a:p>
          </p:txBody>
        </p:sp>
        <p:sp>
          <p:nvSpPr>
            <p:cNvPr id="23" name="Google Shape;571;p40"/>
            <p:cNvSpPr/>
            <p:nvPr/>
          </p:nvSpPr>
          <p:spPr>
            <a:xfrm>
              <a:off x="7006550" y="1635475"/>
              <a:ext cx="34750" cy="378750"/>
            </a:xfrm>
            <a:custGeom>
              <a:avLst/>
              <a:gdLst/>
              <a:ahLst/>
              <a:cxnLst/>
              <a:rect l="l" t="t" r="r" b="b"/>
              <a:pathLst>
                <a:path w="1390" h="15150" fill="none" extrusionOk="0">
                  <a:moveTo>
                    <a:pt x="1024" y="49"/>
                  </a:moveTo>
                  <a:lnTo>
                    <a:pt x="1024" y="49"/>
                  </a:lnTo>
                  <a:lnTo>
                    <a:pt x="902" y="1"/>
                  </a:lnTo>
                  <a:lnTo>
                    <a:pt x="805" y="1"/>
                  </a:lnTo>
                  <a:lnTo>
                    <a:pt x="805" y="1"/>
                  </a:lnTo>
                  <a:lnTo>
                    <a:pt x="683" y="1"/>
                  </a:lnTo>
                  <a:lnTo>
                    <a:pt x="585" y="49"/>
                  </a:lnTo>
                  <a:lnTo>
                    <a:pt x="464" y="98"/>
                  </a:lnTo>
                  <a:lnTo>
                    <a:pt x="391" y="171"/>
                  </a:lnTo>
                  <a:lnTo>
                    <a:pt x="391" y="171"/>
                  </a:lnTo>
                  <a:lnTo>
                    <a:pt x="1" y="536"/>
                  </a:lnTo>
                  <a:lnTo>
                    <a:pt x="1" y="14638"/>
                  </a:lnTo>
                  <a:lnTo>
                    <a:pt x="1" y="14638"/>
                  </a:lnTo>
                  <a:lnTo>
                    <a:pt x="391" y="14979"/>
                  </a:lnTo>
                  <a:lnTo>
                    <a:pt x="391" y="14979"/>
                  </a:lnTo>
                  <a:lnTo>
                    <a:pt x="464" y="15052"/>
                  </a:lnTo>
                  <a:lnTo>
                    <a:pt x="585" y="15101"/>
                  </a:lnTo>
                  <a:lnTo>
                    <a:pt x="683" y="15149"/>
                  </a:lnTo>
                  <a:lnTo>
                    <a:pt x="805" y="15149"/>
                  </a:lnTo>
                  <a:lnTo>
                    <a:pt x="805" y="15149"/>
                  </a:lnTo>
                  <a:lnTo>
                    <a:pt x="902" y="15149"/>
                  </a:lnTo>
                  <a:lnTo>
                    <a:pt x="1024" y="15101"/>
                  </a:lnTo>
                  <a:lnTo>
                    <a:pt x="1024" y="15101"/>
                  </a:lnTo>
                  <a:lnTo>
                    <a:pt x="1170" y="15028"/>
                  </a:lnTo>
                  <a:lnTo>
                    <a:pt x="1292" y="14906"/>
                  </a:lnTo>
                  <a:lnTo>
                    <a:pt x="1365" y="14735"/>
                  </a:lnTo>
                  <a:lnTo>
                    <a:pt x="1389" y="14565"/>
                  </a:lnTo>
                  <a:lnTo>
                    <a:pt x="1389" y="585"/>
                  </a:lnTo>
                  <a:lnTo>
                    <a:pt x="1389" y="585"/>
                  </a:lnTo>
                  <a:lnTo>
                    <a:pt x="1365" y="415"/>
                  </a:lnTo>
                  <a:lnTo>
                    <a:pt x="1292" y="269"/>
                  </a:lnTo>
                  <a:lnTo>
                    <a:pt x="1170" y="122"/>
                  </a:lnTo>
                  <a:lnTo>
                    <a:pt x="1024" y="49"/>
                  </a:lnTo>
                  <a:lnTo>
                    <a:pt x="1024" y="49"/>
                  </a:lnTo>
                  <a:close/>
                </a:path>
              </a:pathLst>
            </a:custGeom>
            <a:noFill/>
            <a:ln w="28575" cap="rnd" cmpd="sng">
              <a:solidFill>
                <a:srgbClr val="18637B"/>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Roboto Light" panose="02000000000000000000" pitchFamily="2" charset="0"/>
                <a:ea typeface="Roboto Light" panose="02000000000000000000" pitchFamily="2" charset="0"/>
              </a:endParaRPr>
            </a:p>
          </p:txBody>
        </p:sp>
      </p:grpSp>
      <p:grpSp>
        <p:nvGrpSpPr>
          <p:cNvPr id="24" name="Google Shape;566;p40"/>
          <p:cNvGrpSpPr/>
          <p:nvPr/>
        </p:nvGrpSpPr>
        <p:grpSpPr>
          <a:xfrm>
            <a:off x="9169009" y="1564907"/>
            <a:ext cx="370102" cy="343811"/>
            <a:chOff x="6618700" y="1635475"/>
            <a:chExt cx="456675" cy="432325"/>
          </a:xfrm>
        </p:grpSpPr>
        <p:sp>
          <p:nvSpPr>
            <p:cNvPr id="25" name="Google Shape;567;p40"/>
            <p:cNvSpPr/>
            <p:nvPr/>
          </p:nvSpPr>
          <p:spPr>
            <a:xfrm>
              <a:off x="6663775" y="1904000"/>
              <a:ext cx="117525" cy="163800"/>
            </a:xfrm>
            <a:custGeom>
              <a:avLst/>
              <a:gdLst/>
              <a:ahLst/>
              <a:cxnLst/>
              <a:rect l="l" t="t" r="r" b="b"/>
              <a:pathLst>
                <a:path w="4701" h="6552" fill="none" extrusionOk="0">
                  <a:moveTo>
                    <a:pt x="0" y="0"/>
                  </a:moveTo>
                  <a:lnTo>
                    <a:pt x="512" y="6016"/>
                  </a:lnTo>
                  <a:lnTo>
                    <a:pt x="512" y="6016"/>
                  </a:lnTo>
                  <a:lnTo>
                    <a:pt x="536" y="6138"/>
                  </a:lnTo>
                  <a:lnTo>
                    <a:pt x="585" y="6235"/>
                  </a:lnTo>
                  <a:lnTo>
                    <a:pt x="633" y="6332"/>
                  </a:lnTo>
                  <a:lnTo>
                    <a:pt x="706" y="6406"/>
                  </a:lnTo>
                  <a:lnTo>
                    <a:pt x="804" y="6454"/>
                  </a:lnTo>
                  <a:lnTo>
                    <a:pt x="877" y="6503"/>
                  </a:lnTo>
                  <a:lnTo>
                    <a:pt x="999" y="6552"/>
                  </a:lnTo>
                  <a:lnTo>
                    <a:pt x="1096" y="6552"/>
                  </a:lnTo>
                  <a:lnTo>
                    <a:pt x="4116" y="6552"/>
                  </a:lnTo>
                  <a:lnTo>
                    <a:pt x="4116" y="6552"/>
                  </a:lnTo>
                  <a:lnTo>
                    <a:pt x="4238" y="6527"/>
                  </a:lnTo>
                  <a:lnTo>
                    <a:pt x="4360" y="6503"/>
                  </a:lnTo>
                  <a:lnTo>
                    <a:pt x="4457" y="6430"/>
                  </a:lnTo>
                  <a:lnTo>
                    <a:pt x="4554" y="6332"/>
                  </a:lnTo>
                  <a:lnTo>
                    <a:pt x="4554" y="6332"/>
                  </a:lnTo>
                  <a:lnTo>
                    <a:pt x="4628" y="6235"/>
                  </a:lnTo>
                  <a:lnTo>
                    <a:pt x="4676" y="6113"/>
                  </a:lnTo>
                  <a:lnTo>
                    <a:pt x="4701" y="5991"/>
                  </a:lnTo>
                  <a:lnTo>
                    <a:pt x="4676" y="5845"/>
                  </a:lnTo>
                  <a:lnTo>
                    <a:pt x="3678" y="98"/>
                  </a:lnTo>
                </a:path>
              </a:pathLst>
            </a:custGeom>
            <a:noFill/>
            <a:ln w="28575" cap="rnd" cmpd="sng">
              <a:solidFill>
                <a:srgbClr val="18637B"/>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Roboto Light" panose="02000000000000000000" pitchFamily="2" charset="0"/>
                <a:ea typeface="Roboto Light" panose="02000000000000000000" pitchFamily="2" charset="0"/>
              </a:endParaRPr>
            </a:p>
          </p:txBody>
        </p:sp>
        <p:sp>
          <p:nvSpPr>
            <p:cNvPr id="26" name="Google Shape;568;p40"/>
            <p:cNvSpPr/>
            <p:nvPr/>
          </p:nvSpPr>
          <p:spPr>
            <a:xfrm>
              <a:off x="7046125" y="1775525"/>
              <a:ext cx="29250" cy="99275"/>
            </a:xfrm>
            <a:custGeom>
              <a:avLst/>
              <a:gdLst/>
              <a:ahLst/>
              <a:cxnLst/>
              <a:rect l="l" t="t" r="r" b="b"/>
              <a:pathLst>
                <a:path w="1170" h="3971" fill="none" extrusionOk="0">
                  <a:moveTo>
                    <a:pt x="1" y="3970"/>
                  </a:moveTo>
                  <a:lnTo>
                    <a:pt x="1" y="3970"/>
                  </a:lnTo>
                  <a:lnTo>
                    <a:pt x="245" y="3824"/>
                  </a:lnTo>
                  <a:lnTo>
                    <a:pt x="488" y="3629"/>
                  </a:lnTo>
                  <a:lnTo>
                    <a:pt x="683" y="3410"/>
                  </a:lnTo>
                  <a:lnTo>
                    <a:pt x="853" y="3166"/>
                  </a:lnTo>
                  <a:lnTo>
                    <a:pt x="1000" y="2898"/>
                  </a:lnTo>
                  <a:lnTo>
                    <a:pt x="1097" y="2606"/>
                  </a:lnTo>
                  <a:lnTo>
                    <a:pt x="1170" y="2314"/>
                  </a:lnTo>
                  <a:lnTo>
                    <a:pt x="1170" y="1997"/>
                  </a:lnTo>
                  <a:lnTo>
                    <a:pt x="1170" y="1997"/>
                  </a:lnTo>
                  <a:lnTo>
                    <a:pt x="1170" y="1681"/>
                  </a:lnTo>
                  <a:lnTo>
                    <a:pt x="1097" y="1364"/>
                  </a:lnTo>
                  <a:lnTo>
                    <a:pt x="1000" y="1096"/>
                  </a:lnTo>
                  <a:lnTo>
                    <a:pt x="853" y="828"/>
                  </a:lnTo>
                  <a:lnTo>
                    <a:pt x="683" y="585"/>
                  </a:lnTo>
                  <a:lnTo>
                    <a:pt x="488" y="366"/>
                  </a:lnTo>
                  <a:lnTo>
                    <a:pt x="245" y="171"/>
                  </a:lnTo>
                  <a:lnTo>
                    <a:pt x="1" y="0"/>
                  </a:lnTo>
                </a:path>
              </a:pathLst>
            </a:custGeom>
            <a:noFill/>
            <a:ln w="28575" cap="rnd" cmpd="sng">
              <a:solidFill>
                <a:srgbClr val="18637B"/>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Roboto Light" panose="02000000000000000000" pitchFamily="2" charset="0"/>
                <a:ea typeface="Roboto Light" panose="02000000000000000000" pitchFamily="2" charset="0"/>
              </a:endParaRPr>
            </a:p>
          </p:txBody>
        </p:sp>
        <p:sp>
          <p:nvSpPr>
            <p:cNvPr id="27" name="Google Shape;569;p40"/>
            <p:cNvSpPr/>
            <p:nvPr/>
          </p:nvSpPr>
          <p:spPr>
            <a:xfrm>
              <a:off x="6618700" y="1751775"/>
              <a:ext cx="96850" cy="146750"/>
            </a:xfrm>
            <a:custGeom>
              <a:avLst/>
              <a:gdLst/>
              <a:ahLst/>
              <a:cxnLst/>
              <a:rect l="l" t="t" r="r" b="b"/>
              <a:pathLst>
                <a:path w="3874" h="5870" fill="none" extrusionOk="0">
                  <a:moveTo>
                    <a:pt x="3873" y="0"/>
                  </a:moveTo>
                  <a:lnTo>
                    <a:pt x="3873" y="0"/>
                  </a:lnTo>
                  <a:lnTo>
                    <a:pt x="2704" y="0"/>
                  </a:lnTo>
                  <a:lnTo>
                    <a:pt x="1730" y="0"/>
                  </a:lnTo>
                  <a:lnTo>
                    <a:pt x="1730" y="0"/>
                  </a:lnTo>
                  <a:lnTo>
                    <a:pt x="1560" y="25"/>
                  </a:lnTo>
                  <a:lnTo>
                    <a:pt x="1413" y="49"/>
                  </a:lnTo>
                  <a:lnTo>
                    <a:pt x="1243" y="98"/>
                  </a:lnTo>
                  <a:lnTo>
                    <a:pt x="1097" y="147"/>
                  </a:lnTo>
                  <a:lnTo>
                    <a:pt x="926" y="244"/>
                  </a:lnTo>
                  <a:lnTo>
                    <a:pt x="780" y="317"/>
                  </a:lnTo>
                  <a:lnTo>
                    <a:pt x="658" y="439"/>
                  </a:lnTo>
                  <a:lnTo>
                    <a:pt x="537" y="536"/>
                  </a:lnTo>
                  <a:lnTo>
                    <a:pt x="415" y="682"/>
                  </a:lnTo>
                  <a:lnTo>
                    <a:pt x="293" y="804"/>
                  </a:lnTo>
                  <a:lnTo>
                    <a:pt x="220" y="950"/>
                  </a:lnTo>
                  <a:lnTo>
                    <a:pt x="147" y="1096"/>
                  </a:lnTo>
                  <a:lnTo>
                    <a:pt x="74" y="1267"/>
                  </a:lnTo>
                  <a:lnTo>
                    <a:pt x="25" y="1437"/>
                  </a:lnTo>
                  <a:lnTo>
                    <a:pt x="1" y="1583"/>
                  </a:lnTo>
                  <a:lnTo>
                    <a:pt x="1" y="1754"/>
                  </a:lnTo>
                  <a:lnTo>
                    <a:pt x="1" y="4092"/>
                  </a:lnTo>
                  <a:lnTo>
                    <a:pt x="1" y="4092"/>
                  </a:lnTo>
                  <a:lnTo>
                    <a:pt x="1" y="4263"/>
                  </a:lnTo>
                  <a:lnTo>
                    <a:pt x="25" y="4433"/>
                  </a:lnTo>
                  <a:lnTo>
                    <a:pt x="74" y="4579"/>
                  </a:lnTo>
                  <a:lnTo>
                    <a:pt x="147" y="4750"/>
                  </a:lnTo>
                  <a:lnTo>
                    <a:pt x="220" y="4896"/>
                  </a:lnTo>
                  <a:lnTo>
                    <a:pt x="293" y="5042"/>
                  </a:lnTo>
                  <a:lnTo>
                    <a:pt x="415" y="5188"/>
                  </a:lnTo>
                  <a:lnTo>
                    <a:pt x="537" y="5310"/>
                  </a:lnTo>
                  <a:lnTo>
                    <a:pt x="658" y="5407"/>
                  </a:lnTo>
                  <a:lnTo>
                    <a:pt x="780" y="5529"/>
                  </a:lnTo>
                  <a:lnTo>
                    <a:pt x="926" y="5626"/>
                  </a:lnTo>
                  <a:lnTo>
                    <a:pt x="1097" y="5699"/>
                  </a:lnTo>
                  <a:lnTo>
                    <a:pt x="1243" y="5748"/>
                  </a:lnTo>
                  <a:lnTo>
                    <a:pt x="1413" y="5797"/>
                  </a:lnTo>
                  <a:lnTo>
                    <a:pt x="1560" y="5821"/>
                  </a:lnTo>
                  <a:lnTo>
                    <a:pt x="1730" y="5846"/>
                  </a:lnTo>
                  <a:lnTo>
                    <a:pt x="1730" y="5846"/>
                  </a:lnTo>
                  <a:lnTo>
                    <a:pt x="2704" y="5846"/>
                  </a:lnTo>
                  <a:lnTo>
                    <a:pt x="3873" y="5870"/>
                  </a:lnTo>
                </a:path>
              </a:pathLst>
            </a:custGeom>
            <a:noFill/>
            <a:ln w="28575" cap="rnd" cmpd="sng">
              <a:solidFill>
                <a:srgbClr val="18637B"/>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Roboto Light" panose="02000000000000000000" pitchFamily="2" charset="0"/>
                <a:ea typeface="Roboto Light" panose="02000000000000000000" pitchFamily="2" charset="0"/>
              </a:endParaRPr>
            </a:p>
          </p:txBody>
        </p:sp>
        <p:sp>
          <p:nvSpPr>
            <p:cNvPr id="28" name="Google Shape;570;p40"/>
            <p:cNvSpPr/>
            <p:nvPr/>
          </p:nvSpPr>
          <p:spPr>
            <a:xfrm>
              <a:off x="6721600" y="1660450"/>
              <a:ext cx="278900" cy="329425"/>
            </a:xfrm>
            <a:custGeom>
              <a:avLst/>
              <a:gdLst/>
              <a:ahLst/>
              <a:cxnLst/>
              <a:rect l="l" t="t" r="r" b="b"/>
              <a:pathLst>
                <a:path w="11156" h="13177" fill="none" extrusionOk="0">
                  <a:moveTo>
                    <a:pt x="11155" y="0"/>
                  </a:moveTo>
                  <a:lnTo>
                    <a:pt x="11155" y="0"/>
                  </a:lnTo>
                  <a:lnTo>
                    <a:pt x="10766" y="317"/>
                  </a:lnTo>
                  <a:lnTo>
                    <a:pt x="10352" y="609"/>
                  </a:lnTo>
                  <a:lnTo>
                    <a:pt x="9938" y="901"/>
                  </a:lnTo>
                  <a:lnTo>
                    <a:pt x="9524" y="1169"/>
                  </a:lnTo>
                  <a:lnTo>
                    <a:pt x="9085" y="1413"/>
                  </a:lnTo>
                  <a:lnTo>
                    <a:pt x="8671" y="1632"/>
                  </a:lnTo>
                  <a:lnTo>
                    <a:pt x="7843" y="2046"/>
                  </a:lnTo>
                  <a:lnTo>
                    <a:pt x="7015" y="2387"/>
                  </a:lnTo>
                  <a:lnTo>
                    <a:pt x="6211" y="2679"/>
                  </a:lnTo>
                  <a:lnTo>
                    <a:pt x="5456" y="2898"/>
                  </a:lnTo>
                  <a:lnTo>
                    <a:pt x="4774" y="3093"/>
                  </a:lnTo>
                  <a:lnTo>
                    <a:pt x="4774" y="3093"/>
                  </a:lnTo>
                  <a:lnTo>
                    <a:pt x="4239" y="3215"/>
                  </a:lnTo>
                  <a:lnTo>
                    <a:pt x="3678" y="3312"/>
                  </a:lnTo>
                  <a:lnTo>
                    <a:pt x="3070" y="3410"/>
                  </a:lnTo>
                  <a:lnTo>
                    <a:pt x="2461" y="3459"/>
                  </a:lnTo>
                  <a:lnTo>
                    <a:pt x="1219" y="3580"/>
                  </a:lnTo>
                  <a:lnTo>
                    <a:pt x="1" y="3629"/>
                  </a:lnTo>
                  <a:lnTo>
                    <a:pt x="1" y="9523"/>
                  </a:lnTo>
                  <a:lnTo>
                    <a:pt x="1" y="9523"/>
                  </a:lnTo>
                  <a:lnTo>
                    <a:pt x="1219" y="9596"/>
                  </a:lnTo>
                  <a:lnTo>
                    <a:pt x="2461" y="9693"/>
                  </a:lnTo>
                  <a:lnTo>
                    <a:pt x="3070" y="9767"/>
                  </a:lnTo>
                  <a:lnTo>
                    <a:pt x="3678" y="9840"/>
                  </a:lnTo>
                  <a:lnTo>
                    <a:pt x="4239" y="9937"/>
                  </a:lnTo>
                  <a:lnTo>
                    <a:pt x="4774" y="10059"/>
                  </a:lnTo>
                  <a:lnTo>
                    <a:pt x="4774" y="10059"/>
                  </a:lnTo>
                  <a:lnTo>
                    <a:pt x="5456" y="10254"/>
                  </a:lnTo>
                  <a:lnTo>
                    <a:pt x="6211" y="10497"/>
                  </a:lnTo>
                  <a:lnTo>
                    <a:pt x="7015" y="10765"/>
                  </a:lnTo>
                  <a:lnTo>
                    <a:pt x="7843" y="11130"/>
                  </a:lnTo>
                  <a:lnTo>
                    <a:pt x="8671" y="11520"/>
                  </a:lnTo>
                  <a:lnTo>
                    <a:pt x="9085" y="11764"/>
                  </a:lnTo>
                  <a:lnTo>
                    <a:pt x="9524" y="12007"/>
                  </a:lnTo>
                  <a:lnTo>
                    <a:pt x="9938" y="12251"/>
                  </a:lnTo>
                  <a:lnTo>
                    <a:pt x="10352" y="12543"/>
                  </a:lnTo>
                  <a:lnTo>
                    <a:pt x="10766" y="12835"/>
                  </a:lnTo>
                  <a:lnTo>
                    <a:pt x="11155" y="13176"/>
                  </a:lnTo>
                </a:path>
              </a:pathLst>
            </a:custGeom>
            <a:noFill/>
            <a:ln w="28575" cap="rnd" cmpd="sng">
              <a:solidFill>
                <a:srgbClr val="18637B"/>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Roboto Light" panose="02000000000000000000" pitchFamily="2" charset="0"/>
                <a:ea typeface="Roboto Light" panose="02000000000000000000" pitchFamily="2" charset="0"/>
              </a:endParaRPr>
            </a:p>
          </p:txBody>
        </p:sp>
        <p:sp>
          <p:nvSpPr>
            <p:cNvPr id="29" name="Google Shape;571;p40"/>
            <p:cNvSpPr/>
            <p:nvPr/>
          </p:nvSpPr>
          <p:spPr>
            <a:xfrm>
              <a:off x="7006550" y="1635475"/>
              <a:ext cx="34750" cy="378750"/>
            </a:xfrm>
            <a:custGeom>
              <a:avLst/>
              <a:gdLst/>
              <a:ahLst/>
              <a:cxnLst/>
              <a:rect l="l" t="t" r="r" b="b"/>
              <a:pathLst>
                <a:path w="1390" h="15150" fill="none" extrusionOk="0">
                  <a:moveTo>
                    <a:pt x="1024" y="49"/>
                  </a:moveTo>
                  <a:lnTo>
                    <a:pt x="1024" y="49"/>
                  </a:lnTo>
                  <a:lnTo>
                    <a:pt x="902" y="1"/>
                  </a:lnTo>
                  <a:lnTo>
                    <a:pt x="805" y="1"/>
                  </a:lnTo>
                  <a:lnTo>
                    <a:pt x="805" y="1"/>
                  </a:lnTo>
                  <a:lnTo>
                    <a:pt x="683" y="1"/>
                  </a:lnTo>
                  <a:lnTo>
                    <a:pt x="585" y="49"/>
                  </a:lnTo>
                  <a:lnTo>
                    <a:pt x="464" y="98"/>
                  </a:lnTo>
                  <a:lnTo>
                    <a:pt x="391" y="171"/>
                  </a:lnTo>
                  <a:lnTo>
                    <a:pt x="391" y="171"/>
                  </a:lnTo>
                  <a:lnTo>
                    <a:pt x="1" y="536"/>
                  </a:lnTo>
                  <a:lnTo>
                    <a:pt x="1" y="14638"/>
                  </a:lnTo>
                  <a:lnTo>
                    <a:pt x="1" y="14638"/>
                  </a:lnTo>
                  <a:lnTo>
                    <a:pt x="391" y="14979"/>
                  </a:lnTo>
                  <a:lnTo>
                    <a:pt x="391" y="14979"/>
                  </a:lnTo>
                  <a:lnTo>
                    <a:pt x="464" y="15052"/>
                  </a:lnTo>
                  <a:lnTo>
                    <a:pt x="585" y="15101"/>
                  </a:lnTo>
                  <a:lnTo>
                    <a:pt x="683" y="15149"/>
                  </a:lnTo>
                  <a:lnTo>
                    <a:pt x="805" y="15149"/>
                  </a:lnTo>
                  <a:lnTo>
                    <a:pt x="805" y="15149"/>
                  </a:lnTo>
                  <a:lnTo>
                    <a:pt x="902" y="15149"/>
                  </a:lnTo>
                  <a:lnTo>
                    <a:pt x="1024" y="15101"/>
                  </a:lnTo>
                  <a:lnTo>
                    <a:pt x="1024" y="15101"/>
                  </a:lnTo>
                  <a:lnTo>
                    <a:pt x="1170" y="15028"/>
                  </a:lnTo>
                  <a:lnTo>
                    <a:pt x="1292" y="14906"/>
                  </a:lnTo>
                  <a:lnTo>
                    <a:pt x="1365" y="14735"/>
                  </a:lnTo>
                  <a:lnTo>
                    <a:pt x="1389" y="14565"/>
                  </a:lnTo>
                  <a:lnTo>
                    <a:pt x="1389" y="585"/>
                  </a:lnTo>
                  <a:lnTo>
                    <a:pt x="1389" y="585"/>
                  </a:lnTo>
                  <a:lnTo>
                    <a:pt x="1365" y="415"/>
                  </a:lnTo>
                  <a:lnTo>
                    <a:pt x="1292" y="269"/>
                  </a:lnTo>
                  <a:lnTo>
                    <a:pt x="1170" y="122"/>
                  </a:lnTo>
                  <a:lnTo>
                    <a:pt x="1024" y="49"/>
                  </a:lnTo>
                  <a:lnTo>
                    <a:pt x="1024" y="49"/>
                  </a:lnTo>
                  <a:close/>
                </a:path>
              </a:pathLst>
            </a:custGeom>
            <a:noFill/>
            <a:ln w="28575" cap="rnd" cmpd="sng">
              <a:solidFill>
                <a:srgbClr val="18637B"/>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Roboto Light" panose="02000000000000000000" pitchFamily="2" charset="0"/>
                <a:ea typeface="Roboto Light" panose="02000000000000000000" pitchFamily="2" charset="0"/>
              </a:endParaRPr>
            </a:p>
          </p:txBody>
        </p:sp>
      </p:grpSp>
      <p:grpSp>
        <p:nvGrpSpPr>
          <p:cNvPr id="30" name="Google Shape;566;p40"/>
          <p:cNvGrpSpPr/>
          <p:nvPr/>
        </p:nvGrpSpPr>
        <p:grpSpPr>
          <a:xfrm>
            <a:off x="5251764" y="1564907"/>
            <a:ext cx="370102" cy="343811"/>
            <a:chOff x="6618700" y="1635475"/>
            <a:chExt cx="456675" cy="432325"/>
          </a:xfrm>
        </p:grpSpPr>
        <p:sp>
          <p:nvSpPr>
            <p:cNvPr id="31" name="Google Shape;567;p40"/>
            <p:cNvSpPr/>
            <p:nvPr/>
          </p:nvSpPr>
          <p:spPr>
            <a:xfrm>
              <a:off x="6663775" y="1904000"/>
              <a:ext cx="117525" cy="163800"/>
            </a:xfrm>
            <a:custGeom>
              <a:avLst/>
              <a:gdLst/>
              <a:ahLst/>
              <a:cxnLst/>
              <a:rect l="l" t="t" r="r" b="b"/>
              <a:pathLst>
                <a:path w="4701" h="6552" fill="none" extrusionOk="0">
                  <a:moveTo>
                    <a:pt x="0" y="0"/>
                  </a:moveTo>
                  <a:lnTo>
                    <a:pt x="512" y="6016"/>
                  </a:lnTo>
                  <a:lnTo>
                    <a:pt x="512" y="6016"/>
                  </a:lnTo>
                  <a:lnTo>
                    <a:pt x="536" y="6138"/>
                  </a:lnTo>
                  <a:lnTo>
                    <a:pt x="585" y="6235"/>
                  </a:lnTo>
                  <a:lnTo>
                    <a:pt x="633" y="6332"/>
                  </a:lnTo>
                  <a:lnTo>
                    <a:pt x="706" y="6406"/>
                  </a:lnTo>
                  <a:lnTo>
                    <a:pt x="804" y="6454"/>
                  </a:lnTo>
                  <a:lnTo>
                    <a:pt x="877" y="6503"/>
                  </a:lnTo>
                  <a:lnTo>
                    <a:pt x="999" y="6552"/>
                  </a:lnTo>
                  <a:lnTo>
                    <a:pt x="1096" y="6552"/>
                  </a:lnTo>
                  <a:lnTo>
                    <a:pt x="4116" y="6552"/>
                  </a:lnTo>
                  <a:lnTo>
                    <a:pt x="4116" y="6552"/>
                  </a:lnTo>
                  <a:lnTo>
                    <a:pt x="4238" y="6527"/>
                  </a:lnTo>
                  <a:lnTo>
                    <a:pt x="4360" y="6503"/>
                  </a:lnTo>
                  <a:lnTo>
                    <a:pt x="4457" y="6430"/>
                  </a:lnTo>
                  <a:lnTo>
                    <a:pt x="4554" y="6332"/>
                  </a:lnTo>
                  <a:lnTo>
                    <a:pt x="4554" y="6332"/>
                  </a:lnTo>
                  <a:lnTo>
                    <a:pt x="4628" y="6235"/>
                  </a:lnTo>
                  <a:lnTo>
                    <a:pt x="4676" y="6113"/>
                  </a:lnTo>
                  <a:lnTo>
                    <a:pt x="4701" y="5991"/>
                  </a:lnTo>
                  <a:lnTo>
                    <a:pt x="4676" y="5845"/>
                  </a:lnTo>
                  <a:lnTo>
                    <a:pt x="3678" y="98"/>
                  </a:lnTo>
                </a:path>
              </a:pathLst>
            </a:custGeom>
            <a:noFill/>
            <a:ln w="28575" cap="rnd" cmpd="sng">
              <a:solidFill>
                <a:srgbClr val="18637B"/>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Roboto Light" panose="02000000000000000000" pitchFamily="2" charset="0"/>
                <a:ea typeface="Roboto Light" panose="02000000000000000000" pitchFamily="2" charset="0"/>
              </a:endParaRPr>
            </a:p>
          </p:txBody>
        </p:sp>
        <p:sp>
          <p:nvSpPr>
            <p:cNvPr id="32" name="Google Shape;568;p40"/>
            <p:cNvSpPr/>
            <p:nvPr/>
          </p:nvSpPr>
          <p:spPr>
            <a:xfrm>
              <a:off x="7046125" y="1775525"/>
              <a:ext cx="29250" cy="99275"/>
            </a:xfrm>
            <a:custGeom>
              <a:avLst/>
              <a:gdLst/>
              <a:ahLst/>
              <a:cxnLst/>
              <a:rect l="l" t="t" r="r" b="b"/>
              <a:pathLst>
                <a:path w="1170" h="3971" fill="none" extrusionOk="0">
                  <a:moveTo>
                    <a:pt x="1" y="3970"/>
                  </a:moveTo>
                  <a:lnTo>
                    <a:pt x="1" y="3970"/>
                  </a:lnTo>
                  <a:lnTo>
                    <a:pt x="245" y="3824"/>
                  </a:lnTo>
                  <a:lnTo>
                    <a:pt x="488" y="3629"/>
                  </a:lnTo>
                  <a:lnTo>
                    <a:pt x="683" y="3410"/>
                  </a:lnTo>
                  <a:lnTo>
                    <a:pt x="853" y="3166"/>
                  </a:lnTo>
                  <a:lnTo>
                    <a:pt x="1000" y="2898"/>
                  </a:lnTo>
                  <a:lnTo>
                    <a:pt x="1097" y="2606"/>
                  </a:lnTo>
                  <a:lnTo>
                    <a:pt x="1170" y="2314"/>
                  </a:lnTo>
                  <a:lnTo>
                    <a:pt x="1170" y="1997"/>
                  </a:lnTo>
                  <a:lnTo>
                    <a:pt x="1170" y="1997"/>
                  </a:lnTo>
                  <a:lnTo>
                    <a:pt x="1170" y="1681"/>
                  </a:lnTo>
                  <a:lnTo>
                    <a:pt x="1097" y="1364"/>
                  </a:lnTo>
                  <a:lnTo>
                    <a:pt x="1000" y="1096"/>
                  </a:lnTo>
                  <a:lnTo>
                    <a:pt x="853" y="828"/>
                  </a:lnTo>
                  <a:lnTo>
                    <a:pt x="683" y="585"/>
                  </a:lnTo>
                  <a:lnTo>
                    <a:pt x="488" y="366"/>
                  </a:lnTo>
                  <a:lnTo>
                    <a:pt x="245" y="171"/>
                  </a:lnTo>
                  <a:lnTo>
                    <a:pt x="1" y="0"/>
                  </a:lnTo>
                </a:path>
              </a:pathLst>
            </a:custGeom>
            <a:noFill/>
            <a:ln w="28575" cap="rnd" cmpd="sng">
              <a:solidFill>
                <a:srgbClr val="18637B"/>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Roboto Light" panose="02000000000000000000" pitchFamily="2" charset="0"/>
                <a:ea typeface="Roboto Light" panose="02000000000000000000" pitchFamily="2" charset="0"/>
              </a:endParaRPr>
            </a:p>
          </p:txBody>
        </p:sp>
        <p:sp>
          <p:nvSpPr>
            <p:cNvPr id="33" name="Google Shape;569;p40"/>
            <p:cNvSpPr/>
            <p:nvPr/>
          </p:nvSpPr>
          <p:spPr>
            <a:xfrm>
              <a:off x="6618700" y="1751775"/>
              <a:ext cx="96850" cy="146750"/>
            </a:xfrm>
            <a:custGeom>
              <a:avLst/>
              <a:gdLst/>
              <a:ahLst/>
              <a:cxnLst/>
              <a:rect l="l" t="t" r="r" b="b"/>
              <a:pathLst>
                <a:path w="3874" h="5870" fill="none" extrusionOk="0">
                  <a:moveTo>
                    <a:pt x="3873" y="0"/>
                  </a:moveTo>
                  <a:lnTo>
                    <a:pt x="3873" y="0"/>
                  </a:lnTo>
                  <a:lnTo>
                    <a:pt x="2704" y="0"/>
                  </a:lnTo>
                  <a:lnTo>
                    <a:pt x="1730" y="0"/>
                  </a:lnTo>
                  <a:lnTo>
                    <a:pt x="1730" y="0"/>
                  </a:lnTo>
                  <a:lnTo>
                    <a:pt x="1560" y="25"/>
                  </a:lnTo>
                  <a:lnTo>
                    <a:pt x="1413" y="49"/>
                  </a:lnTo>
                  <a:lnTo>
                    <a:pt x="1243" y="98"/>
                  </a:lnTo>
                  <a:lnTo>
                    <a:pt x="1097" y="147"/>
                  </a:lnTo>
                  <a:lnTo>
                    <a:pt x="926" y="244"/>
                  </a:lnTo>
                  <a:lnTo>
                    <a:pt x="780" y="317"/>
                  </a:lnTo>
                  <a:lnTo>
                    <a:pt x="658" y="439"/>
                  </a:lnTo>
                  <a:lnTo>
                    <a:pt x="537" y="536"/>
                  </a:lnTo>
                  <a:lnTo>
                    <a:pt x="415" y="682"/>
                  </a:lnTo>
                  <a:lnTo>
                    <a:pt x="293" y="804"/>
                  </a:lnTo>
                  <a:lnTo>
                    <a:pt x="220" y="950"/>
                  </a:lnTo>
                  <a:lnTo>
                    <a:pt x="147" y="1096"/>
                  </a:lnTo>
                  <a:lnTo>
                    <a:pt x="74" y="1267"/>
                  </a:lnTo>
                  <a:lnTo>
                    <a:pt x="25" y="1437"/>
                  </a:lnTo>
                  <a:lnTo>
                    <a:pt x="1" y="1583"/>
                  </a:lnTo>
                  <a:lnTo>
                    <a:pt x="1" y="1754"/>
                  </a:lnTo>
                  <a:lnTo>
                    <a:pt x="1" y="4092"/>
                  </a:lnTo>
                  <a:lnTo>
                    <a:pt x="1" y="4092"/>
                  </a:lnTo>
                  <a:lnTo>
                    <a:pt x="1" y="4263"/>
                  </a:lnTo>
                  <a:lnTo>
                    <a:pt x="25" y="4433"/>
                  </a:lnTo>
                  <a:lnTo>
                    <a:pt x="74" y="4579"/>
                  </a:lnTo>
                  <a:lnTo>
                    <a:pt x="147" y="4750"/>
                  </a:lnTo>
                  <a:lnTo>
                    <a:pt x="220" y="4896"/>
                  </a:lnTo>
                  <a:lnTo>
                    <a:pt x="293" y="5042"/>
                  </a:lnTo>
                  <a:lnTo>
                    <a:pt x="415" y="5188"/>
                  </a:lnTo>
                  <a:lnTo>
                    <a:pt x="537" y="5310"/>
                  </a:lnTo>
                  <a:lnTo>
                    <a:pt x="658" y="5407"/>
                  </a:lnTo>
                  <a:lnTo>
                    <a:pt x="780" y="5529"/>
                  </a:lnTo>
                  <a:lnTo>
                    <a:pt x="926" y="5626"/>
                  </a:lnTo>
                  <a:lnTo>
                    <a:pt x="1097" y="5699"/>
                  </a:lnTo>
                  <a:lnTo>
                    <a:pt x="1243" y="5748"/>
                  </a:lnTo>
                  <a:lnTo>
                    <a:pt x="1413" y="5797"/>
                  </a:lnTo>
                  <a:lnTo>
                    <a:pt x="1560" y="5821"/>
                  </a:lnTo>
                  <a:lnTo>
                    <a:pt x="1730" y="5846"/>
                  </a:lnTo>
                  <a:lnTo>
                    <a:pt x="1730" y="5846"/>
                  </a:lnTo>
                  <a:lnTo>
                    <a:pt x="2704" y="5846"/>
                  </a:lnTo>
                  <a:lnTo>
                    <a:pt x="3873" y="5870"/>
                  </a:lnTo>
                </a:path>
              </a:pathLst>
            </a:custGeom>
            <a:noFill/>
            <a:ln w="28575" cap="rnd" cmpd="sng">
              <a:solidFill>
                <a:srgbClr val="18637B"/>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Roboto Light" panose="02000000000000000000" pitchFamily="2" charset="0"/>
                <a:ea typeface="Roboto Light" panose="02000000000000000000" pitchFamily="2" charset="0"/>
              </a:endParaRPr>
            </a:p>
          </p:txBody>
        </p:sp>
        <p:sp>
          <p:nvSpPr>
            <p:cNvPr id="34" name="Google Shape;570;p40"/>
            <p:cNvSpPr/>
            <p:nvPr/>
          </p:nvSpPr>
          <p:spPr>
            <a:xfrm>
              <a:off x="6721600" y="1660450"/>
              <a:ext cx="278900" cy="329425"/>
            </a:xfrm>
            <a:custGeom>
              <a:avLst/>
              <a:gdLst/>
              <a:ahLst/>
              <a:cxnLst/>
              <a:rect l="l" t="t" r="r" b="b"/>
              <a:pathLst>
                <a:path w="11156" h="13177" fill="none" extrusionOk="0">
                  <a:moveTo>
                    <a:pt x="11155" y="0"/>
                  </a:moveTo>
                  <a:lnTo>
                    <a:pt x="11155" y="0"/>
                  </a:lnTo>
                  <a:lnTo>
                    <a:pt x="10766" y="317"/>
                  </a:lnTo>
                  <a:lnTo>
                    <a:pt x="10352" y="609"/>
                  </a:lnTo>
                  <a:lnTo>
                    <a:pt x="9938" y="901"/>
                  </a:lnTo>
                  <a:lnTo>
                    <a:pt x="9524" y="1169"/>
                  </a:lnTo>
                  <a:lnTo>
                    <a:pt x="9085" y="1413"/>
                  </a:lnTo>
                  <a:lnTo>
                    <a:pt x="8671" y="1632"/>
                  </a:lnTo>
                  <a:lnTo>
                    <a:pt x="7843" y="2046"/>
                  </a:lnTo>
                  <a:lnTo>
                    <a:pt x="7015" y="2387"/>
                  </a:lnTo>
                  <a:lnTo>
                    <a:pt x="6211" y="2679"/>
                  </a:lnTo>
                  <a:lnTo>
                    <a:pt x="5456" y="2898"/>
                  </a:lnTo>
                  <a:lnTo>
                    <a:pt x="4774" y="3093"/>
                  </a:lnTo>
                  <a:lnTo>
                    <a:pt x="4774" y="3093"/>
                  </a:lnTo>
                  <a:lnTo>
                    <a:pt x="4239" y="3215"/>
                  </a:lnTo>
                  <a:lnTo>
                    <a:pt x="3678" y="3312"/>
                  </a:lnTo>
                  <a:lnTo>
                    <a:pt x="3070" y="3410"/>
                  </a:lnTo>
                  <a:lnTo>
                    <a:pt x="2461" y="3459"/>
                  </a:lnTo>
                  <a:lnTo>
                    <a:pt x="1219" y="3580"/>
                  </a:lnTo>
                  <a:lnTo>
                    <a:pt x="1" y="3629"/>
                  </a:lnTo>
                  <a:lnTo>
                    <a:pt x="1" y="9523"/>
                  </a:lnTo>
                  <a:lnTo>
                    <a:pt x="1" y="9523"/>
                  </a:lnTo>
                  <a:lnTo>
                    <a:pt x="1219" y="9596"/>
                  </a:lnTo>
                  <a:lnTo>
                    <a:pt x="2461" y="9693"/>
                  </a:lnTo>
                  <a:lnTo>
                    <a:pt x="3070" y="9767"/>
                  </a:lnTo>
                  <a:lnTo>
                    <a:pt x="3678" y="9840"/>
                  </a:lnTo>
                  <a:lnTo>
                    <a:pt x="4239" y="9937"/>
                  </a:lnTo>
                  <a:lnTo>
                    <a:pt x="4774" y="10059"/>
                  </a:lnTo>
                  <a:lnTo>
                    <a:pt x="4774" y="10059"/>
                  </a:lnTo>
                  <a:lnTo>
                    <a:pt x="5456" y="10254"/>
                  </a:lnTo>
                  <a:lnTo>
                    <a:pt x="6211" y="10497"/>
                  </a:lnTo>
                  <a:lnTo>
                    <a:pt x="7015" y="10765"/>
                  </a:lnTo>
                  <a:lnTo>
                    <a:pt x="7843" y="11130"/>
                  </a:lnTo>
                  <a:lnTo>
                    <a:pt x="8671" y="11520"/>
                  </a:lnTo>
                  <a:lnTo>
                    <a:pt x="9085" y="11764"/>
                  </a:lnTo>
                  <a:lnTo>
                    <a:pt x="9524" y="12007"/>
                  </a:lnTo>
                  <a:lnTo>
                    <a:pt x="9938" y="12251"/>
                  </a:lnTo>
                  <a:lnTo>
                    <a:pt x="10352" y="12543"/>
                  </a:lnTo>
                  <a:lnTo>
                    <a:pt x="10766" y="12835"/>
                  </a:lnTo>
                  <a:lnTo>
                    <a:pt x="11155" y="13176"/>
                  </a:lnTo>
                </a:path>
              </a:pathLst>
            </a:custGeom>
            <a:noFill/>
            <a:ln w="28575" cap="rnd" cmpd="sng">
              <a:solidFill>
                <a:srgbClr val="18637B"/>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Roboto Light" panose="02000000000000000000" pitchFamily="2" charset="0"/>
                <a:ea typeface="Roboto Light" panose="02000000000000000000" pitchFamily="2" charset="0"/>
              </a:endParaRPr>
            </a:p>
          </p:txBody>
        </p:sp>
        <p:sp>
          <p:nvSpPr>
            <p:cNvPr id="35" name="Google Shape;571;p40"/>
            <p:cNvSpPr/>
            <p:nvPr/>
          </p:nvSpPr>
          <p:spPr>
            <a:xfrm>
              <a:off x="7006550" y="1635475"/>
              <a:ext cx="34750" cy="378750"/>
            </a:xfrm>
            <a:custGeom>
              <a:avLst/>
              <a:gdLst/>
              <a:ahLst/>
              <a:cxnLst/>
              <a:rect l="l" t="t" r="r" b="b"/>
              <a:pathLst>
                <a:path w="1390" h="15150" fill="none" extrusionOk="0">
                  <a:moveTo>
                    <a:pt x="1024" y="49"/>
                  </a:moveTo>
                  <a:lnTo>
                    <a:pt x="1024" y="49"/>
                  </a:lnTo>
                  <a:lnTo>
                    <a:pt x="902" y="1"/>
                  </a:lnTo>
                  <a:lnTo>
                    <a:pt x="805" y="1"/>
                  </a:lnTo>
                  <a:lnTo>
                    <a:pt x="805" y="1"/>
                  </a:lnTo>
                  <a:lnTo>
                    <a:pt x="683" y="1"/>
                  </a:lnTo>
                  <a:lnTo>
                    <a:pt x="585" y="49"/>
                  </a:lnTo>
                  <a:lnTo>
                    <a:pt x="464" y="98"/>
                  </a:lnTo>
                  <a:lnTo>
                    <a:pt x="391" y="171"/>
                  </a:lnTo>
                  <a:lnTo>
                    <a:pt x="391" y="171"/>
                  </a:lnTo>
                  <a:lnTo>
                    <a:pt x="1" y="536"/>
                  </a:lnTo>
                  <a:lnTo>
                    <a:pt x="1" y="14638"/>
                  </a:lnTo>
                  <a:lnTo>
                    <a:pt x="1" y="14638"/>
                  </a:lnTo>
                  <a:lnTo>
                    <a:pt x="391" y="14979"/>
                  </a:lnTo>
                  <a:lnTo>
                    <a:pt x="391" y="14979"/>
                  </a:lnTo>
                  <a:lnTo>
                    <a:pt x="464" y="15052"/>
                  </a:lnTo>
                  <a:lnTo>
                    <a:pt x="585" y="15101"/>
                  </a:lnTo>
                  <a:lnTo>
                    <a:pt x="683" y="15149"/>
                  </a:lnTo>
                  <a:lnTo>
                    <a:pt x="805" y="15149"/>
                  </a:lnTo>
                  <a:lnTo>
                    <a:pt x="805" y="15149"/>
                  </a:lnTo>
                  <a:lnTo>
                    <a:pt x="902" y="15149"/>
                  </a:lnTo>
                  <a:lnTo>
                    <a:pt x="1024" y="15101"/>
                  </a:lnTo>
                  <a:lnTo>
                    <a:pt x="1024" y="15101"/>
                  </a:lnTo>
                  <a:lnTo>
                    <a:pt x="1170" y="15028"/>
                  </a:lnTo>
                  <a:lnTo>
                    <a:pt x="1292" y="14906"/>
                  </a:lnTo>
                  <a:lnTo>
                    <a:pt x="1365" y="14735"/>
                  </a:lnTo>
                  <a:lnTo>
                    <a:pt x="1389" y="14565"/>
                  </a:lnTo>
                  <a:lnTo>
                    <a:pt x="1389" y="585"/>
                  </a:lnTo>
                  <a:lnTo>
                    <a:pt x="1389" y="585"/>
                  </a:lnTo>
                  <a:lnTo>
                    <a:pt x="1365" y="415"/>
                  </a:lnTo>
                  <a:lnTo>
                    <a:pt x="1292" y="269"/>
                  </a:lnTo>
                  <a:lnTo>
                    <a:pt x="1170" y="122"/>
                  </a:lnTo>
                  <a:lnTo>
                    <a:pt x="1024" y="49"/>
                  </a:lnTo>
                  <a:lnTo>
                    <a:pt x="1024" y="49"/>
                  </a:lnTo>
                  <a:close/>
                </a:path>
              </a:pathLst>
            </a:custGeom>
            <a:noFill/>
            <a:ln w="28575" cap="rnd" cmpd="sng">
              <a:solidFill>
                <a:srgbClr val="18637B"/>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Roboto Light" panose="02000000000000000000" pitchFamily="2" charset="0"/>
                <a:ea typeface="Roboto Light" panose="02000000000000000000" pitchFamily="2" charset="0"/>
              </a:endParaRPr>
            </a:p>
          </p:txBody>
        </p:sp>
      </p:grpSp>
      <p:sp>
        <p:nvSpPr>
          <p:cNvPr id="36" name="Rectangle 35"/>
          <p:cNvSpPr/>
          <p:nvPr/>
        </p:nvSpPr>
        <p:spPr>
          <a:xfrm>
            <a:off x="1761067" y="1586987"/>
            <a:ext cx="2297424" cy="400110"/>
          </a:xfrm>
          <a:prstGeom prst="rect">
            <a:avLst/>
          </a:prstGeom>
        </p:spPr>
        <p:txBody>
          <a:bodyPr wrap="none">
            <a:spAutoFit/>
          </a:bodyPr>
          <a:lstStyle/>
          <a:p>
            <a:r>
              <a:rPr lang="en-US" sz="2000" b="1" dirty="0">
                <a:solidFill>
                  <a:srgbClr val="18637B"/>
                </a:solidFill>
                <a:latin typeface="Roboto Light" panose="02000000000000000000" pitchFamily="2" charset="0"/>
              </a:rPr>
              <a:t>Data Mobile phone</a:t>
            </a:r>
            <a:endParaRPr lang="en-US" sz="2000" b="1" dirty="0">
              <a:solidFill>
                <a:srgbClr val="18637B"/>
              </a:solidFill>
            </a:endParaRPr>
          </a:p>
        </p:txBody>
      </p:sp>
      <p:sp>
        <p:nvSpPr>
          <p:cNvPr id="37" name="Rectangle 36"/>
          <p:cNvSpPr/>
          <p:nvPr/>
        </p:nvSpPr>
        <p:spPr>
          <a:xfrm>
            <a:off x="5621866" y="1565875"/>
            <a:ext cx="835485" cy="400110"/>
          </a:xfrm>
          <a:prstGeom prst="rect">
            <a:avLst/>
          </a:prstGeom>
        </p:spPr>
        <p:txBody>
          <a:bodyPr wrap="none">
            <a:spAutoFit/>
          </a:bodyPr>
          <a:lstStyle/>
          <a:p>
            <a:r>
              <a:rPr lang="en-US" sz="2000" b="1" dirty="0">
                <a:solidFill>
                  <a:srgbClr val="18637B"/>
                </a:solidFill>
                <a:latin typeface="Roboto Light" panose="02000000000000000000" pitchFamily="2" charset="0"/>
              </a:rPr>
              <a:t>ARPU</a:t>
            </a:r>
            <a:endParaRPr lang="en-US" sz="2000" b="1" dirty="0">
              <a:solidFill>
                <a:srgbClr val="18637B"/>
              </a:solidFill>
            </a:endParaRPr>
          </a:p>
        </p:txBody>
      </p:sp>
      <p:sp>
        <p:nvSpPr>
          <p:cNvPr id="38" name="Rectangle 37"/>
          <p:cNvSpPr/>
          <p:nvPr/>
        </p:nvSpPr>
        <p:spPr>
          <a:xfrm>
            <a:off x="9587415" y="1548042"/>
            <a:ext cx="1234633" cy="400110"/>
          </a:xfrm>
          <a:prstGeom prst="rect">
            <a:avLst/>
          </a:prstGeom>
        </p:spPr>
        <p:txBody>
          <a:bodyPr wrap="none">
            <a:spAutoFit/>
          </a:bodyPr>
          <a:lstStyle/>
          <a:p>
            <a:r>
              <a:rPr lang="en-US" sz="2000" b="1" dirty="0">
                <a:solidFill>
                  <a:srgbClr val="18637B"/>
                </a:solidFill>
                <a:latin typeface="Roboto Light" panose="02000000000000000000" pitchFamily="2" charset="0"/>
              </a:rPr>
              <a:t>Call/SMS</a:t>
            </a:r>
            <a:endParaRPr lang="en-US" sz="2000" b="1" dirty="0">
              <a:solidFill>
                <a:srgbClr val="18637B"/>
              </a:solidFill>
            </a:endParaRPr>
          </a:p>
        </p:txBody>
      </p:sp>
      <p:cxnSp>
        <p:nvCxnSpPr>
          <p:cNvPr id="39" name="Straight Connector 38"/>
          <p:cNvCxnSpPr/>
          <p:nvPr/>
        </p:nvCxnSpPr>
        <p:spPr>
          <a:xfrm>
            <a:off x="4707468" y="2321119"/>
            <a:ext cx="0" cy="2558663"/>
          </a:xfrm>
          <a:prstGeom prst="line">
            <a:avLst/>
          </a:prstGeom>
          <a:ln>
            <a:solidFill>
              <a:srgbClr val="18637B"/>
            </a:solidFill>
            <a:prstDash val="dash"/>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8658579" y="2275964"/>
            <a:ext cx="0" cy="2558663"/>
          </a:xfrm>
          <a:prstGeom prst="line">
            <a:avLst/>
          </a:prstGeom>
          <a:ln>
            <a:solidFill>
              <a:srgbClr val="18637B"/>
            </a:solidFill>
            <a:prstDash val="dash"/>
          </a:ln>
        </p:spPr>
        <p:style>
          <a:lnRef idx="1">
            <a:schemeClr val="accent1"/>
          </a:lnRef>
          <a:fillRef idx="0">
            <a:schemeClr val="accent1"/>
          </a:fillRef>
          <a:effectRef idx="0">
            <a:schemeClr val="accent1"/>
          </a:effectRef>
          <a:fontRef idx="minor">
            <a:schemeClr val="tx1"/>
          </a:fontRef>
        </p:style>
      </p:cxnSp>
      <p:sp>
        <p:nvSpPr>
          <p:cNvPr id="41" name="Rectangle 40"/>
          <p:cNvSpPr/>
          <p:nvPr/>
        </p:nvSpPr>
        <p:spPr>
          <a:xfrm>
            <a:off x="602016" y="5568442"/>
            <a:ext cx="11390306" cy="1200329"/>
          </a:xfrm>
          <a:prstGeom prst="rect">
            <a:avLst/>
          </a:prstGeom>
          <a:ln>
            <a:solidFill>
              <a:srgbClr val="3B8D61"/>
            </a:solidFill>
            <a:prstDash val="dash"/>
          </a:ln>
        </p:spPr>
        <p:txBody>
          <a:bodyPr wrap="square">
            <a:spAutoFit/>
          </a:bodyPr>
          <a:lstStyle/>
          <a:p>
            <a:r>
              <a:rPr lang="en-US" dirty="0">
                <a:latin typeface="Roboto Light" panose="02000000000000000000" pitchFamily="2" charset="0"/>
                <a:ea typeface="Roboto Light" panose="02000000000000000000" pitchFamily="2" charset="0"/>
              </a:rPr>
              <a:t>These data show the financial ability of the subscriber, the level of payment of the subscriber for telecommunications activities such as a full-paying and non-advanced phone subscription usually has a lower probability of default than the Other subscribers or postpaid subscribers usually have a better level of reliability than prepaid subscribers.</a:t>
            </a:r>
          </a:p>
        </p:txBody>
      </p:sp>
      <p:sp>
        <p:nvSpPr>
          <p:cNvPr id="42" name="Chevron 41"/>
          <p:cNvSpPr/>
          <p:nvPr/>
        </p:nvSpPr>
        <p:spPr>
          <a:xfrm>
            <a:off x="707647" y="5636774"/>
            <a:ext cx="265364" cy="190060"/>
          </a:xfrm>
          <a:prstGeom prst="chevron">
            <a:avLst/>
          </a:prstGeom>
          <a:solidFill>
            <a:srgbClr val="1657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Roboto Light" panose="02000000000000000000" pitchFamily="2" charset="0"/>
              <a:ea typeface="Roboto Light" panose="02000000000000000000" pitchFamily="2" charset="0"/>
            </a:endParaRPr>
          </a:p>
        </p:txBody>
      </p:sp>
    </p:spTree>
    <p:extLst>
      <p:ext uri="{BB962C8B-B14F-4D97-AF65-F5344CB8AC3E}">
        <p14:creationId xmlns:p14="http://schemas.microsoft.com/office/powerpoint/2010/main" val="24910774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16"/>
          <p:cNvSpPr txBox="1">
            <a:spLocks noGrp="1"/>
          </p:cNvSpPr>
          <p:nvPr>
            <p:ph type="ctrTitle"/>
          </p:nvPr>
        </p:nvSpPr>
        <p:spPr>
          <a:xfrm>
            <a:off x="5484800" y="3838333"/>
            <a:ext cx="6007600" cy="1546400"/>
          </a:xfrm>
          <a:prstGeom prst="rect">
            <a:avLst/>
          </a:prstGeom>
        </p:spPr>
        <p:txBody>
          <a:bodyPr spcFirstLastPara="1" wrap="square" lIns="121900" tIns="121900" rIns="121900" bIns="121900" anchor="b" anchorCtr="0">
            <a:noAutofit/>
          </a:bodyPr>
          <a:lstStyle/>
          <a:p>
            <a:pPr marL="0" indent="0"/>
            <a:r>
              <a:rPr lang="en-US" dirty="0"/>
              <a:t>Data processing &amp; analysis</a:t>
            </a:r>
          </a:p>
        </p:txBody>
      </p:sp>
      <p:sp>
        <p:nvSpPr>
          <p:cNvPr id="147" name="Google Shape;147;p16"/>
          <p:cNvSpPr txBox="1">
            <a:spLocks noGrp="1"/>
          </p:cNvSpPr>
          <p:nvPr>
            <p:ph type="subTitle" idx="1"/>
          </p:nvPr>
        </p:nvSpPr>
        <p:spPr>
          <a:xfrm>
            <a:off x="5484800" y="5310733"/>
            <a:ext cx="6007600" cy="1046400"/>
          </a:xfrm>
          <a:prstGeom prst="rect">
            <a:avLst/>
          </a:prstGeom>
        </p:spPr>
        <p:txBody>
          <a:bodyPr spcFirstLastPara="1" wrap="square" lIns="121900" tIns="121900" rIns="121900" bIns="121900" anchor="t" anchorCtr="0">
            <a:noAutofit/>
          </a:bodyPr>
          <a:lstStyle/>
          <a:p>
            <a:pPr marL="0" indent="0"/>
            <a:r>
              <a:rPr lang="en" dirty="0"/>
              <a:t>Data processing &amp; analysis</a:t>
            </a:r>
            <a:endParaRPr dirty="0"/>
          </a:p>
        </p:txBody>
      </p:sp>
      <p:sp>
        <p:nvSpPr>
          <p:cNvPr id="148" name="Google Shape;148;p16"/>
          <p:cNvSpPr txBox="1"/>
          <p:nvPr/>
        </p:nvSpPr>
        <p:spPr>
          <a:xfrm>
            <a:off x="0" y="671133"/>
            <a:ext cx="4628400" cy="5091600"/>
          </a:xfrm>
          <a:prstGeom prst="rect">
            <a:avLst/>
          </a:prstGeom>
          <a:noFill/>
          <a:ln>
            <a:noFill/>
          </a:ln>
        </p:spPr>
        <p:txBody>
          <a:bodyPr spcFirstLastPara="1" wrap="square" lIns="121900" tIns="121900" rIns="121900" bIns="121900" anchor="ctr" anchorCtr="0">
            <a:noAutofit/>
          </a:bodyPr>
          <a:lstStyle/>
          <a:p>
            <a:pPr algn="ctr" defTabSz="1219170">
              <a:buClr>
                <a:srgbClr val="000000"/>
              </a:buClr>
            </a:pPr>
            <a:r>
              <a:rPr lang="en" sz="26666" kern="0" dirty="0">
                <a:solidFill>
                  <a:srgbClr val="18637B"/>
                </a:solidFill>
                <a:latin typeface="Roboto Slab"/>
                <a:ea typeface="Roboto Slab"/>
                <a:cs typeface="Roboto Slab"/>
                <a:sym typeface="Roboto Slab"/>
              </a:rPr>
              <a:t>3</a:t>
            </a:r>
            <a:endParaRPr sz="26666" kern="0" dirty="0">
              <a:solidFill>
                <a:srgbClr val="18637B"/>
              </a:solidFill>
              <a:latin typeface="Roboto Slab"/>
              <a:ea typeface="Roboto Slab"/>
              <a:cs typeface="Roboto Slab"/>
              <a:sym typeface="Roboto Slab"/>
            </a:endParaRPr>
          </a:p>
        </p:txBody>
      </p:sp>
    </p:spTree>
    <p:extLst>
      <p:ext uri="{BB962C8B-B14F-4D97-AF65-F5344CB8AC3E}">
        <p14:creationId xmlns:p14="http://schemas.microsoft.com/office/powerpoint/2010/main" val="23075477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448" name="Google Shape;448;p38"/>
          <p:cNvSpPr txBox="1">
            <a:spLocks noGrp="1"/>
          </p:cNvSpPr>
          <p:nvPr>
            <p:ph type="sldNum" idx="12"/>
          </p:nvPr>
        </p:nvSpPr>
        <p:spPr>
          <a:xfrm>
            <a:off x="-68067" y="6425867"/>
            <a:ext cx="465600" cy="432000"/>
          </a:xfrm>
          <a:prstGeom prst="rect">
            <a:avLst/>
          </a:prstGeom>
        </p:spPr>
        <p:txBody>
          <a:bodyPr spcFirstLastPara="1" vert="horz" wrap="square" lIns="121900" tIns="121900" rIns="121900" bIns="121900" rtlCol="0" anchor="t" anchorCtr="0">
            <a:noAutofit/>
          </a:bodyPr>
          <a:lstStyle/>
          <a:p>
            <a:fld id="{00000000-1234-1234-1234-123412341234}" type="slidenum">
              <a:rPr lang="en"/>
              <a:pPr/>
              <a:t>13</a:t>
            </a:fld>
            <a:endParaRPr/>
          </a:p>
        </p:txBody>
      </p:sp>
      <p:sp>
        <p:nvSpPr>
          <p:cNvPr id="2" name="TextBox 1"/>
          <p:cNvSpPr txBox="1"/>
          <p:nvPr/>
        </p:nvSpPr>
        <p:spPr>
          <a:xfrm>
            <a:off x="992003" y="441434"/>
            <a:ext cx="5923804" cy="646331"/>
          </a:xfrm>
          <a:prstGeom prst="rect">
            <a:avLst/>
          </a:prstGeom>
          <a:noFill/>
        </p:spPr>
        <p:txBody>
          <a:bodyPr wrap="square" rtlCol="0">
            <a:spAutoFit/>
          </a:bodyPr>
          <a:lstStyle/>
          <a:p>
            <a:r>
              <a:rPr lang="en-US" sz="3600" dirty="0">
                <a:solidFill>
                  <a:schemeClr val="bg1"/>
                </a:solidFill>
                <a:latin typeface="Roboto Slab" panose="020B0604020202020204" charset="0"/>
                <a:ea typeface="Roboto Slab" panose="020B0604020202020204" charset="0"/>
              </a:rPr>
              <a:t>Correlation check</a:t>
            </a:r>
          </a:p>
        </p:txBody>
      </p:sp>
      <p:cxnSp>
        <p:nvCxnSpPr>
          <p:cNvPr id="7" name="Google Shape;40;p5"/>
          <p:cNvCxnSpPr/>
          <p:nvPr/>
        </p:nvCxnSpPr>
        <p:spPr>
          <a:xfrm flipH="1">
            <a:off x="992004" y="210206"/>
            <a:ext cx="1" cy="725215"/>
          </a:xfrm>
          <a:prstGeom prst="straightConnector1">
            <a:avLst/>
          </a:prstGeom>
          <a:noFill/>
          <a:ln w="9525" cap="flat" cmpd="sng">
            <a:solidFill>
              <a:srgbClr val="18637B"/>
            </a:solidFill>
            <a:prstDash val="solid"/>
            <a:round/>
            <a:headEnd type="none" w="med" len="med"/>
            <a:tailEnd type="none" w="med" len="med"/>
          </a:ln>
        </p:spPr>
      </p:cxnSp>
      <p:sp>
        <p:nvSpPr>
          <p:cNvPr id="8" name="TextBox 7"/>
          <p:cNvSpPr txBox="1"/>
          <p:nvPr/>
        </p:nvSpPr>
        <p:spPr>
          <a:xfrm>
            <a:off x="740653" y="5734432"/>
            <a:ext cx="11124245" cy="646331"/>
          </a:xfrm>
          <a:prstGeom prst="rect">
            <a:avLst/>
          </a:prstGeom>
          <a:noFill/>
          <a:ln>
            <a:solidFill>
              <a:srgbClr val="3B8D61"/>
            </a:solidFill>
            <a:prstDash val="dash"/>
          </a:ln>
        </p:spPr>
        <p:txBody>
          <a:bodyPr wrap="square" rtlCol="0">
            <a:spAutoFit/>
          </a:bodyPr>
          <a:lstStyle/>
          <a:p>
            <a:r>
              <a:rPr lang="en-US" dirty="0">
                <a:latin typeface="Roboto Light" panose="02000000000000000000" pitchFamily="2" charset="0"/>
              </a:rPr>
              <a:t>The top 10 variables that are best correlated with bad/good debt labels have coefficients ranging from 0.28 to 0.35. It can be seen that these fields have a pretty good linear relationship with bad/good debt labels.</a:t>
            </a:r>
          </a:p>
        </p:txBody>
      </p:sp>
      <p:pic>
        <p:nvPicPr>
          <p:cNvPr id="3" name="Picture 2"/>
          <p:cNvPicPr>
            <a:picLocks noChangeAspect="1"/>
          </p:cNvPicPr>
          <p:nvPr/>
        </p:nvPicPr>
        <p:blipFill rotWithShape="1">
          <a:blip r:embed="rId3" cstate="print">
            <a:extLst>
              <a:ext uri="{28A0092B-C50C-407E-A947-70E740481C1C}">
                <a14:useLocalDpi xmlns:a14="http://schemas.microsoft.com/office/drawing/2010/main" val="0"/>
              </a:ext>
            </a:extLst>
          </a:blip>
          <a:srcRect t="1155"/>
          <a:stretch/>
        </p:blipFill>
        <p:spPr>
          <a:xfrm>
            <a:off x="630628" y="1382119"/>
            <a:ext cx="11283075" cy="3857628"/>
          </a:xfrm>
          <a:prstGeom prst="rect">
            <a:avLst/>
          </a:prstGeom>
        </p:spPr>
      </p:pic>
      <p:grpSp>
        <p:nvGrpSpPr>
          <p:cNvPr id="10" name="Google Shape;662;p40"/>
          <p:cNvGrpSpPr/>
          <p:nvPr/>
        </p:nvGrpSpPr>
        <p:grpSpPr>
          <a:xfrm>
            <a:off x="397533" y="354275"/>
            <a:ext cx="470093" cy="437075"/>
            <a:chOff x="3932350" y="3714775"/>
            <a:chExt cx="439650" cy="319075"/>
          </a:xfrm>
        </p:grpSpPr>
        <p:sp>
          <p:nvSpPr>
            <p:cNvPr id="11" name="Google Shape;663;p40"/>
            <p:cNvSpPr/>
            <p:nvPr/>
          </p:nvSpPr>
          <p:spPr>
            <a:xfrm>
              <a:off x="3932350" y="3714775"/>
              <a:ext cx="439650" cy="319075"/>
            </a:xfrm>
            <a:custGeom>
              <a:avLst/>
              <a:gdLst/>
              <a:ahLst/>
              <a:cxnLst/>
              <a:rect l="l" t="t" r="r" b="b"/>
              <a:pathLst>
                <a:path w="17586" h="12763" fill="none" extrusionOk="0">
                  <a:moveTo>
                    <a:pt x="1" y="1"/>
                  </a:moveTo>
                  <a:lnTo>
                    <a:pt x="1" y="12276"/>
                  </a:lnTo>
                  <a:lnTo>
                    <a:pt x="1" y="12276"/>
                  </a:lnTo>
                  <a:lnTo>
                    <a:pt x="1" y="12373"/>
                  </a:lnTo>
                  <a:lnTo>
                    <a:pt x="25" y="12471"/>
                  </a:lnTo>
                  <a:lnTo>
                    <a:pt x="74" y="12544"/>
                  </a:lnTo>
                  <a:lnTo>
                    <a:pt x="123" y="12617"/>
                  </a:lnTo>
                  <a:lnTo>
                    <a:pt x="196" y="12690"/>
                  </a:lnTo>
                  <a:lnTo>
                    <a:pt x="293" y="12714"/>
                  </a:lnTo>
                  <a:lnTo>
                    <a:pt x="366" y="12763"/>
                  </a:lnTo>
                  <a:lnTo>
                    <a:pt x="488" y="12763"/>
                  </a:lnTo>
                  <a:lnTo>
                    <a:pt x="17585" y="12763"/>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664;p40"/>
            <p:cNvSpPr/>
            <p:nvPr/>
          </p:nvSpPr>
          <p:spPr>
            <a:xfrm>
              <a:off x="3970100" y="3862750"/>
              <a:ext cx="77350" cy="132750"/>
            </a:xfrm>
            <a:custGeom>
              <a:avLst/>
              <a:gdLst/>
              <a:ahLst/>
              <a:cxnLst/>
              <a:rect l="l" t="t" r="r" b="b"/>
              <a:pathLst>
                <a:path w="3094" h="5310" fill="none" extrusionOk="0">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5309"/>
                  </a:lnTo>
                  <a:lnTo>
                    <a:pt x="3094" y="5309"/>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665;p40"/>
            <p:cNvSpPr/>
            <p:nvPr/>
          </p:nvSpPr>
          <p:spPr>
            <a:xfrm>
              <a:off x="4278800" y="3862750"/>
              <a:ext cx="77350" cy="132750"/>
            </a:xfrm>
            <a:custGeom>
              <a:avLst/>
              <a:gdLst/>
              <a:ahLst/>
              <a:cxnLst/>
              <a:rect l="l" t="t" r="r" b="b"/>
              <a:pathLst>
                <a:path w="3094" h="5310" fill="none" extrusionOk="0">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0" y="24"/>
                  </a:lnTo>
                  <a:lnTo>
                    <a:pt x="293" y="49"/>
                  </a:lnTo>
                  <a:lnTo>
                    <a:pt x="220" y="97"/>
                  </a:lnTo>
                  <a:lnTo>
                    <a:pt x="147" y="146"/>
                  </a:lnTo>
                  <a:lnTo>
                    <a:pt x="74" y="219"/>
                  </a:lnTo>
                  <a:lnTo>
                    <a:pt x="50" y="292"/>
                  </a:lnTo>
                  <a:lnTo>
                    <a:pt x="1" y="390"/>
                  </a:lnTo>
                  <a:lnTo>
                    <a:pt x="1" y="487"/>
                  </a:lnTo>
                  <a:lnTo>
                    <a:pt x="1" y="5309"/>
                  </a:lnTo>
                  <a:lnTo>
                    <a:pt x="3094" y="5309"/>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666;p40"/>
            <p:cNvSpPr/>
            <p:nvPr/>
          </p:nvSpPr>
          <p:spPr>
            <a:xfrm>
              <a:off x="4073000" y="3716600"/>
              <a:ext cx="77350" cy="278900"/>
            </a:xfrm>
            <a:custGeom>
              <a:avLst/>
              <a:gdLst/>
              <a:ahLst/>
              <a:cxnLst/>
              <a:rect l="l" t="t" r="r" b="b"/>
              <a:pathLst>
                <a:path w="3094" h="11156" fill="none" extrusionOk="0">
                  <a:moveTo>
                    <a:pt x="3094" y="11155"/>
                  </a:moveTo>
                  <a:lnTo>
                    <a:pt x="3094" y="488"/>
                  </a:lnTo>
                  <a:lnTo>
                    <a:pt x="3094" y="488"/>
                  </a:lnTo>
                  <a:lnTo>
                    <a:pt x="3094" y="391"/>
                  </a:lnTo>
                  <a:lnTo>
                    <a:pt x="3070" y="293"/>
                  </a:lnTo>
                  <a:lnTo>
                    <a:pt x="3021" y="220"/>
                  </a:lnTo>
                  <a:lnTo>
                    <a:pt x="2948" y="147"/>
                  </a:lnTo>
                  <a:lnTo>
                    <a:pt x="2899" y="98"/>
                  </a:lnTo>
                  <a:lnTo>
                    <a:pt x="2802" y="50"/>
                  </a:lnTo>
                  <a:lnTo>
                    <a:pt x="2704" y="25"/>
                  </a:lnTo>
                  <a:lnTo>
                    <a:pt x="2607" y="1"/>
                  </a:lnTo>
                  <a:lnTo>
                    <a:pt x="488" y="1"/>
                  </a:lnTo>
                  <a:lnTo>
                    <a:pt x="488" y="1"/>
                  </a:lnTo>
                  <a:lnTo>
                    <a:pt x="391" y="25"/>
                  </a:lnTo>
                  <a:lnTo>
                    <a:pt x="293" y="50"/>
                  </a:lnTo>
                  <a:lnTo>
                    <a:pt x="220" y="98"/>
                  </a:lnTo>
                  <a:lnTo>
                    <a:pt x="147" y="147"/>
                  </a:lnTo>
                  <a:lnTo>
                    <a:pt x="74" y="220"/>
                  </a:lnTo>
                  <a:lnTo>
                    <a:pt x="50" y="293"/>
                  </a:lnTo>
                  <a:lnTo>
                    <a:pt x="1" y="391"/>
                  </a:lnTo>
                  <a:lnTo>
                    <a:pt x="1" y="488"/>
                  </a:lnTo>
                  <a:lnTo>
                    <a:pt x="1" y="11155"/>
                  </a:lnTo>
                  <a:lnTo>
                    <a:pt x="3094" y="11155"/>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667;p40"/>
            <p:cNvSpPr/>
            <p:nvPr/>
          </p:nvSpPr>
          <p:spPr>
            <a:xfrm>
              <a:off x="4175900" y="3787250"/>
              <a:ext cx="77350" cy="208250"/>
            </a:xfrm>
            <a:custGeom>
              <a:avLst/>
              <a:gdLst/>
              <a:ahLst/>
              <a:cxnLst/>
              <a:rect l="l" t="t" r="r" b="b"/>
              <a:pathLst>
                <a:path w="3094" h="8330" fill="none" extrusionOk="0">
                  <a:moveTo>
                    <a:pt x="3094" y="832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8329"/>
                  </a:lnTo>
                  <a:lnTo>
                    <a:pt x="3094" y="8329"/>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Chevron 15"/>
          <p:cNvSpPr/>
          <p:nvPr/>
        </p:nvSpPr>
        <p:spPr>
          <a:xfrm>
            <a:off x="789625" y="5822978"/>
            <a:ext cx="265364" cy="190060"/>
          </a:xfrm>
          <a:prstGeom prst="chevron">
            <a:avLst/>
          </a:prstGeom>
          <a:solidFill>
            <a:srgbClr val="1657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Roboto Light" panose="02000000000000000000" pitchFamily="2" charset="0"/>
              <a:ea typeface="Roboto Light" panose="02000000000000000000" pitchFamily="2" charset="0"/>
            </a:endParaRPr>
          </a:p>
        </p:txBody>
      </p:sp>
    </p:spTree>
    <p:extLst>
      <p:ext uri="{BB962C8B-B14F-4D97-AF65-F5344CB8AC3E}">
        <p14:creationId xmlns:p14="http://schemas.microsoft.com/office/powerpoint/2010/main" val="29416994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448" name="Google Shape;448;p38"/>
          <p:cNvSpPr txBox="1">
            <a:spLocks noGrp="1"/>
          </p:cNvSpPr>
          <p:nvPr>
            <p:ph type="sldNum" idx="12"/>
          </p:nvPr>
        </p:nvSpPr>
        <p:spPr>
          <a:xfrm>
            <a:off x="-68067" y="6425867"/>
            <a:ext cx="465600" cy="432000"/>
          </a:xfrm>
          <a:prstGeom prst="rect">
            <a:avLst/>
          </a:prstGeom>
        </p:spPr>
        <p:txBody>
          <a:bodyPr spcFirstLastPara="1" vert="horz" wrap="square" lIns="121900" tIns="121900" rIns="121900" bIns="121900" rtlCol="0" anchor="t" anchorCtr="0">
            <a:noAutofit/>
          </a:bodyPr>
          <a:lstStyle/>
          <a:p>
            <a:fld id="{00000000-1234-1234-1234-123412341234}" type="slidenum">
              <a:rPr lang="en"/>
              <a:pPr/>
              <a:t>14</a:t>
            </a:fld>
            <a:endParaRPr/>
          </a:p>
        </p:txBody>
      </p:sp>
      <p:sp>
        <p:nvSpPr>
          <p:cNvPr id="2" name="TextBox 1"/>
          <p:cNvSpPr txBox="1"/>
          <p:nvPr/>
        </p:nvSpPr>
        <p:spPr>
          <a:xfrm>
            <a:off x="1102029" y="336678"/>
            <a:ext cx="5923804" cy="1200329"/>
          </a:xfrm>
          <a:prstGeom prst="rect">
            <a:avLst/>
          </a:prstGeom>
          <a:noFill/>
        </p:spPr>
        <p:txBody>
          <a:bodyPr wrap="square" rtlCol="0">
            <a:spAutoFit/>
          </a:bodyPr>
          <a:lstStyle/>
          <a:p>
            <a:r>
              <a:rPr lang="en-US" sz="3600" dirty="0">
                <a:solidFill>
                  <a:schemeClr val="bg1"/>
                </a:solidFill>
                <a:latin typeface="Roboto Slab" panose="020B0604020202020204" charset="0"/>
                <a:ea typeface="Roboto Slab" panose="020B0604020202020204" charset="0"/>
              </a:rPr>
              <a:t>Distribution of variable values</a:t>
            </a:r>
          </a:p>
        </p:txBody>
      </p:sp>
      <p:cxnSp>
        <p:nvCxnSpPr>
          <p:cNvPr id="7" name="Google Shape;40;p5"/>
          <p:cNvCxnSpPr/>
          <p:nvPr/>
        </p:nvCxnSpPr>
        <p:spPr>
          <a:xfrm flipH="1">
            <a:off x="992004" y="210206"/>
            <a:ext cx="1" cy="725215"/>
          </a:xfrm>
          <a:prstGeom prst="straightConnector1">
            <a:avLst/>
          </a:prstGeom>
          <a:noFill/>
          <a:ln w="9525" cap="flat" cmpd="sng">
            <a:solidFill>
              <a:srgbClr val="18637B"/>
            </a:solidFill>
            <a:prstDash val="solid"/>
            <a:round/>
            <a:headEnd type="none" w="med" len="med"/>
            <a:tailEnd type="none" w="med" len="med"/>
          </a:ln>
        </p:spPr>
      </p:cxnSp>
      <p:grpSp>
        <p:nvGrpSpPr>
          <p:cNvPr id="10" name="Google Shape;662;p40"/>
          <p:cNvGrpSpPr/>
          <p:nvPr/>
        </p:nvGrpSpPr>
        <p:grpSpPr>
          <a:xfrm>
            <a:off x="397533" y="354275"/>
            <a:ext cx="470093" cy="437075"/>
            <a:chOff x="3932350" y="3714775"/>
            <a:chExt cx="439650" cy="319075"/>
          </a:xfrm>
        </p:grpSpPr>
        <p:sp>
          <p:nvSpPr>
            <p:cNvPr id="11" name="Google Shape;663;p40"/>
            <p:cNvSpPr/>
            <p:nvPr/>
          </p:nvSpPr>
          <p:spPr>
            <a:xfrm>
              <a:off x="3932350" y="3714775"/>
              <a:ext cx="439650" cy="319075"/>
            </a:xfrm>
            <a:custGeom>
              <a:avLst/>
              <a:gdLst/>
              <a:ahLst/>
              <a:cxnLst/>
              <a:rect l="l" t="t" r="r" b="b"/>
              <a:pathLst>
                <a:path w="17586" h="12763" fill="none" extrusionOk="0">
                  <a:moveTo>
                    <a:pt x="1" y="1"/>
                  </a:moveTo>
                  <a:lnTo>
                    <a:pt x="1" y="12276"/>
                  </a:lnTo>
                  <a:lnTo>
                    <a:pt x="1" y="12276"/>
                  </a:lnTo>
                  <a:lnTo>
                    <a:pt x="1" y="12373"/>
                  </a:lnTo>
                  <a:lnTo>
                    <a:pt x="25" y="12471"/>
                  </a:lnTo>
                  <a:lnTo>
                    <a:pt x="74" y="12544"/>
                  </a:lnTo>
                  <a:lnTo>
                    <a:pt x="123" y="12617"/>
                  </a:lnTo>
                  <a:lnTo>
                    <a:pt x="196" y="12690"/>
                  </a:lnTo>
                  <a:lnTo>
                    <a:pt x="293" y="12714"/>
                  </a:lnTo>
                  <a:lnTo>
                    <a:pt x="366" y="12763"/>
                  </a:lnTo>
                  <a:lnTo>
                    <a:pt x="488" y="12763"/>
                  </a:lnTo>
                  <a:lnTo>
                    <a:pt x="17585" y="12763"/>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664;p40"/>
            <p:cNvSpPr/>
            <p:nvPr/>
          </p:nvSpPr>
          <p:spPr>
            <a:xfrm>
              <a:off x="3970100" y="3862750"/>
              <a:ext cx="77350" cy="132750"/>
            </a:xfrm>
            <a:custGeom>
              <a:avLst/>
              <a:gdLst/>
              <a:ahLst/>
              <a:cxnLst/>
              <a:rect l="l" t="t" r="r" b="b"/>
              <a:pathLst>
                <a:path w="3094" h="5310" fill="none" extrusionOk="0">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5309"/>
                  </a:lnTo>
                  <a:lnTo>
                    <a:pt x="3094" y="5309"/>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665;p40"/>
            <p:cNvSpPr/>
            <p:nvPr/>
          </p:nvSpPr>
          <p:spPr>
            <a:xfrm>
              <a:off x="4278800" y="3862750"/>
              <a:ext cx="77350" cy="132750"/>
            </a:xfrm>
            <a:custGeom>
              <a:avLst/>
              <a:gdLst/>
              <a:ahLst/>
              <a:cxnLst/>
              <a:rect l="l" t="t" r="r" b="b"/>
              <a:pathLst>
                <a:path w="3094" h="5310" fill="none" extrusionOk="0">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0" y="24"/>
                  </a:lnTo>
                  <a:lnTo>
                    <a:pt x="293" y="49"/>
                  </a:lnTo>
                  <a:lnTo>
                    <a:pt x="220" y="97"/>
                  </a:lnTo>
                  <a:lnTo>
                    <a:pt x="147" y="146"/>
                  </a:lnTo>
                  <a:lnTo>
                    <a:pt x="74" y="219"/>
                  </a:lnTo>
                  <a:lnTo>
                    <a:pt x="50" y="292"/>
                  </a:lnTo>
                  <a:lnTo>
                    <a:pt x="1" y="390"/>
                  </a:lnTo>
                  <a:lnTo>
                    <a:pt x="1" y="487"/>
                  </a:lnTo>
                  <a:lnTo>
                    <a:pt x="1" y="5309"/>
                  </a:lnTo>
                  <a:lnTo>
                    <a:pt x="3094" y="5309"/>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666;p40"/>
            <p:cNvSpPr/>
            <p:nvPr/>
          </p:nvSpPr>
          <p:spPr>
            <a:xfrm>
              <a:off x="4073000" y="3716600"/>
              <a:ext cx="77350" cy="278900"/>
            </a:xfrm>
            <a:custGeom>
              <a:avLst/>
              <a:gdLst/>
              <a:ahLst/>
              <a:cxnLst/>
              <a:rect l="l" t="t" r="r" b="b"/>
              <a:pathLst>
                <a:path w="3094" h="11156" fill="none" extrusionOk="0">
                  <a:moveTo>
                    <a:pt x="3094" y="11155"/>
                  </a:moveTo>
                  <a:lnTo>
                    <a:pt x="3094" y="488"/>
                  </a:lnTo>
                  <a:lnTo>
                    <a:pt x="3094" y="488"/>
                  </a:lnTo>
                  <a:lnTo>
                    <a:pt x="3094" y="391"/>
                  </a:lnTo>
                  <a:lnTo>
                    <a:pt x="3070" y="293"/>
                  </a:lnTo>
                  <a:lnTo>
                    <a:pt x="3021" y="220"/>
                  </a:lnTo>
                  <a:lnTo>
                    <a:pt x="2948" y="147"/>
                  </a:lnTo>
                  <a:lnTo>
                    <a:pt x="2899" y="98"/>
                  </a:lnTo>
                  <a:lnTo>
                    <a:pt x="2802" y="50"/>
                  </a:lnTo>
                  <a:lnTo>
                    <a:pt x="2704" y="25"/>
                  </a:lnTo>
                  <a:lnTo>
                    <a:pt x="2607" y="1"/>
                  </a:lnTo>
                  <a:lnTo>
                    <a:pt x="488" y="1"/>
                  </a:lnTo>
                  <a:lnTo>
                    <a:pt x="488" y="1"/>
                  </a:lnTo>
                  <a:lnTo>
                    <a:pt x="391" y="25"/>
                  </a:lnTo>
                  <a:lnTo>
                    <a:pt x="293" y="50"/>
                  </a:lnTo>
                  <a:lnTo>
                    <a:pt x="220" y="98"/>
                  </a:lnTo>
                  <a:lnTo>
                    <a:pt x="147" y="147"/>
                  </a:lnTo>
                  <a:lnTo>
                    <a:pt x="74" y="220"/>
                  </a:lnTo>
                  <a:lnTo>
                    <a:pt x="50" y="293"/>
                  </a:lnTo>
                  <a:lnTo>
                    <a:pt x="1" y="391"/>
                  </a:lnTo>
                  <a:lnTo>
                    <a:pt x="1" y="488"/>
                  </a:lnTo>
                  <a:lnTo>
                    <a:pt x="1" y="11155"/>
                  </a:lnTo>
                  <a:lnTo>
                    <a:pt x="3094" y="11155"/>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667;p40"/>
            <p:cNvSpPr/>
            <p:nvPr/>
          </p:nvSpPr>
          <p:spPr>
            <a:xfrm>
              <a:off x="4175900" y="3787250"/>
              <a:ext cx="77350" cy="208250"/>
            </a:xfrm>
            <a:custGeom>
              <a:avLst/>
              <a:gdLst/>
              <a:ahLst/>
              <a:cxnLst/>
              <a:rect l="l" t="t" r="r" b="b"/>
              <a:pathLst>
                <a:path w="3094" h="8330" fill="none" extrusionOk="0">
                  <a:moveTo>
                    <a:pt x="3094" y="832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8329"/>
                  </a:lnTo>
                  <a:lnTo>
                    <a:pt x="3094" y="8329"/>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TextBox 15"/>
          <p:cNvSpPr txBox="1"/>
          <p:nvPr/>
        </p:nvSpPr>
        <p:spPr>
          <a:xfrm>
            <a:off x="850679" y="5775246"/>
            <a:ext cx="10887722" cy="369332"/>
          </a:xfrm>
          <a:prstGeom prst="rect">
            <a:avLst/>
          </a:prstGeom>
          <a:noFill/>
          <a:ln>
            <a:solidFill>
              <a:srgbClr val="3B8D61"/>
            </a:solidFill>
            <a:prstDash val="dash"/>
          </a:ln>
        </p:spPr>
        <p:txBody>
          <a:bodyPr wrap="square" rtlCol="0">
            <a:spAutoFit/>
          </a:bodyPr>
          <a:lstStyle/>
          <a:p>
            <a:r>
              <a:rPr lang="en-US" dirty="0">
                <a:latin typeface="Roboto Light" panose="02000000000000000000" pitchFamily="2" charset="0"/>
              </a:rPr>
              <a:t>The bad debt ratio is high in the age group under 32 and much lower in the other group.</a:t>
            </a:r>
          </a:p>
        </p:txBody>
      </p:sp>
      <p:sp>
        <p:nvSpPr>
          <p:cNvPr id="17" name="Chevron 16"/>
          <p:cNvSpPr/>
          <p:nvPr/>
        </p:nvSpPr>
        <p:spPr>
          <a:xfrm>
            <a:off x="885136" y="5849278"/>
            <a:ext cx="265364" cy="190060"/>
          </a:xfrm>
          <a:prstGeom prst="chevron">
            <a:avLst/>
          </a:prstGeom>
          <a:solidFill>
            <a:srgbClr val="1657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Roboto Light" panose="02000000000000000000" pitchFamily="2" charset="0"/>
              <a:ea typeface="Roboto Light" panose="02000000000000000000" pitchFamily="2" charset="0"/>
            </a:endParaRPr>
          </a:p>
        </p:txBody>
      </p:sp>
      <p:pic>
        <p:nvPicPr>
          <p:cNvPr id="6" name="Picture 5"/>
          <p:cNvPicPr>
            <a:picLocks noChangeAspect="1"/>
          </p:cNvPicPr>
          <p:nvPr/>
        </p:nvPicPr>
        <p:blipFill rotWithShape="1">
          <a:blip r:embed="rId3" cstate="print">
            <a:extLst>
              <a:ext uri="{28A0092B-C50C-407E-A947-70E740481C1C}">
                <a14:useLocalDpi xmlns:a14="http://schemas.microsoft.com/office/drawing/2010/main" val="0"/>
              </a:ext>
            </a:extLst>
          </a:blip>
          <a:srcRect l="7296" t="6911" r="9651" b="5696"/>
          <a:stretch/>
        </p:blipFill>
        <p:spPr>
          <a:xfrm>
            <a:off x="740653" y="1257543"/>
            <a:ext cx="10997747" cy="4339652"/>
          </a:xfrm>
          <a:prstGeom prst="rect">
            <a:avLst/>
          </a:prstGeom>
        </p:spPr>
      </p:pic>
    </p:spTree>
    <p:extLst>
      <p:ext uri="{BB962C8B-B14F-4D97-AF65-F5344CB8AC3E}">
        <p14:creationId xmlns:p14="http://schemas.microsoft.com/office/powerpoint/2010/main" val="8271362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447" name="Google Shape;447;p38"/>
          <p:cNvSpPr/>
          <p:nvPr/>
        </p:nvSpPr>
        <p:spPr>
          <a:xfrm>
            <a:off x="512417" y="1215470"/>
            <a:ext cx="396508" cy="355929"/>
          </a:xfrm>
          <a:custGeom>
            <a:avLst/>
            <a:gdLst/>
            <a:ahLst/>
            <a:cxnLst/>
            <a:rect l="l" t="t" r="r" b="b"/>
            <a:pathLst>
              <a:path w="16660" h="14955" fill="none" extrusionOk="0">
                <a:moveTo>
                  <a:pt x="12373" y="1"/>
                </a:moveTo>
                <a:lnTo>
                  <a:pt x="12373" y="1"/>
                </a:lnTo>
                <a:lnTo>
                  <a:pt x="12032" y="1"/>
                </a:lnTo>
                <a:lnTo>
                  <a:pt x="11691" y="49"/>
                </a:lnTo>
                <a:lnTo>
                  <a:pt x="11350" y="123"/>
                </a:lnTo>
                <a:lnTo>
                  <a:pt x="11033" y="196"/>
                </a:lnTo>
                <a:lnTo>
                  <a:pt x="10716" y="317"/>
                </a:lnTo>
                <a:lnTo>
                  <a:pt x="10424" y="464"/>
                </a:lnTo>
                <a:lnTo>
                  <a:pt x="10132" y="610"/>
                </a:lnTo>
                <a:lnTo>
                  <a:pt x="9864" y="804"/>
                </a:lnTo>
                <a:lnTo>
                  <a:pt x="9620" y="999"/>
                </a:lnTo>
                <a:lnTo>
                  <a:pt x="9377" y="1219"/>
                </a:lnTo>
                <a:lnTo>
                  <a:pt x="9158" y="1462"/>
                </a:lnTo>
                <a:lnTo>
                  <a:pt x="8939" y="1706"/>
                </a:lnTo>
                <a:lnTo>
                  <a:pt x="8768" y="1974"/>
                </a:lnTo>
                <a:lnTo>
                  <a:pt x="8598" y="2266"/>
                </a:lnTo>
                <a:lnTo>
                  <a:pt x="8451" y="2558"/>
                </a:lnTo>
                <a:lnTo>
                  <a:pt x="8330" y="2850"/>
                </a:lnTo>
                <a:lnTo>
                  <a:pt x="8330" y="2850"/>
                </a:lnTo>
                <a:lnTo>
                  <a:pt x="8208" y="2558"/>
                </a:lnTo>
                <a:lnTo>
                  <a:pt x="8062" y="2266"/>
                </a:lnTo>
                <a:lnTo>
                  <a:pt x="7891" y="1974"/>
                </a:lnTo>
                <a:lnTo>
                  <a:pt x="7721" y="1706"/>
                </a:lnTo>
                <a:lnTo>
                  <a:pt x="7502" y="1462"/>
                </a:lnTo>
                <a:lnTo>
                  <a:pt x="7282" y="1219"/>
                </a:lnTo>
                <a:lnTo>
                  <a:pt x="7039" y="999"/>
                </a:lnTo>
                <a:lnTo>
                  <a:pt x="6795" y="804"/>
                </a:lnTo>
                <a:lnTo>
                  <a:pt x="6527" y="610"/>
                </a:lnTo>
                <a:lnTo>
                  <a:pt x="6235" y="464"/>
                </a:lnTo>
                <a:lnTo>
                  <a:pt x="5943" y="317"/>
                </a:lnTo>
                <a:lnTo>
                  <a:pt x="5626" y="196"/>
                </a:lnTo>
                <a:lnTo>
                  <a:pt x="5310" y="123"/>
                </a:lnTo>
                <a:lnTo>
                  <a:pt x="4969" y="49"/>
                </a:lnTo>
                <a:lnTo>
                  <a:pt x="4628" y="1"/>
                </a:lnTo>
                <a:lnTo>
                  <a:pt x="4287" y="1"/>
                </a:lnTo>
                <a:lnTo>
                  <a:pt x="4287" y="1"/>
                </a:lnTo>
                <a:lnTo>
                  <a:pt x="3848" y="25"/>
                </a:lnTo>
                <a:lnTo>
                  <a:pt x="3434" y="74"/>
                </a:lnTo>
                <a:lnTo>
                  <a:pt x="3020" y="196"/>
                </a:lnTo>
                <a:lnTo>
                  <a:pt x="2606" y="342"/>
                </a:lnTo>
                <a:lnTo>
                  <a:pt x="2241" y="512"/>
                </a:lnTo>
                <a:lnTo>
                  <a:pt x="1900" y="731"/>
                </a:lnTo>
                <a:lnTo>
                  <a:pt x="1559" y="975"/>
                </a:lnTo>
                <a:lnTo>
                  <a:pt x="1267" y="1243"/>
                </a:lnTo>
                <a:lnTo>
                  <a:pt x="974" y="1560"/>
                </a:lnTo>
                <a:lnTo>
                  <a:pt x="731" y="1876"/>
                </a:lnTo>
                <a:lnTo>
                  <a:pt x="512" y="2241"/>
                </a:lnTo>
                <a:lnTo>
                  <a:pt x="341" y="2607"/>
                </a:lnTo>
                <a:lnTo>
                  <a:pt x="195" y="2996"/>
                </a:lnTo>
                <a:lnTo>
                  <a:pt x="98" y="3410"/>
                </a:lnTo>
                <a:lnTo>
                  <a:pt x="25" y="3849"/>
                </a:lnTo>
                <a:lnTo>
                  <a:pt x="0" y="4287"/>
                </a:lnTo>
                <a:lnTo>
                  <a:pt x="0" y="4287"/>
                </a:lnTo>
                <a:lnTo>
                  <a:pt x="0" y="4580"/>
                </a:lnTo>
                <a:lnTo>
                  <a:pt x="25" y="4872"/>
                </a:lnTo>
                <a:lnTo>
                  <a:pt x="122" y="5432"/>
                </a:lnTo>
                <a:lnTo>
                  <a:pt x="244" y="5992"/>
                </a:lnTo>
                <a:lnTo>
                  <a:pt x="439" y="6528"/>
                </a:lnTo>
                <a:lnTo>
                  <a:pt x="658" y="7039"/>
                </a:lnTo>
                <a:lnTo>
                  <a:pt x="926" y="7526"/>
                </a:lnTo>
                <a:lnTo>
                  <a:pt x="1194" y="7989"/>
                </a:lnTo>
                <a:lnTo>
                  <a:pt x="1510" y="8452"/>
                </a:lnTo>
                <a:lnTo>
                  <a:pt x="1851" y="8890"/>
                </a:lnTo>
                <a:lnTo>
                  <a:pt x="2192" y="9304"/>
                </a:lnTo>
                <a:lnTo>
                  <a:pt x="2558" y="9718"/>
                </a:lnTo>
                <a:lnTo>
                  <a:pt x="2923" y="10108"/>
                </a:lnTo>
                <a:lnTo>
                  <a:pt x="3629" y="10839"/>
                </a:lnTo>
                <a:lnTo>
                  <a:pt x="4287" y="11496"/>
                </a:lnTo>
                <a:lnTo>
                  <a:pt x="4287" y="11496"/>
                </a:lnTo>
                <a:lnTo>
                  <a:pt x="4847" y="12032"/>
                </a:lnTo>
                <a:lnTo>
                  <a:pt x="5480" y="12592"/>
                </a:lnTo>
                <a:lnTo>
                  <a:pt x="6820" y="13737"/>
                </a:lnTo>
                <a:lnTo>
                  <a:pt x="7891" y="14614"/>
                </a:lnTo>
                <a:lnTo>
                  <a:pt x="8330" y="14955"/>
                </a:lnTo>
                <a:lnTo>
                  <a:pt x="8330" y="14955"/>
                </a:lnTo>
                <a:lnTo>
                  <a:pt x="8768" y="14614"/>
                </a:lnTo>
                <a:lnTo>
                  <a:pt x="9815" y="13761"/>
                </a:lnTo>
                <a:lnTo>
                  <a:pt x="11155" y="12617"/>
                </a:lnTo>
                <a:lnTo>
                  <a:pt x="11788" y="12056"/>
                </a:lnTo>
                <a:lnTo>
                  <a:pt x="12373" y="11496"/>
                </a:lnTo>
                <a:lnTo>
                  <a:pt x="12373" y="11496"/>
                </a:lnTo>
                <a:lnTo>
                  <a:pt x="13030" y="10839"/>
                </a:lnTo>
                <a:lnTo>
                  <a:pt x="13736" y="10108"/>
                </a:lnTo>
                <a:lnTo>
                  <a:pt x="14102" y="9718"/>
                </a:lnTo>
                <a:lnTo>
                  <a:pt x="14467" y="9304"/>
                </a:lnTo>
                <a:lnTo>
                  <a:pt x="14808" y="8890"/>
                </a:lnTo>
                <a:lnTo>
                  <a:pt x="15149" y="8452"/>
                </a:lnTo>
                <a:lnTo>
                  <a:pt x="15466" y="7989"/>
                </a:lnTo>
                <a:lnTo>
                  <a:pt x="15734" y="7526"/>
                </a:lnTo>
                <a:lnTo>
                  <a:pt x="16001" y="7039"/>
                </a:lnTo>
                <a:lnTo>
                  <a:pt x="16221" y="6528"/>
                </a:lnTo>
                <a:lnTo>
                  <a:pt x="16416" y="5992"/>
                </a:lnTo>
                <a:lnTo>
                  <a:pt x="16537" y="5432"/>
                </a:lnTo>
                <a:lnTo>
                  <a:pt x="16635" y="4872"/>
                </a:lnTo>
                <a:lnTo>
                  <a:pt x="16659" y="4580"/>
                </a:lnTo>
                <a:lnTo>
                  <a:pt x="16659" y="4287"/>
                </a:lnTo>
                <a:lnTo>
                  <a:pt x="16659" y="4287"/>
                </a:lnTo>
                <a:lnTo>
                  <a:pt x="16635" y="3849"/>
                </a:lnTo>
                <a:lnTo>
                  <a:pt x="16562" y="3410"/>
                </a:lnTo>
                <a:lnTo>
                  <a:pt x="16464" y="2996"/>
                </a:lnTo>
                <a:lnTo>
                  <a:pt x="16318" y="2607"/>
                </a:lnTo>
                <a:lnTo>
                  <a:pt x="16148" y="2241"/>
                </a:lnTo>
                <a:lnTo>
                  <a:pt x="15928" y="1876"/>
                </a:lnTo>
                <a:lnTo>
                  <a:pt x="15685" y="1560"/>
                </a:lnTo>
                <a:lnTo>
                  <a:pt x="15393" y="1243"/>
                </a:lnTo>
                <a:lnTo>
                  <a:pt x="15100" y="975"/>
                </a:lnTo>
                <a:lnTo>
                  <a:pt x="14759" y="731"/>
                </a:lnTo>
                <a:lnTo>
                  <a:pt x="14418" y="512"/>
                </a:lnTo>
                <a:lnTo>
                  <a:pt x="14053" y="342"/>
                </a:lnTo>
                <a:lnTo>
                  <a:pt x="13639" y="196"/>
                </a:lnTo>
                <a:lnTo>
                  <a:pt x="13225" y="74"/>
                </a:lnTo>
                <a:lnTo>
                  <a:pt x="12811" y="25"/>
                </a:lnTo>
                <a:lnTo>
                  <a:pt x="12373" y="1"/>
                </a:lnTo>
                <a:lnTo>
                  <a:pt x="12373" y="1"/>
                </a:lnTo>
                <a:close/>
              </a:path>
            </a:pathLst>
          </a:custGeom>
          <a:noFill/>
          <a:ln w="9525" cap="rnd"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endParaRPr sz="2400" dirty="0">
              <a:latin typeface="Roboto Light" panose="02000000000000000000" pitchFamily="2" charset="0"/>
            </a:endParaRPr>
          </a:p>
        </p:txBody>
      </p:sp>
      <p:sp>
        <p:nvSpPr>
          <p:cNvPr id="448" name="Google Shape;448;p38"/>
          <p:cNvSpPr txBox="1">
            <a:spLocks noGrp="1"/>
          </p:cNvSpPr>
          <p:nvPr>
            <p:ph type="sldNum" idx="12"/>
          </p:nvPr>
        </p:nvSpPr>
        <p:spPr>
          <a:xfrm>
            <a:off x="-68067" y="6425867"/>
            <a:ext cx="465600" cy="432000"/>
          </a:xfrm>
          <a:prstGeom prst="rect">
            <a:avLst/>
          </a:prstGeom>
        </p:spPr>
        <p:txBody>
          <a:bodyPr spcFirstLastPara="1" vert="horz" wrap="square" lIns="121900" tIns="121900" rIns="121900" bIns="121900" rtlCol="0" anchor="t" anchorCtr="0">
            <a:noAutofit/>
          </a:bodyPr>
          <a:lstStyle/>
          <a:p>
            <a:fld id="{00000000-1234-1234-1234-123412341234}" type="slidenum">
              <a:rPr lang="en"/>
              <a:pPr/>
              <a:t>15</a:t>
            </a:fld>
            <a:endParaRPr/>
          </a:p>
        </p:txBody>
      </p:sp>
      <p:sp>
        <p:nvSpPr>
          <p:cNvPr id="2" name="TextBox 1"/>
          <p:cNvSpPr txBox="1"/>
          <p:nvPr/>
        </p:nvSpPr>
        <p:spPr>
          <a:xfrm>
            <a:off x="992003" y="441434"/>
            <a:ext cx="5923804" cy="1200329"/>
          </a:xfrm>
          <a:prstGeom prst="rect">
            <a:avLst/>
          </a:prstGeom>
          <a:noFill/>
        </p:spPr>
        <p:txBody>
          <a:bodyPr wrap="square" rtlCol="0">
            <a:spAutoFit/>
          </a:bodyPr>
          <a:lstStyle/>
          <a:p>
            <a:r>
              <a:rPr lang="en-US" sz="3600" dirty="0">
                <a:solidFill>
                  <a:schemeClr val="bg1"/>
                </a:solidFill>
                <a:latin typeface="Roboto Slab" panose="020B0604020202020204" charset="0"/>
                <a:ea typeface="Roboto Slab" panose="020B0604020202020204" charset="0"/>
              </a:rPr>
              <a:t>Distribution of variable values</a:t>
            </a:r>
          </a:p>
        </p:txBody>
      </p:sp>
      <p:cxnSp>
        <p:nvCxnSpPr>
          <p:cNvPr id="7" name="Google Shape;40;p5"/>
          <p:cNvCxnSpPr/>
          <p:nvPr/>
        </p:nvCxnSpPr>
        <p:spPr>
          <a:xfrm flipH="1">
            <a:off x="992004" y="210206"/>
            <a:ext cx="1" cy="725215"/>
          </a:xfrm>
          <a:prstGeom prst="straightConnector1">
            <a:avLst/>
          </a:prstGeom>
          <a:noFill/>
          <a:ln w="9525" cap="flat" cmpd="sng">
            <a:solidFill>
              <a:srgbClr val="18637B"/>
            </a:solidFill>
            <a:prstDash val="solid"/>
            <a:round/>
            <a:headEnd type="none" w="med" len="med"/>
            <a:tailEnd type="none" w="med" len="med"/>
          </a:ln>
        </p:spPr>
      </p:cxnSp>
      <p:grpSp>
        <p:nvGrpSpPr>
          <p:cNvPr id="10" name="Google Shape;662;p40"/>
          <p:cNvGrpSpPr/>
          <p:nvPr/>
        </p:nvGrpSpPr>
        <p:grpSpPr>
          <a:xfrm>
            <a:off x="397533" y="354275"/>
            <a:ext cx="470093" cy="437075"/>
            <a:chOff x="3932350" y="3714775"/>
            <a:chExt cx="439650" cy="319075"/>
          </a:xfrm>
        </p:grpSpPr>
        <p:sp>
          <p:nvSpPr>
            <p:cNvPr id="11" name="Google Shape;663;p40"/>
            <p:cNvSpPr/>
            <p:nvPr/>
          </p:nvSpPr>
          <p:spPr>
            <a:xfrm>
              <a:off x="3932350" y="3714775"/>
              <a:ext cx="439650" cy="319075"/>
            </a:xfrm>
            <a:custGeom>
              <a:avLst/>
              <a:gdLst/>
              <a:ahLst/>
              <a:cxnLst/>
              <a:rect l="l" t="t" r="r" b="b"/>
              <a:pathLst>
                <a:path w="17586" h="12763" fill="none" extrusionOk="0">
                  <a:moveTo>
                    <a:pt x="1" y="1"/>
                  </a:moveTo>
                  <a:lnTo>
                    <a:pt x="1" y="12276"/>
                  </a:lnTo>
                  <a:lnTo>
                    <a:pt x="1" y="12276"/>
                  </a:lnTo>
                  <a:lnTo>
                    <a:pt x="1" y="12373"/>
                  </a:lnTo>
                  <a:lnTo>
                    <a:pt x="25" y="12471"/>
                  </a:lnTo>
                  <a:lnTo>
                    <a:pt x="74" y="12544"/>
                  </a:lnTo>
                  <a:lnTo>
                    <a:pt x="123" y="12617"/>
                  </a:lnTo>
                  <a:lnTo>
                    <a:pt x="196" y="12690"/>
                  </a:lnTo>
                  <a:lnTo>
                    <a:pt x="293" y="12714"/>
                  </a:lnTo>
                  <a:lnTo>
                    <a:pt x="366" y="12763"/>
                  </a:lnTo>
                  <a:lnTo>
                    <a:pt x="488" y="12763"/>
                  </a:lnTo>
                  <a:lnTo>
                    <a:pt x="17585" y="12763"/>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664;p40"/>
            <p:cNvSpPr/>
            <p:nvPr/>
          </p:nvSpPr>
          <p:spPr>
            <a:xfrm>
              <a:off x="3970100" y="3862750"/>
              <a:ext cx="77350" cy="132750"/>
            </a:xfrm>
            <a:custGeom>
              <a:avLst/>
              <a:gdLst/>
              <a:ahLst/>
              <a:cxnLst/>
              <a:rect l="l" t="t" r="r" b="b"/>
              <a:pathLst>
                <a:path w="3094" h="5310" fill="none" extrusionOk="0">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5309"/>
                  </a:lnTo>
                  <a:lnTo>
                    <a:pt x="3094" y="5309"/>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665;p40"/>
            <p:cNvSpPr/>
            <p:nvPr/>
          </p:nvSpPr>
          <p:spPr>
            <a:xfrm>
              <a:off x="4278800" y="3862750"/>
              <a:ext cx="77350" cy="132750"/>
            </a:xfrm>
            <a:custGeom>
              <a:avLst/>
              <a:gdLst/>
              <a:ahLst/>
              <a:cxnLst/>
              <a:rect l="l" t="t" r="r" b="b"/>
              <a:pathLst>
                <a:path w="3094" h="5310" fill="none" extrusionOk="0">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0" y="24"/>
                  </a:lnTo>
                  <a:lnTo>
                    <a:pt x="293" y="49"/>
                  </a:lnTo>
                  <a:lnTo>
                    <a:pt x="220" y="97"/>
                  </a:lnTo>
                  <a:lnTo>
                    <a:pt x="147" y="146"/>
                  </a:lnTo>
                  <a:lnTo>
                    <a:pt x="74" y="219"/>
                  </a:lnTo>
                  <a:lnTo>
                    <a:pt x="50" y="292"/>
                  </a:lnTo>
                  <a:lnTo>
                    <a:pt x="1" y="390"/>
                  </a:lnTo>
                  <a:lnTo>
                    <a:pt x="1" y="487"/>
                  </a:lnTo>
                  <a:lnTo>
                    <a:pt x="1" y="5309"/>
                  </a:lnTo>
                  <a:lnTo>
                    <a:pt x="3094" y="5309"/>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666;p40"/>
            <p:cNvSpPr/>
            <p:nvPr/>
          </p:nvSpPr>
          <p:spPr>
            <a:xfrm>
              <a:off x="4073000" y="3716600"/>
              <a:ext cx="77350" cy="278900"/>
            </a:xfrm>
            <a:custGeom>
              <a:avLst/>
              <a:gdLst/>
              <a:ahLst/>
              <a:cxnLst/>
              <a:rect l="l" t="t" r="r" b="b"/>
              <a:pathLst>
                <a:path w="3094" h="11156" fill="none" extrusionOk="0">
                  <a:moveTo>
                    <a:pt x="3094" y="11155"/>
                  </a:moveTo>
                  <a:lnTo>
                    <a:pt x="3094" y="488"/>
                  </a:lnTo>
                  <a:lnTo>
                    <a:pt x="3094" y="488"/>
                  </a:lnTo>
                  <a:lnTo>
                    <a:pt x="3094" y="391"/>
                  </a:lnTo>
                  <a:lnTo>
                    <a:pt x="3070" y="293"/>
                  </a:lnTo>
                  <a:lnTo>
                    <a:pt x="3021" y="220"/>
                  </a:lnTo>
                  <a:lnTo>
                    <a:pt x="2948" y="147"/>
                  </a:lnTo>
                  <a:lnTo>
                    <a:pt x="2899" y="98"/>
                  </a:lnTo>
                  <a:lnTo>
                    <a:pt x="2802" y="50"/>
                  </a:lnTo>
                  <a:lnTo>
                    <a:pt x="2704" y="25"/>
                  </a:lnTo>
                  <a:lnTo>
                    <a:pt x="2607" y="1"/>
                  </a:lnTo>
                  <a:lnTo>
                    <a:pt x="488" y="1"/>
                  </a:lnTo>
                  <a:lnTo>
                    <a:pt x="488" y="1"/>
                  </a:lnTo>
                  <a:lnTo>
                    <a:pt x="391" y="25"/>
                  </a:lnTo>
                  <a:lnTo>
                    <a:pt x="293" y="50"/>
                  </a:lnTo>
                  <a:lnTo>
                    <a:pt x="220" y="98"/>
                  </a:lnTo>
                  <a:lnTo>
                    <a:pt x="147" y="147"/>
                  </a:lnTo>
                  <a:lnTo>
                    <a:pt x="74" y="220"/>
                  </a:lnTo>
                  <a:lnTo>
                    <a:pt x="50" y="293"/>
                  </a:lnTo>
                  <a:lnTo>
                    <a:pt x="1" y="391"/>
                  </a:lnTo>
                  <a:lnTo>
                    <a:pt x="1" y="488"/>
                  </a:lnTo>
                  <a:lnTo>
                    <a:pt x="1" y="11155"/>
                  </a:lnTo>
                  <a:lnTo>
                    <a:pt x="3094" y="11155"/>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667;p40"/>
            <p:cNvSpPr/>
            <p:nvPr/>
          </p:nvSpPr>
          <p:spPr>
            <a:xfrm>
              <a:off x="4175900" y="3787250"/>
              <a:ext cx="77350" cy="208250"/>
            </a:xfrm>
            <a:custGeom>
              <a:avLst/>
              <a:gdLst/>
              <a:ahLst/>
              <a:cxnLst/>
              <a:rect l="l" t="t" r="r" b="b"/>
              <a:pathLst>
                <a:path w="3094" h="8330" fill="none" extrusionOk="0">
                  <a:moveTo>
                    <a:pt x="3094" y="832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8329"/>
                  </a:lnTo>
                  <a:lnTo>
                    <a:pt x="3094" y="8329"/>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p:cNvPicPr>
            <a:picLocks noChangeAspect="1"/>
          </p:cNvPicPr>
          <p:nvPr/>
        </p:nvPicPr>
        <p:blipFill rotWithShape="1">
          <a:blip r:embed="rId3" cstate="print">
            <a:extLst>
              <a:ext uri="{28A0092B-C50C-407E-A947-70E740481C1C}">
                <a14:useLocalDpi xmlns:a14="http://schemas.microsoft.com/office/drawing/2010/main" val="0"/>
              </a:ext>
            </a:extLst>
          </a:blip>
          <a:srcRect t="1230" b="3966"/>
          <a:stretch/>
        </p:blipFill>
        <p:spPr>
          <a:xfrm>
            <a:off x="589275" y="1290464"/>
            <a:ext cx="10959258" cy="4526199"/>
          </a:xfrm>
          <a:prstGeom prst="rect">
            <a:avLst/>
          </a:prstGeom>
        </p:spPr>
      </p:pic>
      <p:sp>
        <p:nvSpPr>
          <p:cNvPr id="16" name="TextBox 15"/>
          <p:cNvSpPr txBox="1"/>
          <p:nvPr/>
        </p:nvSpPr>
        <p:spPr>
          <a:xfrm>
            <a:off x="547922" y="5839650"/>
            <a:ext cx="11531189" cy="1077218"/>
          </a:xfrm>
          <a:prstGeom prst="rect">
            <a:avLst/>
          </a:prstGeom>
          <a:noFill/>
          <a:ln>
            <a:solidFill>
              <a:srgbClr val="3B8D61"/>
            </a:solidFill>
            <a:prstDash val="dash"/>
          </a:ln>
        </p:spPr>
        <p:txBody>
          <a:bodyPr wrap="square" rtlCol="0">
            <a:spAutoFit/>
          </a:bodyPr>
          <a:lstStyle/>
          <a:p>
            <a:r>
              <a:rPr lang="en-US" sz="1600" dirty="0">
                <a:latin typeface="Roboto Light" panose="02000000000000000000" pitchFamily="2" charset="0"/>
              </a:rPr>
              <a:t>Borrowing subscribers are distributed widely in big cities/provinces such as Hanoi, Ho Chi Minh City, Nghe An, Thanh </a:t>
            </a:r>
            <a:r>
              <a:rPr lang="en-US" sz="1600" dirty="0" err="1">
                <a:latin typeface="Roboto Light" panose="02000000000000000000" pitchFamily="2" charset="0"/>
              </a:rPr>
              <a:t>Hoa</a:t>
            </a:r>
            <a:r>
              <a:rPr lang="en-US" sz="1600" dirty="0">
                <a:latin typeface="Roboto Light" panose="02000000000000000000" pitchFamily="2" charset="0"/>
              </a:rPr>
              <a:t>, in which Hanoi, HCM, </a:t>
            </a:r>
            <a:r>
              <a:rPr lang="en-US" sz="1600" dirty="0" err="1">
                <a:latin typeface="Roboto Light" panose="02000000000000000000" pitchFamily="2" charset="0"/>
              </a:rPr>
              <a:t>Binh</a:t>
            </a:r>
            <a:r>
              <a:rPr lang="en-US" sz="1600" dirty="0">
                <a:latin typeface="Roboto Light" panose="02000000000000000000" pitchFamily="2" charset="0"/>
              </a:rPr>
              <a:t> Duong, Dong </a:t>
            </a:r>
            <a:r>
              <a:rPr lang="en-US" sz="1600" dirty="0" err="1">
                <a:latin typeface="Roboto Light" panose="02000000000000000000" pitchFamily="2" charset="0"/>
              </a:rPr>
              <a:t>Nai</a:t>
            </a:r>
            <a:r>
              <a:rPr lang="en-US" sz="1600" dirty="0">
                <a:latin typeface="Roboto Light" panose="02000000000000000000" pitchFamily="2" charset="0"/>
              </a:rPr>
              <a:t> have high bad debt ratio. mutation.</a:t>
            </a:r>
          </a:p>
          <a:p>
            <a:r>
              <a:rPr lang="en-US" sz="1600" dirty="0">
                <a:latin typeface="Roboto Light" panose="02000000000000000000" pitchFamily="2" charset="0"/>
              </a:rPr>
              <a:t>      The provinces of Cao Bang, Ca Mau, Bac Lieu,... ranked in the top of bad debt, but the number of observations is low, the reliability is not high.</a:t>
            </a:r>
          </a:p>
        </p:txBody>
      </p:sp>
      <p:sp>
        <p:nvSpPr>
          <p:cNvPr id="17" name="Chevron 16"/>
          <p:cNvSpPr/>
          <p:nvPr/>
        </p:nvSpPr>
        <p:spPr>
          <a:xfrm>
            <a:off x="616594" y="5936462"/>
            <a:ext cx="261977" cy="190060"/>
          </a:xfrm>
          <a:prstGeom prst="chevron">
            <a:avLst/>
          </a:prstGeom>
          <a:solidFill>
            <a:srgbClr val="1657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Roboto Light" panose="02000000000000000000" pitchFamily="2" charset="0"/>
              <a:ea typeface="Roboto Light" panose="02000000000000000000" pitchFamily="2" charset="0"/>
            </a:endParaRPr>
          </a:p>
        </p:txBody>
      </p:sp>
      <p:sp>
        <p:nvSpPr>
          <p:cNvPr id="18" name="Chevron 17"/>
          <p:cNvSpPr/>
          <p:nvPr/>
        </p:nvSpPr>
        <p:spPr>
          <a:xfrm>
            <a:off x="616594" y="6453121"/>
            <a:ext cx="261977" cy="190060"/>
          </a:xfrm>
          <a:prstGeom prst="chevron">
            <a:avLst/>
          </a:prstGeom>
          <a:solidFill>
            <a:srgbClr val="1657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Roboto Light" panose="02000000000000000000" pitchFamily="2" charset="0"/>
              <a:ea typeface="Roboto Light" panose="02000000000000000000" pitchFamily="2" charset="0"/>
            </a:endParaRPr>
          </a:p>
        </p:txBody>
      </p:sp>
    </p:spTree>
    <p:extLst>
      <p:ext uri="{BB962C8B-B14F-4D97-AF65-F5344CB8AC3E}">
        <p14:creationId xmlns:p14="http://schemas.microsoft.com/office/powerpoint/2010/main" val="23673265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pic>
        <p:nvPicPr>
          <p:cNvPr id="23" name="Picture 22"/>
          <p:cNvPicPr>
            <a:picLocks noChangeAspect="1"/>
          </p:cNvPicPr>
          <p:nvPr/>
        </p:nvPicPr>
        <p:blipFill rotWithShape="1">
          <a:blip r:embed="rId3" cstate="print">
            <a:extLst>
              <a:ext uri="{28A0092B-C50C-407E-A947-70E740481C1C}">
                <a14:useLocalDpi xmlns:a14="http://schemas.microsoft.com/office/drawing/2010/main" val="0"/>
              </a:ext>
            </a:extLst>
          </a:blip>
          <a:srcRect l="925" t="3328" r="46071" b="3536"/>
          <a:stretch/>
        </p:blipFill>
        <p:spPr>
          <a:xfrm>
            <a:off x="4314497" y="1371933"/>
            <a:ext cx="3470107" cy="1638562"/>
          </a:xfrm>
          <a:prstGeom prst="rect">
            <a:avLst/>
          </a:prstGeom>
          <a:solidFill>
            <a:srgbClr val="FFFFFF">
              <a:shade val="85000"/>
            </a:srgbClr>
          </a:solidFill>
          <a:ln w="88900" cap="sq">
            <a:noFill/>
            <a:miter lim="800000"/>
          </a:ln>
          <a:effectLst/>
        </p:spPr>
      </p:pic>
      <p:sp>
        <p:nvSpPr>
          <p:cNvPr id="447" name="Google Shape;447;p38"/>
          <p:cNvSpPr/>
          <p:nvPr/>
        </p:nvSpPr>
        <p:spPr>
          <a:xfrm>
            <a:off x="512417" y="1215470"/>
            <a:ext cx="396508" cy="355929"/>
          </a:xfrm>
          <a:custGeom>
            <a:avLst/>
            <a:gdLst/>
            <a:ahLst/>
            <a:cxnLst/>
            <a:rect l="l" t="t" r="r" b="b"/>
            <a:pathLst>
              <a:path w="16660" h="14955" fill="none" extrusionOk="0">
                <a:moveTo>
                  <a:pt x="12373" y="1"/>
                </a:moveTo>
                <a:lnTo>
                  <a:pt x="12373" y="1"/>
                </a:lnTo>
                <a:lnTo>
                  <a:pt x="12032" y="1"/>
                </a:lnTo>
                <a:lnTo>
                  <a:pt x="11691" y="49"/>
                </a:lnTo>
                <a:lnTo>
                  <a:pt x="11350" y="123"/>
                </a:lnTo>
                <a:lnTo>
                  <a:pt x="11033" y="196"/>
                </a:lnTo>
                <a:lnTo>
                  <a:pt x="10716" y="317"/>
                </a:lnTo>
                <a:lnTo>
                  <a:pt x="10424" y="464"/>
                </a:lnTo>
                <a:lnTo>
                  <a:pt x="10132" y="610"/>
                </a:lnTo>
                <a:lnTo>
                  <a:pt x="9864" y="804"/>
                </a:lnTo>
                <a:lnTo>
                  <a:pt x="9620" y="999"/>
                </a:lnTo>
                <a:lnTo>
                  <a:pt x="9377" y="1219"/>
                </a:lnTo>
                <a:lnTo>
                  <a:pt x="9158" y="1462"/>
                </a:lnTo>
                <a:lnTo>
                  <a:pt x="8939" y="1706"/>
                </a:lnTo>
                <a:lnTo>
                  <a:pt x="8768" y="1974"/>
                </a:lnTo>
                <a:lnTo>
                  <a:pt x="8598" y="2266"/>
                </a:lnTo>
                <a:lnTo>
                  <a:pt x="8451" y="2558"/>
                </a:lnTo>
                <a:lnTo>
                  <a:pt x="8330" y="2850"/>
                </a:lnTo>
                <a:lnTo>
                  <a:pt x="8330" y="2850"/>
                </a:lnTo>
                <a:lnTo>
                  <a:pt x="8208" y="2558"/>
                </a:lnTo>
                <a:lnTo>
                  <a:pt x="8062" y="2266"/>
                </a:lnTo>
                <a:lnTo>
                  <a:pt x="7891" y="1974"/>
                </a:lnTo>
                <a:lnTo>
                  <a:pt x="7721" y="1706"/>
                </a:lnTo>
                <a:lnTo>
                  <a:pt x="7502" y="1462"/>
                </a:lnTo>
                <a:lnTo>
                  <a:pt x="7282" y="1219"/>
                </a:lnTo>
                <a:lnTo>
                  <a:pt x="7039" y="999"/>
                </a:lnTo>
                <a:lnTo>
                  <a:pt x="6795" y="804"/>
                </a:lnTo>
                <a:lnTo>
                  <a:pt x="6527" y="610"/>
                </a:lnTo>
                <a:lnTo>
                  <a:pt x="6235" y="464"/>
                </a:lnTo>
                <a:lnTo>
                  <a:pt x="5943" y="317"/>
                </a:lnTo>
                <a:lnTo>
                  <a:pt x="5626" y="196"/>
                </a:lnTo>
                <a:lnTo>
                  <a:pt x="5310" y="123"/>
                </a:lnTo>
                <a:lnTo>
                  <a:pt x="4969" y="49"/>
                </a:lnTo>
                <a:lnTo>
                  <a:pt x="4628" y="1"/>
                </a:lnTo>
                <a:lnTo>
                  <a:pt x="4287" y="1"/>
                </a:lnTo>
                <a:lnTo>
                  <a:pt x="4287" y="1"/>
                </a:lnTo>
                <a:lnTo>
                  <a:pt x="3848" y="25"/>
                </a:lnTo>
                <a:lnTo>
                  <a:pt x="3434" y="74"/>
                </a:lnTo>
                <a:lnTo>
                  <a:pt x="3020" y="196"/>
                </a:lnTo>
                <a:lnTo>
                  <a:pt x="2606" y="342"/>
                </a:lnTo>
                <a:lnTo>
                  <a:pt x="2241" y="512"/>
                </a:lnTo>
                <a:lnTo>
                  <a:pt x="1900" y="731"/>
                </a:lnTo>
                <a:lnTo>
                  <a:pt x="1559" y="975"/>
                </a:lnTo>
                <a:lnTo>
                  <a:pt x="1267" y="1243"/>
                </a:lnTo>
                <a:lnTo>
                  <a:pt x="974" y="1560"/>
                </a:lnTo>
                <a:lnTo>
                  <a:pt x="731" y="1876"/>
                </a:lnTo>
                <a:lnTo>
                  <a:pt x="512" y="2241"/>
                </a:lnTo>
                <a:lnTo>
                  <a:pt x="341" y="2607"/>
                </a:lnTo>
                <a:lnTo>
                  <a:pt x="195" y="2996"/>
                </a:lnTo>
                <a:lnTo>
                  <a:pt x="98" y="3410"/>
                </a:lnTo>
                <a:lnTo>
                  <a:pt x="25" y="3849"/>
                </a:lnTo>
                <a:lnTo>
                  <a:pt x="0" y="4287"/>
                </a:lnTo>
                <a:lnTo>
                  <a:pt x="0" y="4287"/>
                </a:lnTo>
                <a:lnTo>
                  <a:pt x="0" y="4580"/>
                </a:lnTo>
                <a:lnTo>
                  <a:pt x="25" y="4872"/>
                </a:lnTo>
                <a:lnTo>
                  <a:pt x="122" y="5432"/>
                </a:lnTo>
                <a:lnTo>
                  <a:pt x="244" y="5992"/>
                </a:lnTo>
                <a:lnTo>
                  <a:pt x="439" y="6528"/>
                </a:lnTo>
                <a:lnTo>
                  <a:pt x="658" y="7039"/>
                </a:lnTo>
                <a:lnTo>
                  <a:pt x="926" y="7526"/>
                </a:lnTo>
                <a:lnTo>
                  <a:pt x="1194" y="7989"/>
                </a:lnTo>
                <a:lnTo>
                  <a:pt x="1510" y="8452"/>
                </a:lnTo>
                <a:lnTo>
                  <a:pt x="1851" y="8890"/>
                </a:lnTo>
                <a:lnTo>
                  <a:pt x="2192" y="9304"/>
                </a:lnTo>
                <a:lnTo>
                  <a:pt x="2558" y="9718"/>
                </a:lnTo>
                <a:lnTo>
                  <a:pt x="2923" y="10108"/>
                </a:lnTo>
                <a:lnTo>
                  <a:pt x="3629" y="10839"/>
                </a:lnTo>
                <a:lnTo>
                  <a:pt x="4287" y="11496"/>
                </a:lnTo>
                <a:lnTo>
                  <a:pt x="4287" y="11496"/>
                </a:lnTo>
                <a:lnTo>
                  <a:pt x="4847" y="12032"/>
                </a:lnTo>
                <a:lnTo>
                  <a:pt x="5480" y="12592"/>
                </a:lnTo>
                <a:lnTo>
                  <a:pt x="6820" y="13737"/>
                </a:lnTo>
                <a:lnTo>
                  <a:pt x="7891" y="14614"/>
                </a:lnTo>
                <a:lnTo>
                  <a:pt x="8330" y="14955"/>
                </a:lnTo>
                <a:lnTo>
                  <a:pt x="8330" y="14955"/>
                </a:lnTo>
                <a:lnTo>
                  <a:pt x="8768" y="14614"/>
                </a:lnTo>
                <a:lnTo>
                  <a:pt x="9815" y="13761"/>
                </a:lnTo>
                <a:lnTo>
                  <a:pt x="11155" y="12617"/>
                </a:lnTo>
                <a:lnTo>
                  <a:pt x="11788" y="12056"/>
                </a:lnTo>
                <a:lnTo>
                  <a:pt x="12373" y="11496"/>
                </a:lnTo>
                <a:lnTo>
                  <a:pt x="12373" y="11496"/>
                </a:lnTo>
                <a:lnTo>
                  <a:pt x="13030" y="10839"/>
                </a:lnTo>
                <a:lnTo>
                  <a:pt x="13736" y="10108"/>
                </a:lnTo>
                <a:lnTo>
                  <a:pt x="14102" y="9718"/>
                </a:lnTo>
                <a:lnTo>
                  <a:pt x="14467" y="9304"/>
                </a:lnTo>
                <a:lnTo>
                  <a:pt x="14808" y="8890"/>
                </a:lnTo>
                <a:lnTo>
                  <a:pt x="15149" y="8452"/>
                </a:lnTo>
                <a:lnTo>
                  <a:pt x="15466" y="7989"/>
                </a:lnTo>
                <a:lnTo>
                  <a:pt x="15734" y="7526"/>
                </a:lnTo>
                <a:lnTo>
                  <a:pt x="16001" y="7039"/>
                </a:lnTo>
                <a:lnTo>
                  <a:pt x="16221" y="6528"/>
                </a:lnTo>
                <a:lnTo>
                  <a:pt x="16416" y="5992"/>
                </a:lnTo>
                <a:lnTo>
                  <a:pt x="16537" y="5432"/>
                </a:lnTo>
                <a:lnTo>
                  <a:pt x="16635" y="4872"/>
                </a:lnTo>
                <a:lnTo>
                  <a:pt x="16659" y="4580"/>
                </a:lnTo>
                <a:lnTo>
                  <a:pt x="16659" y="4287"/>
                </a:lnTo>
                <a:lnTo>
                  <a:pt x="16659" y="4287"/>
                </a:lnTo>
                <a:lnTo>
                  <a:pt x="16635" y="3849"/>
                </a:lnTo>
                <a:lnTo>
                  <a:pt x="16562" y="3410"/>
                </a:lnTo>
                <a:lnTo>
                  <a:pt x="16464" y="2996"/>
                </a:lnTo>
                <a:lnTo>
                  <a:pt x="16318" y="2607"/>
                </a:lnTo>
                <a:lnTo>
                  <a:pt x="16148" y="2241"/>
                </a:lnTo>
                <a:lnTo>
                  <a:pt x="15928" y="1876"/>
                </a:lnTo>
                <a:lnTo>
                  <a:pt x="15685" y="1560"/>
                </a:lnTo>
                <a:lnTo>
                  <a:pt x="15393" y="1243"/>
                </a:lnTo>
                <a:lnTo>
                  <a:pt x="15100" y="975"/>
                </a:lnTo>
                <a:lnTo>
                  <a:pt x="14759" y="731"/>
                </a:lnTo>
                <a:lnTo>
                  <a:pt x="14418" y="512"/>
                </a:lnTo>
                <a:lnTo>
                  <a:pt x="14053" y="342"/>
                </a:lnTo>
                <a:lnTo>
                  <a:pt x="13639" y="196"/>
                </a:lnTo>
                <a:lnTo>
                  <a:pt x="13225" y="74"/>
                </a:lnTo>
                <a:lnTo>
                  <a:pt x="12811" y="25"/>
                </a:lnTo>
                <a:lnTo>
                  <a:pt x="12373" y="1"/>
                </a:lnTo>
                <a:lnTo>
                  <a:pt x="12373" y="1"/>
                </a:lnTo>
                <a:close/>
              </a:path>
            </a:pathLst>
          </a:custGeom>
          <a:noFill/>
          <a:ln w="9525" cap="rnd"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Roboto Light" panose="02000000000000000000" pitchFamily="2" charset="0"/>
              <a:ea typeface="Roboto Light" panose="02000000000000000000" pitchFamily="2" charset="0"/>
            </a:endParaRPr>
          </a:p>
        </p:txBody>
      </p:sp>
      <p:sp>
        <p:nvSpPr>
          <p:cNvPr id="448" name="Google Shape;448;p38"/>
          <p:cNvSpPr txBox="1">
            <a:spLocks noGrp="1"/>
          </p:cNvSpPr>
          <p:nvPr>
            <p:ph type="sldNum" idx="12"/>
          </p:nvPr>
        </p:nvSpPr>
        <p:spPr>
          <a:xfrm>
            <a:off x="-68067" y="6425867"/>
            <a:ext cx="465600" cy="432000"/>
          </a:xfrm>
          <a:prstGeom prst="rect">
            <a:avLst/>
          </a:prstGeom>
        </p:spPr>
        <p:txBody>
          <a:bodyPr spcFirstLastPara="1" vert="horz" wrap="square" lIns="121900" tIns="121900" rIns="121900" bIns="121900" rtlCol="0" anchor="t"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00000000-1234-1234-1234-123412341234}" type="slidenum">
              <a:rPr kumimoji="0" lang="en" sz="1067" b="0" i="0" u="none" strike="noStrike" kern="1200" cap="none" spc="0" normalizeH="0" baseline="0" noProof="0">
                <a:ln>
                  <a:noFill/>
                </a:ln>
                <a:solidFill>
                  <a:srgbClr val="FFFFFF"/>
                </a:solidFill>
                <a:effectLst/>
                <a:uLnTx/>
                <a:uFillTx/>
                <a:latin typeface="Roboto Slab"/>
                <a:cs typeface="Roboto Slab"/>
                <a:sym typeface="Roboto Slab"/>
              </a:rPr>
              <a:pPr marL="0" marR="0" lvl="0" indent="0" algn="ctr" defTabSz="914400" rtl="0" eaLnBrk="1" fontAlgn="auto" latinLnBrk="0" hangingPunct="1">
                <a:lnSpc>
                  <a:spcPct val="100000"/>
                </a:lnSpc>
                <a:spcBef>
                  <a:spcPts val="0"/>
                </a:spcBef>
                <a:spcAft>
                  <a:spcPts val="0"/>
                </a:spcAft>
                <a:buClrTx/>
                <a:buSzTx/>
                <a:buFontTx/>
                <a:buNone/>
                <a:tabLst/>
                <a:defRPr/>
              </a:pPr>
              <a:t>16</a:t>
            </a:fld>
            <a:endParaRPr kumimoji="0" sz="1067" b="0" i="0" u="none" strike="noStrike" kern="1200" cap="none" spc="0" normalizeH="0" baseline="0" noProof="0">
              <a:ln>
                <a:noFill/>
              </a:ln>
              <a:solidFill>
                <a:srgbClr val="FFFFFF"/>
              </a:solidFill>
              <a:effectLst/>
              <a:uLnTx/>
              <a:uFillTx/>
              <a:latin typeface="Roboto Slab"/>
              <a:cs typeface="Roboto Slab"/>
              <a:sym typeface="Roboto Slab"/>
            </a:endParaRPr>
          </a:p>
        </p:txBody>
      </p:sp>
      <p:pic>
        <p:nvPicPr>
          <p:cNvPr id="2" name="Picture 1"/>
          <p:cNvPicPr>
            <a:picLocks noChangeAspect="1"/>
          </p:cNvPicPr>
          <p:nvPr/>
        </p:nvPicPr>
        <p:blipFill rotWithShape="1">
          <a:blip r:embed="rId4" cstate="print">
            <a:extLst>
              <a:ext uri="{28A0092B-C50C-407E-A947-70E740481C1C}">
                <a14:useLocalDpi xmlns:a14="http://schemas.microsoft.com/office/drawing/2010/main" val="0"/>
              </a:ext>
            </a:extLst>
          </a:blip>
          <a:srcRect l="11890" t="34680" r="62591" b="37950"/>
          <a:stretch/>
        </p:blipFill>
        <p:spPr>
          <a:xfrm>
            <a:off x="802890" y="1416205"/>
            <a:ext cx="3111190" cy="1483113"/>
          </a:xfrm>
          <a:prstGeom prst="rect">
            <a:avLst/>
          </a:prstGeom>
        </p:spPr>
      </p:pic>
      <p:pic>
        <p:nvPicPr>
          <p:cNvPr id="3" name="Picture 2"/>
          <p:cNvPicPr>
            <a:picLocks noChangeAspect="1"/>
          </p:cNvPicPr>
          <p:nvPr/>
        </p:nvPicPr>
        <p:blipFill rotWithShape="1">
          <a:blip r:embed="rId5" cstate="print">
            <a:extLst>
              <a:ext uri="{28A0092B-C50C-407E-A947-70E740481C1C}">
                <a14:useLocalDpi xmlns:a14="http://schemas.microsoft.com/office/drawing/2010/main" val="0"/>
              </a:ext>
            </a:extLst>
          </a:blip>
          <a:srcRect l="38506" t="35492" r="35427" b="38373"/>
          <a:stretch/>
        </p:blipFill>
        <p:spPr>
          <a:xfrm>
            <a:off x="825192" y="4763544"/>
            <a:ext cx="3178098" cy="1416206"/>
          </a:xfrm>
          <a:prstGeom prst="rect">
            <a:avLst/>
          </a:prstGeom>
        </p:spPr>
      </p:pic>
      <p:pic>
        <p:nvPicPr>
          <p:cNvPr id="5" name="Picture 4"/>
          <p:cNvPicPr>
            <a:picLocks noChangeAspect="1"/>
          </p:cNvPicPr>
          <p:nvPr/>
        </p:nvPicPr>
        <p:blipFill rotWithShape="1">
          <a:blip r:embed="rId6" cstate="print">
            <a:extLst>
              <a:ext uri="{28A0092B-C50C-407E-A947-70E740481C1C}">
                <a14:useLocalDpi xmlns:a14="http://schemas.microsoft.com/office/drawing/2010/main" val="0"/>
              </a:ext>
            </a:extLst>
          </a:blip>
          <a:srcRect l="38505" t="35286" r="36160" b="38167"/>
          <a:stretch/>
        </p:blipFill>
        <p:spPr>
          <a:xfrm>
            <a:off x="844716" y="3124982"/>
            <a:ext cx="3088888" cy="1438507"/>
          </a:xfrm>
          <a:prstGeom prst="rect">
            <a:avLst/>
          </a:prstGeom>
        </p:spPr>
      </p:pic>
      <p:sp>
        <p:nvSpPr>
          <p:cNvPr id="9" name="TextBox 8"/>
          <p:cNvSpPr txBox="1"/>
          <p:nvPr/>
        </p:nvSpPr>
        <p:spPr>
          <a:xfrm>
            <a:off x="8323335" y="1791624"/>
            <a:ext cx="3512630" cy="1477328"/>
          </a:xfrm>
          <a:prstGeom prst="rect">
            <a:avLst/>
          </a:prstGeom>
          <a:noFill/>
          <a:ln>
            <a:solidFill>
              <a:srgbClr val="3B8D61"/>
            </a:solidFill>
            <a:prstDash val="dashDot"/>
          </a:ln>
        </p:spPr>
        <p:txBody>
          <a:bodyPr wrap="square" rtlCol="0">
            <a:spAutoFit/>
          </a:bodyPr>
          <a:lstStyle/>
          <a:p>
            <a:r>
              <a:rPr lang="en-US" dirty="0">
                <a:latin typeface="Roboto Light" panose="02000000000000000000" pitchFamily="2" charset="0"/>
                <a:ea typeface="Roboto Light" panose="02000000000000000000" pitchFamily="2" charset="0"/>
              </a:rPr>
              <a:t>Analysis of some important variables found that the distribution of values is discriminatory in terms of good and bad credit</a:t>
            </a:r>
          </a:p>
        </p:txBody>
      </p:sp>
      <p:sp>
        <p:nvSpPr>
          <p:cNvPr id="28" name="TextBox 27"/>
          <p:cNvSpPr txBox="1"/>
          <p:nvPr/>
        </p:nvSpPr>
        <p:spPr>
          <a:xfrm>
            <a:off x="8374570" y="3860604"/>
            <a:ext cx="3512630" cy="923330"/>
          </a:xfrm>
          <a:prstGeom prst="rect">
            <a:avLst/>
          </a:prstGeom>
          <a:solidFill>
            <a:srgbClr val="3B8D61"/>
          </a:solidFill>
        </p:spPr>
        <p:txBody>
          <a:bodyPr wrap="square" rtlCol="0">
            <a:spAutoFit/>
          </a:bodyPr>
          <a:lstStyle/>
          <a:p>
            <a:r>
              <a:rPr lang="en-US" dirty="0">
                <a:solidFill>
                  <a:schemeClr val="bg1"/>
                </a:solidFill>
                <a:latin typeface="Roboto Light" panose="02000000000000000000" pitchFamily="2" charset="0"/>
                <a:ea typeface="Roboto Light" panose="02000000000000000000" pitchFamily="2" charset="0"/>
              </a:rPr>
              <a:t>Telecommunications data has the ability to give credit ratings to subscribers</a:t>
            </a:r>
          </a:p>
        </p:txBody>
      </p:sp>
      <p:pic>
        <p:nvPicPr>
          <p:cNvPr id="16" name="Picture 1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230056" y="4763544"/>
            <a:ext cx="3828538" cy="1492290"/>
          </a:xfrm>
          <a:prstGeom prst="rect">
            <a:avLst/>
          </a:prstGeom>
        </p:spPr>
      </p:pic>
      <p:sp>
        <p:nvSpPr>
          <p:cNvPr id="8" name="TextBox 7"/>
          <p:cNvSpPr txBox="1"/>
          <p:nvPr/>
        </p:nvSpPr>
        <p:spPr>
          <a:xfrm>
            <a:off x="1124698" y="4552338"/>
            <a:ext cx="3131325" cy="400110"/>
          </a:xfrm>
          <a:prstGeom prst="rect">
            <a:avLst/>
          </a:prstGeom>
          <a:solidFill>
            <a:schemeClr val="bg1"/>
          </a:solidFill>
        </p:spPr>
        <p:txBody>
          <a:bodyPr wrap="square" rtlCol="0">
            <a:spAutoFit/>
          </a:bodyPr>
          <a:lstStyle/>
          <a:p>
            <a:pPr algn="ctr"/>
            <a:r>
              <a:rPr lang="en-US" sz="1000" dirty="0">
                <a:latin typeface="Roboto Light" panose="02000000000000000000" pitchFamily="2" charset="0"/>
                <a:ea typeface="Roboto Light" panose="02000000000000000000" pitchFamily="2" charset="0"/>
              </a:rPr>
              <a:t>Average Distribution of Days Telecommunications Usage In The Evenings &amp; Weekends</a:t>
            </a:r>
          </a:p>
        </p:txBody>
      </p:sp>
      <p:sp>
        <p:nvSpPr>
          <p:cNvPr id="19" name="TextBox 18"/>
          <p:cNvSpPr txBox="1"/>
          <p:nvPr/>
        </p:nvSpPr>
        <p:spPr>
          <a:xfrm>
            <a:off x="1109764" y="2924927"/>
            <a:ext cx="2558793" cy="553998"/>
          </a:xfrm>
          <a:prstGeom prst="rect">
            <a:avLst/>
          </a:prstGeom>
          <a:solidFill>
            <a:schemeClr val="bg1"/>
          </a:solidFill>
        </p:spPr>
        <p:txBody>
          <a:bodyPr wrap="square" rtlCol="0">
            <a:spAutoFit/>
          </a:bodyPr>
          <a:lstStyle/>
          <a:p>
            <a:pPr algn="ctr"/>
            <a:r>
              <a:rPr lang="en-US" sz="1000" dirty="0">
                <a:latin typeface="Roboto Light" panose="02000000000000000000" pitchFamily="2" charset="0"/>
                <a:ea typeface="Roboto Light" panose="02000000000000000000" pitchFamily="2" charset="0"/>
              </a:rPr>
              <a:t>Average Distribution Of Frequency To The Most Popular Locations Evenings &amp; Weekends</a:t>
            </a:r>
          </a:p>
        </p:txBody>
      </p:sp>
      <p:sp>
        <p:nvSpPr>
          <p:cNvPr id="20" name="TextBox 19"/>
          <p:cNvSpPr txBox="1"/>
          <p:nvPr/>
        </p:nvSpPr>
        <p:spPr>
          <a:xfrm>
            <a:off x="992003" y="1251996"/>
            <a:ext cx="2790569" cy="400110"/>
          </a:xfrm>
          <a:prstGeom prst="rect">
            <a:avLst/>
          </a:prstGeom>
          <a:solidFill>
            <a:schemeClr val="bg1"/>
          </a:solidFill>
        </p:spPr>
        <p:txBody>
          <a:bodyPr wrap="square" rtlCol="0">
            <a:spAutoFit/>
          </a:bodyPr>
          <a:lstStyle/>
          <a:p>
            <a:pPr algn="ctr"/>
            <a:r>
              <a:rPr lang="en-US" sz="1000" dirty="0">
                <a:latin typeface="Roboto Light" panose="02000000000000000000" pitchFamily="2" charset="0"/>
                <a:ea typeface="Roboto Light" panose="02000000000000000000" pitchFamily="2" charset="0"/>
              </a:rPr>
              <a:t>Average Distribution of Telecommunications Days in the Evening of the Week</a:t>
            </a:r>
          </a:p>
        </p:txBody>
      </p:sp>
      <p:pic>
        <p:nvPicPr>
          <p:cNvPr id="21" name="Picture 20"/>
          <p:cNvPicPr>
            <a:picLocks noChangeAspect="1"/>
          </p:cNvPicPr>
          <p:nvPr/>
        </p:nvPicPr>
        <p:blipFill rotWithShape="1">
          <a:blip r:embed="rId8" cstate="print">
            <a:extLst>
              <a:ext uri="{28A0092B-C50C-407E-A947-70E740481C1C}">
                <a14:useLocalDpi xmlns:a14="http://schemas.microsoft.com/office/drawing/2010/main" val="0"/>
              </a:ext>
            </a:extLst>
          </a:blip>
          <a:srcRect l="8857" t="10692" r="8939" b="6683"/>
          <a:stretch/>
        </p:blipFill>
        <p:spPr>
          <a:xfrm>
            <a:off x="4572000" y="3278458"/>
            <a:ext cx="3144644" cy="1271239"/>
          </a:xfrm>
          <a:prstGeom prst="rect">
            <a:avLst/>
          </a:prstGeom>
        </p:spPr>
      </p:pic>
      <p:sp>
        <p:nvSpPr>
          <p:cNvPr id="43" name="Rectangle 42"/>
          <p:cNvSpPr/>
          <p:nvPr/>
        </p:nvSpPr>
        <p:spPr>
          <a:xfrm rot="16200000">
            <a:off x="3165080" y="4585593"/>
            <a:ext cx="2879231" cy="182412"/>
          </a:xfrm>
          <a:prstGeom prst="rect">
            <a:avLst/>
          </a:prstGeom>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2" name="TextBox 21"/>
          <p:cNvSpPr txBox="1"/>
          <p:nvPr/>
        </p:nvSpPr>
        <p:spPr>
          <a:xfrm>
            <a:off x="4995765" y="2880322"/>
            <a:ext cx="2375191" cy="400110"/>
          </a:xfrm>
          <a:prstGeom prst="rect">
            <a:avLst/>
          </a:prstGeom>
          <a:solidFill>
            <a:schemeClr val="bg1"/>
          </a:solidFill>
        </p:spPr>
        <p:txBody>
          <a:bodyPr wrap="square" rtlCol="0">
            <a:spAutoFit/>
          </a:bodyPr>
          <a:lstStyle/>
          <a:p>
            <a:pPr algn="ctr"/>
            <a:r>
              <a:rPr lang="en-US" sz="1000" dirty="0">
                <a:latin typeface="Roboto Light" panose="02000000000000000000" pitchFamily="2" charset="0"/>
                <a:ea typeface="Roboto Light" panose="02000000000000000000" pitchFamily="2" charset="0"/>
              </a:rPr>
              <a:t>Telecommunications Subscriber Age Distribution (Varied Normalization)</a:t>
            </a:r>
          </a:p>
        </p:txBody>
      </p:sp>
      <p:sp>
        <p:nvSpPr>
          <p:cNvPr id="10" name="Rectangle 9"/>
          <p:cNvSpPr/>
          <p:nvPr/>
        </p:nvSpPr>
        <p:spPr>
          <a:xfrm>
            <a:off x="5479775" y="2571865"/>
            <a:ext cx="568712" cy="193637"/>
          </a:xfrm>
          <a:prstGeom prst="rect">
            <a:avLst/>
          </a:prstGeom>
          <a:solidFill>
            <a:srgbClr val="82ED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Light" panose="02000000000000000000" pitchFamily="2" charset="0"/>
              <a:ea typeface="Roboto Light" panose="02000000000000000000" pitchFamily="2" charset="0"/>
            </a:endParaRPr>
          </a:p>
        </p:txBody>
      </p:sp>
      <p:sp>
        <p:nvSpPr>
          <p:cNvPr id="30" name="Rectangle 29"/>
          <p:cNvSpPr/>
          <p:nvPr/>
        </p:nvSpPr>
        <p:spPr>
          <a:xfrm>
            <a:off x="4734951" y="1507806"/>
            <a:ext cx="613316" cy="1268847"/>
          </a:xfrm>
          <a:prstGeom prst="rect">
            <a:avLst/>
          </a:prstGeom>
          <a:solidFill>
            <a:srgbClr val="82ED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Light" panose="02000000000000000000" pitchFamily="2" charset="0"/>
              <a:ea typeface="Roboto Light" panose="02000000000000000000" pitchFamily="2" charset="0"/>
            </a:endParaRPr>
          </a:p>
        </p:txBody>
      </p:sp>
      <p:sp>
        <p:nvSpPr>
          <p:cNvPr id="31" name="Rectangle 30"/>
          <p:cNvSpPr/>
          <p:nvPr/>
        </p:nvSpPr>
        <p:spPr>
          <a:xfrm>
            <a:off x="6300646" y="2571865"/>
            <a:ext cx="613316" cy="204788"/>
          </a:xfrm>
          <a:prstGeom prst="rect">
            <a:avLst/>
          </a:prstGeom>
          <a:solidFill>
            <a:srgbClr val="825E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Light" panose="02000000000000000000" pitchFamily="2" charset="0"/>
              <a:ea typeface="Roboto Light" panose="02000000000000000000" pitchFamily="2" charset="0"/>
            </a:endParaRPr>
          </a:p>
        </p:txBody>
      </p:sp>
      <p:sp>
        <p:nvSpPr>
          <p:cNvPr id="32" name="Rectangle 31"/>
          <p:cNvSpPr/>
          <p:nvPr/>
        </p:nvSpPr>
        <p:spPr>
          <a:xfrm>
            <a:off x="7002866" y="2677627"/>
            <a:ext cx="611316" cy="99026"/>
          </a:xfrm>
          <a:prstGeom prst="rect">
            <a:avLst/>
          </a:prstGeom>
          <a:solidFill>
            <a:srgbClr val="825E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Light" panose="02000000000000000000" pitchFamily="2" charset="0"/>
              <a:ea typeface="Roboto Light" panose="02000000000000000000" pitchFamily="2" charset="0"/>
            </a:endParaRPr>
          </a:p>
        </p:txBody>
      </p:sp>
      <p:sp>
        <p:nvSpPr>
          <p:cNvPr id="33" name="TextBox 32"/>
          <p:cNvSpPr txBox="1"/>
          <p:nvPr/>
        </p:nvSpPr>
        <p:spPr>
          <a:xfrm>
            <a:off x="4962292" y="1104971"/>
            <a:ext cx="2651889" cy="400110"/>
          </a:xfrm>
          <a:prstGeom prst="rect">
            <a:avLst/>
          </a:prstGeom>
          <a:solidFill>
            <a:schemeClr val="bg1"/>
          </a:solidFill>
        </p:spPr>
        <p:txBody>
          <a:bodyPr wrap="square" rtlCol="0">
            <a:spAutoFit/>
          </a:bodyPr>
          <a:lstStyle/>
          <a:p>
            <a:pPr algn="ctr"/>
            <a:r>
              <a:rPr lang="en-US" sz="1000" dirty="0">
                <a:latin typeface="Roboto Light" panose="02000000000000000000" pitchFamily="2" charset="0"/>
                <a:ea typeface="Roboto Light" panose="02000000000000000000" pitchFamily="2" charset="0"/>
              </a:rPr>
              <a:t>Distributing Subscribers At least 01 Time</a:t>
            </a:r>
          </a:p>
          <a:p>
            <a:pPr algn="ctr"/>
            <a:r>
              <a:rPr lang="en-US" sz="1000" dirty="0">
                <a:latin typeface="Roboto Light" panose="02000000000000000000" pitchFamily="2" charset="0"/>
                <a:ea typeface="Roboto Light" panose="02000000000000000000" pitchFamily="2" charset="0"/>
              </a:rPr>
              <a:t>Change of Work Location</a:t>
            </a:r>
          </a:p>
        </p:txBody>
      </p:sp>
      <p:sp>
        <p:nvSpPr>
          <p:cNvPr id="12" name="Rectangle 11"/>
          <p:cNvSpPr/>
          <p:nvPr/>
        </p:nvSpPr>
        <p:spPr>
          <a:xfrm>
            <a:off x="1891540" y="6317119"/>
            <a:ext cx="995235" cy="217495"/>
          </a:xfrm>
          <a:prstGeom prst="rect">
            <a:avLst/>
          </a:prstGeom>
          <a:solidFill>
            <a:srgbClr val="82ED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latin typeface="Roboto Light" panose="02000000000000000000" pitchFamily="2" charset="0"/>
                <a:ea typeface="Roboto Light" panose="02000000000000000000" pitchFamily="2" charset="0"/>
              </a:rPr>
              <a:t>Nợ</a:t>
            </a:r>
            <a:r>
              <a:rPr lang="en-US" sz="1600" dirty="0">
                <a:latin typeface="Roboto Light" panose="02000000000000000000" pitchFamily="2" charset="0"/>
                <a:ea typeface="Roboto Light" panose="02000000000000000000" pitchFamily="2" charset="0"/>
              </a:rPr>
              <a:t> </a:t>
            </a:r>
            <a:r>
              <a:rPr lang="en-US" sz="1600" dirty="0" err="1">
                <a:latin typeface="Roboto Light" panose="02000000000000000000" pitchFamily="2" charset="0"/>
                <a:ea typeface="Roboto Light" panose="02000000000000000000" pitchFamily="2" charset="0"/>
              </a:rPr>
              <a:t>tốt</a:t>
            </a:r>
            <a:endParaRPr lang="en-US" sz="1600" dirty="0">
              <a:latin typeface="Roboto Light" panose="02000000000000000000" pitchFamily="2" charset="0"/>
              <a:ea typeface="Roboto Light" panose="02000000000000000000" pitchFamily="2" charset="0"/>
            </a:endParaRPr>
          </a:p>
        </p:txBody>
      </p:sp>
      <p:sp>
        <p:nvSpPr>
          <p:cNvPr id="34" name="Rectangle 33"/>
          <p:cNvSpPr/>
          <p:nvPr/>
        </p:nvSpPr>
        <p:spPr>
          <a:xfrm>
            <a:off x="844716" y="6317118"/>
            <a:ext cx="995235" cy="217495"/>
          </a:xfrm>
          <a:prstGeom prst="rect">
            <a:avLst/>
          </a:prstGeom>
          <a:solidFill>
            <a:srgbClr val="825E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err="1">
                <a:latin typeface="Roboto Light" panose="02000000000000000000" pitchFamily="2" charset="0"/>
                <a:ea typeface="Roboto Light" panose="02000000000000000000" pitchFamily="2" charset="0"/>
              </a:rPr>
              <a:t>Nợ</a:t>
            </a:r>
            <a:r>
              <a:rPr lang="en-US" sz="1600" dirty="0">
                <a:latin typeface="Roboto Light" panose="02000000000000000000" pitchFamily="2" charset="0"/>
                <a:ea typeface="Roboto Light" panose="02000000000000000000" pitchFamily="2" charset="0"/>
              </a:rPr>
              <a:t> </a:t>
            </a:r>
            <a:r>
              <a:rPr lang="en-US" sz="1600" dirty="0" err="1">
                <a:latin typeface="Roboto Light" panose="02000000000000000000" pitchFamily="2" charset="0"/>
                <a:ea typeface="Roboto Light" panose="02000000000000000000" pitchFamily="2" charset="0"/>
              </a:rPr>
              <a:t>xấu</a:t>
            </a:r>
            <a:endParaRPr lang="en-US" sz="1600" dirty="0">
              <a:latin typeface="Roboto Light" panose="02000000000000000000" pitchFamily="2" charset="0"/>
              <a:ea typeface="Roboto Light" panose="02000000000000000000" pitchFamily="2" charset="0"/>
            </a:endParaRPr>
          </a:p>
        </p:txBody>
      </p:sp>
      <p:sp>
        <p:nvSpPr>
          <p:cNvPr id="13" name="Striped Right Arrow 12"/>
          <p:cNvSpPr/>
          <p:nvPr/>
        </p:nvSpPr>
        <p:spPr>
          <a:xfrm rot="5400000">
            <a:off x="9891133" y="2903875"/>
            <a:ext cx="479502" cy="1284423"/>
          </a:xfrm>
          <a:prstGeom prst="stripedRightArrow">
            <a:avLst/>
          </a:prstGeom>
          <a:solidFill>
            <a:srgbClr val="94BF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Google Shape;445;p38"/>
          <p:cNvSpPr txBox="1">
            <a:spLocks noGrp="1"/>
          </p:cNvSpPr>
          <p:nvPr>
            <p:ph type="title"/>
          </p:nvPr>
        </p:nvSpPr>
        <p:spPr>
          <a:xfrm>
            <a:off x="992004" y="199696"/>
            <a:ext cx="3464382" cy="252249"/>
          </a:xfrm>
          <a:prstGeom prst="rect">
            <a:avLst/>
          </a:prstGeom>
        </p:spPr>
        <p:txBody>
          <a:bodyPr spcFirstLastPara="1" vert="horz" wrap="square" lIns="121900" tIns="121900" rIns="121900" bIns="121900" rtlCol="0" anchor="ctr" anchorCtr="0">
            <a:noAutofit/>
          </a:bodyPr>
          <a:lstStyle/>
          <a:p>
            <a:endParaRPr sz="1800" dirty="0">
              <a:solidFill>
                <a:schemeClr val="bg1"/>
              </a:solidFill>
              <a:latin typeface="Roboto Slab" panose="020B0604020202020204" charset="0"/>
              <a:ea typeface="Roboto Slab" panose="020B0604020202020204" charset="0"/>
            </a:endParaRPr>
          </a:p>
        </p:txBody>
      </p:sp>
      <p:sp>
        <p:nvSpPr>
          <p:cNvPr id="35" name="TextBox 34"/>
          <p:cNvSpPr txBox="1"/>
          <p:nvPr/>
        </p:nvSpPr>
        <p:spPr>
          <a:xfrm>
            <a:off x="992003" y="441434"/>
            <a:ext cx="5923804" cy="646331"/>
          </a:xfrm>
          <a:prstGeom prst="rect">
            <a:avLst/>
          </a:prstGeom>
          <a:noFill/>
        </p:spPr>
        <p:txBody>
          <a:bodyPr wrap="square" rtlCol="0">
            <a:spAutoFit/>
          </a:bodyPr>
          <a:lstStyle/>
          <a:p>
            <a:r>
              <a:rPr lang="en-US" sz="3600" dirty="0">
                <a:solidFill>
                  <a:schemeClr val="bg1"/>
                </a:solidFill>
                <a:latin typeface="Roboto Slab" panose="020B0604020202020204" charset="0"/>
                <a:ea typeface="Roboto Slab" panose="020B0604020202020204" charset="0"/>
              </a:rPr>
              <a:t>Distribution of variable</a:t>
            </a:r>
          </a:p>
        </p:txBody>
      </p:sp>
      <p:grpSp>
        <p:nvGrpSpPr>
          <p:cNvPr id="36" name="Google Shape;662;p40"/>
          <p:cNvGrpSpPr/>
          <p:nvPr/>
        </p:nvGrpSpPr>
        <p:grpSpPr>
          <a:xfrm>
            <a:off x="397533" y="354275"/>
            <a:ext cx="470093" cy="437075"/>
            <a:chOff x="3932350" y="3714775"/>
            <a:chExt cx="439650" cy="319075"/>
          </a:xfrm>
        </p:grpSpPr>
        <p:sp>
          <p:nvSpPr>
            <p:cNvPr id="37" name="Google Shape;663;p40"/>
            <p:cNvSpPr/>
            <p:nvPr/>
          </p:nvSpPr>
          <p:spPr>
            <a:xfrm>
              <a:off x="3932350" y="3714775"/>
              <a:ext cx="439650" cy="319075"/>
            </a:xfrm>
            <a:custGeom>
              <a:avLst/>
              <a:gdLst/>
              <a:ahLst/>
              <a:cxnLst/>
              <a:rect l="l" t="t" r="r" b="b"/>
              <a:pathLst>
                <a:path w="17586" h="12763" fill="none" extrusionOk="0">
                  <a:moveTo>
                    <a:pt x="1" y="1"/>
                  </a:moveTo>
                  <a:lnTo>
                    <a:pt x="1" y="12276"/>
                  </a:lnTo>
                  <a:lnTo>
                    <a:pt x="1" y="12276"/>
                  </a:lnTo>
                  <a:lnTo>
                    <a:pt x="1" y="12373"/>
                  </a:lnTo>
                  <a:lnTo>
                    <a:pt x="25" y="12471"/>
                  </a:lnTo>
                  <a:lnTo>
                    <a:pt x="74" y="12544"/>
                  </a:lnTo>
                  <a:lnTo>
                    <a:pt x="123" y="12617"/>
                  </a:lnTo>
                  <a:lnTo>
                    <a:pt x="196" y="12690"/>
                  </a:lnTo>
                  <a:lnTo>
                    <a:pt x="293" y="12714"/>
                  </a:lnTo>
                  <a:lnTo>
                    <a:pt x="366" y="12763"/>
                  </a:lnTo>
                  <a:lnTo>
                    <a:pt x="488" y="12763"/>
                  </a:lnTo>
                  <a:lnTo>
                    <a:pt x="17585" y="12763"/>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664;p40"/>
            <p:cNvSpPr/>
            <p:nvPr/>
          </p:nvSpPr>
          <p:spPr>
            <a:xfrm>
              <a:off x="3970100" y="3862750"/>
              <a:ext cx="77350" cy="132750"/>
            </a:xfrm>
            <a:custGeom>
              <a:avLst/>
              <a:gdLst/>
              <a:ahLst/>
              <a:cxnLst/>
              <a:rect l="l" t="t" r="r" b="b"/>
              <a:pathLst>
                <a:path w="3094" h="5310" fill="none" extrusionOk="0">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5309"/>
                  </a:lnTo>
                  <a:lnTo>
                    <a:pt x="3094" y="5309"/>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665;p40"/>
            <p:cNvSpPr/>
            <p:nvPr/>
          </p:nvSpPr>
          <p:spPr>
            <a:xfrm>
              <a:off x="4278800" y="3862750"/>
              <a:ext cx="77350" cy="132750"/>
            </a:xfrm>
            <a:custGeom>
              <a:avLst/>
              <a:gdLst/>
              <a:ahLst/>
              <a:cxnLst/>
              <a:rect l="l" t="t" r="r" b="b"/>
              <a:pathLst>
                <a:path w="3094" h="5310" fill="none" extrusionOk="0">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0" y="24"/>
                  </a:lnTo>
                  <a:lnTo>
                    <a:pt x="293" y="49"/>
                  </a:lnTo>
                  <a:lnTo>
                    <a:pt x="220" y="97"/>
                  </a:lnTo>
                  <a:lnTo>
                    <a:pt x="147" y="146"/>
                  </a:lnTo>
                  <a:lnTo>
                    <a:pt x="74" y="219"/>
                  </a:lnTo>
                  <a:lnTo>
                    <a:pt x="50" y="292"/>
                  </a:lnTo>
                  <a:lnTo>
                    <a:pt x="1" y="390"/>
                  </a:lnTo>
                  <a:lnTo>
                    <a:pt x="1" y="487"/>
                  </a:lnTo>
                  <a:lnTo>
                    <a:pt x="1" y="5309"/>
                  </a:lnTo>
                  <a:lnTo>
                    <a:pt x="3094" y="5309"/>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666;p40"/>
            <p:cNvSpPr/>
            <p:nvPr/>
          </p:nvSpPr>
          <p:spPr>
            <a:xfrm>
              <a:off x="4073000" y="3716600"/>
              <a:ext cx="77350" cy="278900"/>
            </a:xfrm>
            <a:custGeom>
              <a:avLst/>
              <a:gdLst/>
              <a:ahLst/>
              <a:cxnLst/>
              <a:rect l="l" t="t" r="r" b="b"/>
              <a:pathLst>
                <a:path w="3094" h="11156" fill="none" extrusionOk="0">
                  <a:moveTo>
                    <a:pt x="3094" y="11155"/>
                  </a:moveTo>
                  <a:lnTo>
                    <a:pt x="3094" y="488"/>
                  </a:lnTo>
                  <a:lnTo>
                    <a:pt x="3094" y="488"/>
                  </a:lnTo>
                  <a:lnTo>
                    <a:pt x="3094" y="391"/>
                  </a:lnTo>
                  <a:lnTo>
                    <a:pt x="3070" y="293"/>
                  </a:lnTo>
                  <a:lnTo>
                    <a:pt x="3021" y="220"/>
                  </a:lnTo>
                  <a:lnTo>
                    <a:pt x="2948" y="147"/>
                  </a:lnTo>
                  <a:lnTo>
                    <a:pt x="2899" y="98"/>
                  </a:lnTo>
                  <a:lnTo>
                    <a:pt x="2802" y="50"/>
                  </a:lnTo>
                  <a:lnTo>
                    <a:pt x="2704" y="25"/>
                  </a:lnTo>
                  <a:lnTo>
                    <a:pt x="2607" y="1"/>
                  </a:lnTo>
                  <a:lnTo>
                    <a:pt x="488" y="1"/>
                  </a:lnTo>
                  <a:lnTo>
                    <a:pt x="488" y="1"/>
                  </a:lnTo>
                  <a:lnTo>
                    <a:pt x="391" y="25"/>
                  </a:lnTo>
                  <a:lnTo>
                    <a:pt x="293" y="50"/>
                  </a:lnTo>
                  <a:lnTo>
                    <a:pt x="220" y="98"/>
                  </a:lnTo>
                  <a:lnTo>
                    <a:pt x="147" y="147"/>
                  </a:lnTo>
                  <a:lnTo>
                    <a:pt x="74" y="220"/>
                  </a:lnTo>
                  <a:lnTo>
                    <a:pt x="50" y="293"/>
                  </a:lnTo>
                  <a:lnTo>
                    <a:pt x="1" y="391"/>
                  </a:lnTo>
                  <a:lnTo>
                    <a:pt x="1" y="488"/>
                  </a:lnTo>
                  <a:lnTo>
                    <a:pt x="1" y="11155"/>
                  </a:lnTo>
                  <a:lnTo>
                    <a:pt x="3094" y="11155"/>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667;p40"/>
            <p:cNvSpPr/>
            <p:nvPr/>
          </p:nvSpPr>
          <p:spPr>
            <a:xfrm>
              <a:off x="4175900" y="3787250"/>
              <a:ext cx="77350" cy="208250"/>
            </a:xfrm>
            <a:custGeom>
              <a:avLst/>
              <a:gdLst/>
              <a:ahLst/>
              <a:cxnLst/>
              <a:rect l="l" t="t" r="r" b="b"/>
              <a:pathLst>
                <a:path w="3094" h="8330" fill="none" extrusionOk="0">
                  <a:moveTo>
                    <a:pt x="3094" y="832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8329"/>
                  </a:lnTo>
                  <a:lnTo>
                    <a:pt x="3094" y="8329"/>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42" name="Google Shape;40;p5"/>
          <p:cNvCxnSpPr/>
          <p:nvPr/>
        </p:nvCxnSpPr>
        <p:spPr>
          <a:xfrm flipH="1">
            <a:off x="992004" y="210206"/>
            <a:ext cx="1" cy="725215"/>
          </a:xfrm>
          <a:prstGeom prst="straightConnector1">
            <a:avLst/>
          </a:prstGeom>
          <a:noFill/>
          <a:ln w="9525" cap="flat" cmpd="sng">
            <a:solidFill>
              <a:srgbClr val="18637B"/>
            </a:solidFill>
            <a:prstDash val="solid"/>
            <a:round/>
            <a:headEnd type="none" w="med" len="med"/>
            <a:tailEnd type="none" w="med" len="med"/>
          </a:ln>
        </p:spPr>
      </p:cxnSp>
      <p:sp>
        <p:nvSpPr>
          <p:cNvPr id="4" name="Rectangle 3"/>
          <p:cNvSpPr/>
          <p:nvPr/>
        </p:nvSpPr>
        <p:spPr>
          <a:xfrm>
            <a:off x="4734951" y="6073422"/>
            <a:ext cx="2879231" cy="182412"/>
          </a:xfrm>
          <a:prstGeom prst="rect">
            <a:avLst/>
          </a:prstGeom>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8" name="TextBox 17"/>
          <p:cNvSpPr txBox="1"/>
          <p:nvPr/>
        </p:nvSpPr>
        <p:spPr>
          <a:xfrm>
            <a:off x="4995765" y="4530222"/>
            <a:ext cx="2107573" cy="400110"/>
          </a:xfrm>
          <a:prstGeom prst="rect">
            <a:avLst/>
          </a:prstGeom>
          <a:solidFill>
            <a:schemeClr val="bg1"/>
          </a:solidFill>
        </p:spPr>
        <p:txBody>
          <a:bodyPr wrap="square" rtlCol="0">
            <a:spAutoFit/>
          </a:bodyPr>
          <a:lstStyle/>
          <a:p>
            <a:pPr algn="ctr"/>
            <a:r>
              <a:rPr lang="en-US" sz="1000" dirty="0">
                <a:latin typeface="Roboto Light" panose="02000000000000000000" pitchFamily="2" charset="0"/>
                <a:ea typeface="Roboto Light" panose="02000000000000000000" pitchFamily="2" charset="0"/>
              </a:rPr>
              <a:t>Distribution of Number of Calls/Month of Subscribers</a:t>
            </a:r>
          </a:p>
        </p:txBody>
      </p:sp>
      <p:sp>
        <p:nvSpPr>
          <p:cNvPr id="7" name="TextBox 6">
            <a:extLst>
              <a:ext uri="{FF2B5EF4-FFF2-40B4-BE49-F238E27FC236}">
                <a16:creationId xmlns:a16="http://schemas.microsoft.com/office/drawing/2014/main" id="{D4279B88-6D7C-02D5-5FFA-ED1B363ABF5D}"/>
              </a:ext>
            </a:extLst>
          </p:cNvPr>
          <p:cNvSpPr txBox="1"/>
          <p:nvPr/>
        </p:nvSpPr>
        <p:spPr>
          <a:xfrm>
            <a:off x="2943922" y="3194153"/>
            <a:ext cx="6200078" cy="369332"/>
          </a:xfrm>
          <a:prstGeom prst="rect">
            <a:avLst/>
          </a:prstGeom>
          <a:noFill/>
        </p:spPr>
        <p:txBody>
          <a:bodyPr wrap="square">
            <a:spAutoFit/>
          </a:bodyPr>
          <a:lstStyle/>
          <a:p>
            <a:r>
              <a:rPr lang="en-VN" dirty="0"/>
              <a:t>Distribution of variable values</a:t>
            </a:r>
          </a:p>
        </p:txBody>
      </p:sp>
    </p:spTree>
    <p:extLst>
      <p:ext uri="{BB962C8B-B14F-4D97-AF65-F5344CB8AC3E}">
        <p14:creationId xmlns:p14="http://schemas.microsoft.com/office/powerpoint/2010/main" val="15005865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97" name="Rectangle 96"/>
          <p:cNvSpPr/>
          <p:nvPr/>
        </p:nvSpPr>
        <p:spPr>
          <a:xfrm>
            <a:off x="4715463" y="2507673"/>
            <a:ext cx="339635" cy="2657388"/>
          </a:xfrm>
          <a:prstGeom prst="rect">
            <a:avLst/>
          </a:prstGeom>
          <a:solidFill>
            <a:srgbClr val="A5A5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7" name="Google Shape;447;p38"/>
          <p:cNvSpPr/>
          <p:nvPr/>
        </p:nvSpPr>
        <p:spPr>
          <a:xfrm>
            <a:off x="512417" y="1215470"/>
            <a:ext cx="396508" cy="355929"/>
          </a:xfrm>
          <a:custGeom>
            <a:avLst/>
            <a:gdLst/>
            <a:ahLst/>
            <a:cxnLst/>
            <a:rect l="l" t="t" r="r" b="b"/>
            <a:pathLst>
              <a:path w="16660" h="14955" fill="none" extrusionOk="0">
                <a:moveTo>
                  <a:pt x="12373" y="1"/>
                </a:moveTo>
                <a:lnTo>
                  <a:pt x="12373" y="1"/>
                </a:lnTo>
                <a:lnTo>
                  <a:pt x="12032" y="1"/>
                </a:lnTo>
                <a:lnTo>
                  <a:pt x="11691" y="49"/>
                </a:lnTo>
                <a:lnTo>
                  <a:pt x="11350" y="123"/>
                </a:lnTo>
                <a:lnTo>
                  <a:pt x="11033" y="196"/>
                </a:lnTo>
                <a:lnTo>
                  <a:pt x="10716" y="317"/>
                </a:lnTo>
                <a:lnTo>
                  <a:pt x="10424" y="464"/>
                </a:lnTo>
                <a:lnTo>
                  <a:pt x="10132" y="610"/>
                </a:lnTo>
                <a:lnTo>
                  <a:pt x="9864" y="804"/>
                </a:lnTo>
                <a:lnTo>
                  <a:pt x="9620" y="999"/>
                </a:lnTo>
                <a:lnTo>
                  <a:pt x="9377" y="1219"/>
                </a:lnTo>
                <a:lnTo>
                  <a:pt x="9158" y="1462"/>
                </a:lnTo>
                <a:lnTo>
                  <a:pt x="8939" y="1706"/>
                </a:lnTo>
                <a:lnTo>
                  <a:pt x="8768" y="1974"/>
                </a:lnTo>
                <a:lnTo>
                  <a:pt x="8598" y="2266"/>
                </a:lnTo>
                <a:lnTo>
                  <a:pt x="8451" y="2558"/>
                </a:lnTo>
                <a:lnTo>
                  <a:pt x="8330" y="2850"/>
                </a:lnTo>
                <a:lnTo>
                  <a:pt x="8330" y="2850"/>
                </a:lnTo>
                <a:lnTo>
                  <a:pt x="8208" y="2558"/>
                </a:lnTo>
                <a:lnTo>
                  <a:pt x="8062" y="2266"/>
                </a:lnTo>
                <a:lnTo>
                  <a:pt x="7891" y="1974"/>
                </a:lnTo>
                <a:lnTo>
                  <a:pt x="7721" y="1706"/>
                </a:lnTo>
                <a:lnTo>
                  <a:pt x="7502" y="1462"/>
                </a:lnTo>
                <a:lnTo>
                  <a:pt x="7282" y="1219"/>
                </a:lnTo>
                <a:lnTo>
                  <a:pt x="7039" y="999"/>
                </a:lnTo>
                <a:lnTo>
                  <a:pt x="6795" y="804"/>
                </a:lnTo>
                <a:lnTo>
                  <a:pt x="6527" y="610"/>
                </a:lnTo>
                <a:lnTo>
                  <a:pt x="6235" y="464"/>
                </a:lnTo>
                <a:lnTo>
                  <a:pt x="5943" y="317"/>
                </a:lnTo>
                <a:lnTo>
                  <a:pt x="5626" y="196"/>
                </a:lnTo>
                <a:lnTo>
                  <a:pt x="5310" y="123"/>
                </a:lnTo>
                <a:lnTo>
                  <a:pt x="4969" y="49"/>
                </a:lnTo>
                <a:lnTo>
                  <a:pt x="4628" y="1"/>
                </a:lnTo>
                <a:lnTo>
                  <a:pt x="4287" y="1"/>
                </a:lnTo>
                <a:lnTo>
                  <a:pt x="4287" y="1"/>
                </a:lnTo>
                <a:lnTo>
                  <a:pt x="3848" y="25"/>
                </a:lnTo>
                <a:lnTo>
                  <a:pt x="3434" y="74"/>
                </a:lnTo>
                <a:lnTo>
                  <a:pt x="3020" y="196"/>
                </a:lnTo>
                <a:lnTo>
                  <a:pt x="2606" y="342"/>
                </a:lnTo>
                <a:lnTo>
                  <a:pt x="2241" y="512"/>
                </a:lnTo>
                <a:lnTo>
                  <a:pt x="1900" y="731"/>
                </a:lnTo>
                <a:lnTo>
                  <a:pt x="1559" y="975"/>
                </a:lnTo>
                <a:lnTo>
                  <a:pt x="1267" y="1243"/>
                </a:lnTo>
                <a:lnTo>
                  <a:pt x="974" y="1560"/>
                </a:lnTo>
                <a:lnTo>
                  <a:pt x="731" y="1876"/>
                </a:lnTo>
                <a:lnTo>
                  <a:pt x="512" y="2241"/>
                </a:lnTo>
                <a:lnTo>
                  <a:pt x="341" y="2607"/>
                </a:lnTo>
                <a:lnTo>
                  <a:pt x="195" y="2996"/>
                </a:lnTo>
                <a:lnTo>
                  <a:pt x="98" y="3410"/>
                </a:lnTo>
                <a:lnTo>
                  <a:pt x="25" y="3849"/>
                </a:lnTo>
                <a:lnTo>
                  <a:pt x="0" y="4287"/>
                </a:lnTo>
                <a:lnTo>
                  <a:pt x="0" y="4287"/>
                </a:lnTo>
                <a:lnTo>
                  <a:pt x="0" y="4580"/>
                </a:lnTo>
                <a:lnTo>
                  <a:pt x="25" y="4872"/>
                </a:lnTo>
                <a:lnTo>
                  <a:pt x="122" y="5432"/>
                </a:lnTo>
                <a:lnTo>
                  <a:pt x="244" y="5992"/>
                </a:lnTo>
                <a:lnTo>
                  <a:pt x="439" y="6528"/>
                </a:lnTo>
                <a:lnTo>
                  <a:pt x="658" y="7039"/>
                </a:lnTo>
                <a:lnTo>
                  <a:pt x="926" y="7526"/>
                </a:lnTo>
                <a:lnTo>
                  <a:pt x="1194" y="7989"/>
                </a:lnTo>
                <a:lnTo>
                  <a:pt x="1510" y="8452"/>
                </a:lnTo>
                <a:lnTo>
                  <a:pt x="1851" y="8890"/>
                </a:lnTo>
                <a:lnTo>
                  <a:pt x="2192" y="9304"/>
                </a:lnTo>
                <a:lnTo>
                  <a:pt x="2558" y="9718"/>
                </a:lnTo>
                <a:lnTo>
                  <a:pt x="2923" y="10108"/>
                </a:lnTo>
                <a:lnTo>
                  <a:pt x="3629" y="10839"/>
                </a:lnTo>
                <a:lnTo>
                  <a:pt x="4287" y="11496"/>
                </a:lnTo>
                <a:lnTo>
                  <a:pt x="4287" y="11496"/>
                </a:lnTo>
                <a:lnTo>
                  <a:pt x="4847" y="12032"/>
                </a:lnTo>
                <a:lnTo>
                  <a:pt x="5480" y="12592"/>
                </a:lnTo>
                <a:lnTo>
                  <a:pt x="6820" y="13737"/>
                </a:lnTo>
                <a:lnTo>
                  <a:pt x="7891" y="14614"/>
                </a:lnTo>
                <a:lnTo>
                  <a:pt x="8330" y="14955"/>
                </a:lnTo>
                <a:lnTo>
                  <a:pt x="8330" y="14955"/>
                </a:lnTo>
                <a:lnTo>
                  <a:pt x="8768" y="14614"/>
                </a:lnTo>
                <a:lnTo>
                  <a:pt x="9815" y="13761"/>
                </a:lnTo>
                <a:lnTo>
                  <a:pt x="11155" y="12617"/>
                </a:lnTo>
                <a:lnTo>
                  <a:pt x="11788" y="12056"/>
                </a:lnTo>
                <a:lnTo>
                  <a:pt x="12373" y="11496"/>
                </a:lnTo>
                <a:lnTo>
                  <a:pt x="12373" y="11496"/>
                </a:lnTo>
                <a:lnTo>
                  <a:pt x="13030" y="10839"/>
                </a:lnTo>
                <a:lnTo>
                  <a:pt x="13736" y="10108"/>
                </a:lnTo>
                <a:lnTo>
                  <a:pt x="14102" y="9718"/>
                </a:lnTo>
                <a:lnTo>
                  <a:pt x="14467" y="9304"/>
                </a:lnTo>
                <a:lnTo>
                  <a:pt x="14808" y="8890"/>
                </a:lnTo>
                <a:lnTo>
                  <a:pt x="15149" y="8452"/>
                </a:lnTo>
                <a:lnTo>
                  <a:pt x="15466" y="7989"/>
                </a:lnTo>
                <a:lnTo>
                  <a:pt x="15734" y="7526"/>
                </a:lnTo>
                <a:lnTo>
                  <a:pt x="16001" y="7039"/>
                </a:lnTo>
                <a:lnTo>
                  <a:pt x="16221" y="6528"/>
                </a:lnTo>
                <a:lnTo>
                  <a:pt x="16416" y="5992"/>
                </a:lnTo>
                <a:lnTo>
                  <a:pt x="16537" y="5432"/>
                </a:lnTo>
                <a:lnTo>
                  <a:pt x="16635" y="4872"/>
                </a:lnTo>
                <a:lnTo>
                  <a:pt x="16659" y="4580"/>
                </a:lnTo>
                <a:lnTo>
                  <a:pt x="16659" y="4287"/>
                </a:lnTo>
                <a:lnTo>
                  <a:pt x="16659" y="4287"/>
                </a:lnTo>
                <a:lnTo>
                  <a:pt x="16635" y="3849"/>
                </a:lnTo>
                <a:lnTo>
                  <a:pt x="16562" y="3410"/>
                </a:lnTo>
                <a:lnTo>
                  <a:pt x="16464" y="2996"/>
                </a:lnTo>
                <a:lnTo>
                  <a:pt x="16318" y="2607"/>
                </a:lnTo>
                <a:lnTo>
                  <a:pt x="16148" y="2241"/>
                </a:lnTo>
                <a:lnTo>
                  <a:pt x="15928" y="1876"/>
                </a:lnTo>
                <a:lnTo>
                  <a:pt x="15685" y="1560"/>
                </a:lnTo>
                <a:lnTo>
                  <a:pt x="15393" y="1243"/>
                </a:lnTo>
                <a:lnTo>
                  <a:pt x="15100" y="975"/>
                </a:lnTo>
                <a:lnTo>
                  <a:pt x="14759" y="731"/>
                </a:lnTo>
                <a:lnTo>
                  <a:pt x="14418" y="512"/>
                </a:lnTo>
                <a:lnTo>
                  <a:pt x="14053" y="342"/>
                </a:lnTo>
                <a:lnTo>
                  <a:pt x="13639" y="196"/>
                </a:lnTo>
                <a:lnTo>
                  <a:pt x="13225" y="74"/>
                </a:lnTo>
                <a:lnTo>
                  <a:pt x="12811" y="25"/>
                </a:lnTo>
                <a:lnTo>
                  <a:pt x="12373" y="1"/>
                </a:lnTo>
                <a:lnTo>
                  <a:pt x="12373" y="1"/>
                </a:lnTo>
                <a:close/>
              </a:path>
            </a:pathLst>
          </a:custGeom>
          <a:noFill/>
          <a:ln w="9525" cap="rnd"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endParaRPr sz="2400" dirty="0">
              <a:latin typeface="Roboto Light" panose="02000000000000000000" pitchFamily="2" charset="0"/>
            </a:endParaRPr>
          </a:p>
        </p:txBody>
      </p:sp>
      <p:sp>
        <p:nvSpPr>
          <p:cNvPr id="448" name="Google Shape;448;p38"/>
          <p:cNvSpPr txBox="1">
            <a:spLocks noGrp="1"/>
          </p:cNvSpPr>
          <p:nvPr>
            <p:ph type="sldNum" idx="12"/>
          </p:nvPr>
        </p:nvSpPr>
        <p:spPr>
          <a:xfrm>
            <a:off x="-68067" y="6425867"/>
            <a:ext cx="465600" cy="432000"/>
          </a:xfrm>
          <a:prstGeom prst="rect">
            <a:avLst/>
          </a:prstGeom>
        </p:spPr>
        <p:txBody>
          <a:bodyPr spcFirstLastPara="1" vert="horz" wrap="square" lIns="121900" tIns="121900" rIns="121900" bIns="121900" rtlCol="0" anchor="t" anchorCtr="0">
            <a:noAutofit/>
          </a:bodyPr>
          <a:lstStyle/>
          <a:p>
            <a:fld id="{00000000-1234-1234-1234-123412341234}" type="slidenum">
              <a:rPr lang="en"/>
              <a:pPr/>
              <a:t>17</a:t>
            </a:fld>
            <a:endParaRPr/>
          </a:p>
        </p:txBody>
      </p:sp>
      <p:sp>
        <p:nvSpPr>
          <p:cNvPr id="2" name="TextBox 1"/>
          <p:cNvSpPr txBox="1"/>
          <p:nvPr/>
        </p:nvSpPr>
        <p:spPr>
          <a:xfrm>
            <a:off x="992003" y="441434"/>
            <a:ext cx="6270645" cy="646331"/>
          </a:xfrm>
          <a:prstGeom prst="rect">
            <a:avLst/>
          </a:prstGeom>
          <a:noFill/>
        </p:spPr>
        <p:txBody>
          <a:bodyPr wrap="square" rtlCol="0">
            <a:spAutoFit/>
          </a:bodyPr>
          <a:lstStyle/>
          <a:p>
            <a:r>
              <a:rPr lang="en-US" sz="3600" dirty="0">
                <a:solidFill>
                  <a:schemeClr val="bg1"/>
                </a:solidFill>
                <a:latin typeface="Roboto Slab" panose="020B0604020202020204" charset="0"/>
                <a:ea typeface="Roboto Slab" panose="020B0604020202020204" charset="0"/>
              </a:rPr>
              <a:t>Data selection mindset</a:t>
            </a:r>
          </a:p>
        </p:txBody>
      </p:sp>
      <p:cxnSp>
        <p:nvCxnSpPr>
          <p:cNvPr id="7" name="Google Shape;40;p5"/>
          <p:cNvCxnSpPr/>
          <p:nvPr/>
        </p:nvCxnSpPr>
        <p:spPr>
          <a:xfrm flipH="1">
            <a:off x="992004" y="210206"/>
            <a:ext cx="1" cy="725215"/>
          </a:xfrm>
          <a:prstGeom prst="straightConnector1">
            <a:avLst/>
          </a:prstGeom>
          <a:noFill/>
          <a:ln w="9525" cap="flat" cmpd="sng">
            <a:solidFill>
              <a:srgbClr val="18637B"/>
            </a:solidFill>
            <a:prstDash val="solid"/>
            <a:round/>
            <a:headEnd type="none" w="med" len="med"/>
            <a:tailEnd type="none" w="med" len="med"/>
          </a:ln>
        </p:spPr>
      </p:cxnSp>
      <p:sp>
        <p:nvSpPr>
          <p:cNvPr id="9" name="Rectangle 8"/>
          <p:cNvSpPr/>
          <p:nvPr/>
        </p:nvSpPr>
        <p:spPr>
          <a:xfrm>
            <a:off x="710671" y="1169571"/>
            <a:ext cx="11259288" cy="923330"/>
          </a:xfrm>
          <a:prstGeom prst="rect">
            <a:avLst/>
          </a:prstGeom>
        </p:spPr>
        <p:txBody>
          <a:bodyPr wrap="square">
            <a:spAutoFit/>
          </a:bodyPr>
          <a:lstStyle/>
          <a:p>
            <a:r>
              <a:rPr lang="en-US" dirty="0">
                <a:latin typeface="Roboto Light" panose="02000000000000000000" pitchFamily="2" charset="0"/>
                <a:ea typeface="Roboto Light" panose="02000000000000000000" pitchFamily="2" charset="0"/>
                <a:cs typeface="Calibri" panose="020F0502020204030204" pitchFamily="34" charset="0"/>
              </a:rPr>
              <a:t>Data generation thinking will be in the direction of maximizing exploitable information, including three steps: creating basic data (raw data), exploiting information fields from basic data (Features extraction), using transformation techniques for generating secondary data (feature extraction).</a:t>
            </a:r>
            <a:endParaRPr lang="en-US" dirty="0">
              <a:latin typeface="Roboto Light" panose="02000000000000000000" pitchFamily="2" charset="0"/>
              <a:ea typeface="Roboto Light" panose="02000000000000000000" pitchFamily="2" charset="0"/>
            </a:endParaRPr>
          </a:p>
        </p:txBody>
      </p:sp>
      <p:sp>
        <p:nvSpPr>
          <p:cNvPr id="52" name="Rectangle 51"/>
          <p:cNvSpPr/>
          <p:nvPr/>
        </p:nvSpPr>
        <p:spPr>
          <a:xfrm>
            <a:off x="7283307" y="2504234"/>
            <a:ext cx="343577" cy="2657388"/>
          </a:xfrm>
          <a:prstGeom prst="rect">
            <a:avLst/>
          </a:prstGeom>
          <a:solidFill>
            <a:srgbClr val="A5A5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 name="Group 21"/>
          <p:cNvGrpSpPr/>
          <p:nvPr/>
        </p:nvGrpSpPr>
        <p:grpSpPr>
          <a:xfrm>
            <a:off x="2740757" y="3207136"/>
            <a:ext cx="2016752" cy="1097617"/>
            <a:chOff x="2103252" y="2697751"/>
            <a:chExt cx="2016752" cy="805747"/>
          </a:xfrm>
          <a:solidFill>
            <a:srgbClr val="18637B"/>
          </a:solidFill>
        </p:grpSpPr>
        <p:grpSp>
          <p:nvGrpSpPr>
            <p:cNvPr id="20" name="Group 19"/>
            <p:cNvGrpSpPr/>
            <p:nvPr/>
          </p:nvGrpSpPr>
          <p:grpSpPr>
            <a:xfrm>
              <a:off x="2103252" y="2697751"/>
              <a:ext cx="1939869" cy="805747"/>
              <a:chOff x="2310555" y="2705441"/>
              <a:chExt cx="1939869" cy="805747"/>
            </a:xfrm>
            <a:grpFill/>
          </p:grpSpPr>
          <p:sp>
            <p:nvSpPr>
              <p:cNvPr id="94" name="Flowchart: Manual Operation 93"/>
              <p:cNvSpPr/>
              <p:nvPr/>
            </p:nvSpPr>
            <p:spPr>
              <a:xfrm rot="5400000" flipH="1">
                <a:off x="2905343" y="2166107"/>
                <a:ext cx="805747" cy="1884415"/>
              </a:xfrm>
              <a:prstGeom prst="flowChartManualOperati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Oval 94"/>
              <p:cNvSpPr/>
              <p:nvPr/>
            </p:nvSpPr>
            <p:spPr>
              <a:xfrm>
                <a:off x="2310555" y="2858761"/>
                <a:ext cx="185587" cy="49813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3" name="Oval 92"/>
            <p:cNvSpPr/>
            <p:nvPr/>
          </p:nvSpPr>
          <p:spPr>
            <a:xfrm>
              <a:off x="3952057" y="2697751"/>
              <a:ext cx="167947" cy="79764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3" name="Right Arrow 52"/>
          <p:cNvSpPr/>
          <p:nvPr/>
        </p:nvSpPr>
        <p:spPr>
          <a:xfrm>
            <a:off x="6995257" y="3442360"/>
            <a:ext cx="381239" cy="290336"/>
          </a:xfrm>
          <a:prstGeom prst="rightArrow">
            <a:avLst/>
          </a:prstGeom>
          <a:solidFill>
            <a:srgbClr val="A5A5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Pentagon 53"/>
          <p:cNvSpPr/>
          <p:nvPr/>
        </p:nvSpPr>
        <p:spPr>
          <a:xfrm>
            <a:off x="4708238" y="2162757"/>
            <a:ext cx="1438718" cy="540885"/>
          </a:xfrm>
          <a:prstGeom prst="homePlate">
            <a:avLst/>
          </a:prstGeom>
          <a:solidFill>
            <a:srgbClr val="18637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Roboto Light" panose="02000000000000000000" pitchFamily="2" charset="0"/>
                <a:ea typeface="Roboto Light" panose="02000000000000000000" pitchFamily="2" charset="0"/>
              </a:rPr>
              <a:t>Features extraction</a:t>
            </a:r>
          </a:p>
        </p:txBody>
      </p:sp>
      <p:sp>
        <p:nvSpPr>
          <p:cNvPr id="98" name="Pentagon 97"/>
          <p:cNvSpPr/>
          <p:nvPr/>
        </p:nvSpPr>
        <p:spPr>
          <a:xfrm>
            <a:off x="7269715" y="2121851"/>
            <a:ext cx="1445575" cy="577351"/>
          </a:xfrm>
          <a:prstGeom prst="homePlate">
            <a:avLst/>
          </a:prstGeom>
          <a:solidFill>
            <a:srgbClr val="18637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Roboto Light" panose="02000000000000000000" pitchFamily="2" charset="0"/>
                <a:ea typeface="Roboto Light" panose="02000000000000000000" pitchFamily="2" charset="0"/>
              </a:rPr>
              <a:t>Features extraction</a:t>
            </a:r>
          </a:p>
        </p:txBody>
      </p:sp>
      <p:grpSp>
        <p:nvGrpSpPr>
          <p:cNvPr id="49" name="Group 48"/>
          <p:cNvGrpSpPr/>
          <p:nvPr/>
        </p:nvGrpSpPr>
        <p:grpSpPr>
          <a:xfrm>
            <a:off x="4629922" y="2826195"/>
            <a:ext cx="2757023" cy="1832606"/>
            <a:chOff x="6821562" y="1995152"/>
            <a:chExt cx="2645083" cy="2218150"/>
          </a:xfrm>
          <a:solidFill>
            <a:srgbClr val="18637B"/>
          </a:solidFill>
        </p:grpSpPr>
        <p:sp>
          <p:nvSpPr>
            <p:cNvPr id="16" name="Flowchart: Manual Operation 15"/>
            <p:cNvSpPr/>
            <p:nvPr/>
          </p:nvSpPr>
          <p:spPr>
            <a:xfrm rot="5400000" flipH="1">
              <a:off x="7085049" y="1831706"/>
              <a:ext cx="2218150" cy="2545042"/>
            </a:xfrm>
            <a:prstGeom prst="flowChartManualOperati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p:cNvSpPr/>
            <p:nvPr/>
          </p:nvSpPr>
          <p:spPr>
            <a:xfrm>
              <a:off x="6821562" y="2429862"/>
              <a:ext cx="243751" cy="135346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Oval 17"/>
          <p:cNvSpPr/>
          <p:nvPr/>
        </p:nvSpPr>
        <p:spPr>
          <a:xfrm>
            <a:off x="7165324" y="2826195"/>
            <a:ext cx="409476" cy="183260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5" name="Group 44"/>
          <p:cNvGrpSpPr/>
          <p:nvPr/>
        </p:nvGrpSpPr>
        <p:grpSpPr>
          <a:xfrm flipH="1">
            <a:off x="7280428" y="2829172"/>
            <a:ext cx="2688984" cy="1842333"/>
            <a:chOff x="3958179" y="2441618"/>
            <a:chExt cx="2688984" cy="1324772"/>
          </a:xfrm>
          <a:solidFill>
            <a:srgbClr val="18637B"/>
          </a:solidFill>
        </p:grpSpPr>
        <p:grpSp>
          <p:nvGrpSpPr>
            <p:cNvPr id="21" name="Group 20"/>
            <p:cNvGrpSpPr/>
            <p:nvPr/>
          </p:nvGrpSpPr>
          <p:grpSpPr>
            <a:xfrm>
              <a:off x="3958179" y="2441618"/>
              <a:ext cx="2545042" cy="1315636"/>
              <a:chOff x="3958179" y="2441618"/>
              <a:chExt cx="2545042" cy="1315636"/>
            </a:xfrm>
            <a:grpFill/>
          </p:grpSpPr>
          <p:sp>
            <p:nvSpPr>
              <p:cNvPr id="91" name="Flowchart: Manual Operation 90"/>
              <p:cNvSpPr/>
              <p:nvPr/>
            </p:nvSpPr>
            <p:spPr>
              <a:xfrm rot="5400000" flipH="1">
                <a:off x="4572882" y="1826915"/>
                <a:ext cx="1315636" cy="2545042"/>
              </a:xfrm>
              <a:prstGeom prst="flowChartManualOperati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p:cNvSpPr/>
              <p:nvPr/>
            </p:nvSpPr>
            <p:spPr>
              <a:xfrm>
                <a:off x="4116837" y="2705441"/>
                <a:ext cx="221391" cy="80121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2" name="Oval 91"/>
            <p:cNvSpPr/>
            <p:nvPr/>
          </p:nvSpPr>
          <p:spPr>
            <a:xfrm>
              <a:off x="6397900" y="2445420"/>
              <a:ext cx="249263" cy="1320970"/>
            </a:xfrm>
            <a:prstGeom prst="ellipse">
              <a:avLst/>
            </a:prstGeom>
            <a:solidFill>
              <a:srgbClr val="1863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0" name="Oval 99"/>
          <p:cNvSpPr/>
          <p:nvPr/>
        </p:nvSpPr>
        <p:spPr>
          <a:xfrm>
            <a:off x="3881862" y="3866722"/>
            <a:ext cx="223375" cy="177133"/>
          </a:xfrm>
          <a:prstGeom prst="ellipse">
            <a:avLst/>
          </a:prstGeom>
          <a:solidFill>
            <a:srgbClr val="124057"/>
          </a:solidFill>
          <a:ln>
            <a:noFill/>
          </a:ln>
        </p:spPr>
        <p:style>
          <a:lnRef idx="2">
            <a:schemeClr val="lt1">
              <a:hueOff val="0"/>
              <a:satOff val="0"/>
              <a:lumOff val="0"/>
              <a:alphaOff val="0"/>
            </a:schemeClr>
          </a:lnRef>
          <a:fillRef idx="1">
            <a:scrgbClr r="0" g="0" b="0"/>
          </a:fillRef>
          <a:effectRef idx="0">
            <a:schemeClr val="accent2">
              <a:hueOff val="0"/>
              <a:satOff val="0"/>
              <a:lumOff val="0"/>
              <a:alphaOff val="0"/>
            </a:schemeClr>
          </a:effectRef>
          <a:fontRef idx="minor">
            <a:schemeClr val="lt1"/>
          </a:fontRef>
        </p:style>
      </p:sp>
      <p:sp>
        <p:nvSpPr>
          <p:cNvPr id="101" name="Oval 100"/>
          <p:cNvSpPr/>
          <p:nvPr/>
        </p:nvSpPr>
        <p:spPr>
          <a:xfrm>
            <a:off x="3527323" y="3744455"/>
            <a:ext cx="186026" cy="186028"/>
          </a:xfrm>
          <a:prstGeom prst="ellipse">
            <a:avLst/>
          </a:prstGeom>
          <a:solidFill>
            <a:srgbClr val="165751"/>
          </a:solidFill>
          <a:ln>
            <a:noFill/>
          </a:ln>
        </p:spPr>
        <p:style>
          <a:lnRef idx="2">
            <a:schemeClr val="lt1">
              <a:hueOff val="0"/>
              <a:satOff val="0"/>
              <a:lumOff val="0"/>
              <a:alphaOff val="0"/>
            </a:schemeClr>
          </a:lnRef>
          <a:fillRef idx="1">
            <a:scrgbClr r="0" g="0" b="0"/>
          </a:fillRef>
          <a:effectRef idx="0">
            <a:schemeClr val="accent3">
              <a:hueOff val="0"/>
              <a:satOff val="0"/>
              <a:lumOff val="0"/>
              <a:alphaOff val="0"/>
            </a:schemeClr>
          </a:effectRef>
          <a:fontRef idx="minor">
            <a:schemeClr val="lt1"/>
          </a:fontRef>
        </p:style>
      </p:sp>
      <p:sp>
        <p:nvSpPr>
          <p:cNvPr id="102" name="Oval 101"/>
          <p:cNvSpPr/>
          <p:nvPr/>
        </p:nvSpPr>
        <p:spPr>
          <a:xfrm>
            <a:off x="6314129" y="3333900"/>
            <a:ext cx="210088" cy="166526"/>
          </a:xfrm>
          <a:prstGeom prst="ellipse">
            <a:avLst/>
          </a:prstGeom>
          <a:solidFill>
            <a:srgbClr val="94BF6E"/>
          </a:solidFill>
          <a:ln>
            <a:noFill/>
          </a:ln>
        </p:spPr>
        <p:style>
          <a:lnRef idx="2">
            <a:schemeClr val="lt1">
              <a:hueOff val="0"/>
              <a:satOff val="0"/>
              <a:lumOff val="0"/>
              <a:alphaOff val="0"/>
            </a:schemeClr>
          </a:lnRef>
          <a:fillRef idx="1">
            <a:scrgbClr r="0" g="0" b="0"/>
          </a:fillRef>
          <a:effectRef idx="0">
            <a:schemeClr val="accent4">
              <a:hueOff val="0"/>
              <a:satOff val="0"/>
              <a:lumOff val="0"/>
              <a:alphaOff val="0"/>
            </a:schemeClr>
          </a:effectRef>
          <a:fontRef idx="minor">
            <a:schemeClr val="lt1"/>
          </a:fontRef>
        </p:style>
      </p:sp>
      <p:sp>
        <p:nvSpPr>
          <p:cNvPr id="103" name="Oval 102"/>
          <p:cNvSpPr/>
          <p:nvPr/>
        </p:nvSpPr>
        <p:spPr>
          <a:xfrm>
            <a:off x="4024619" y="3607133"/>
            <a:ext cx="198738" cy="198823"/>
          </a:xfrm>
          <a:prstGeom prst="ellipse">
            <a:avLst/>
          </a:prstGeom>
          <a:solidFill>
            <a:srgbClr val="124057"/>
          </a:solidFill>
          <a:ln>
            <a:noFill/>
          </a:ln>
        </p:spPr>
        <p:style>
          <a:lnRef idx="2">
            <a:schemeClr val="lt1">
              <a:hueOff val="0"/>
              <a:satOff val="0"/>
              <a:lumOff val="0"/>
              <a:alphaOff val="0"/>
            </a:schemeClr>
          </a:lnRef>
          <a:fillRef idx="1">
            <a:scrgbClr r="0" g="0" b="0"/>
          </a:fillRef>
          <a:effectRef idx="0">
            <a:schemeClr val="accent5">
              <a:hueOff val="0"/>
              <a:satOff val="0"/>
              <a:lumOff val="0"/>
              <a:alphaOff val="0"/>
            </a:schemeClr>
          </a:effectRef>
          <a:fontRef idx="minor">
            <a:schemeClr val="lt1"/>
          </a:fontRef>
        </p:style>
      </p:sp>
      <p:sp>
        <p:nvSpPr>
          <p:cNvPr id="104" name="Oval 103"/>
          <p:cNvSpPr/>
          <p:nvPr/>
        </p:nvSpPr>
        <p:spPr>
          <a:xfrm>
            <a:off x="3281609" y="3876295"/>
            <a:ext cx="193899" cy="153694"/>
          </a:xfrm>
          <a:prstGeom prst="ellipse">
            <a:avLst/>
          </a:prstGeom>
          <a:ln>
            <a:noFill/>
          </a:ln>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sp>
      <p:sp>
        <p:nvSpPr>
          <p:cNvPr id="105" name="Oval 104"/>
          <p:cNvSpPr/>
          <p:nvPr/>
        </p:nvSpPr>
        <p:spPr>
          <a:xfrm>
            <a:off x="3715575" y="3388451"/>
            <a:ext cx="186026" cy="186028"/>
          </a:xfrm>
          <a:prstGeom prst="ellipse">
            <a:avLst/>
          </a:prstGeom>
          <a:solidFill>
            <a:srgbClr val="94BF6E"/>
          </a:solidFill>
          <a:ln>
            <a:noFill/>
          </a:ln>
        </p:spPr>
        <p:style>
          <a:lnRef idx="2">
            <a:schemeClr val="lt1">
              <a:hueOff val="0"/>
              <a:satOff val="0"/>
              <a:lumOff val="0"/>
              <a:alphaOff val="0"/>
            </a:schemeClr>
          </a:lnRef>
          <a:fillRef idx="1">
            <a:scrgbClr r="0" g="0" b="0"/>
          </a:fillRef>
          <a:effectRef idx="0">
            <a:schemeClr val="accent2">
              <a:hueOff val="0"/>
              <a:satOff val="0"/>
              <a:lumOff val="0"/>
              <a:alphaOff val="0"/>
            </a:schemeClr>
          </a:effectRef>
          <a:fontRef idx="minor">
            <a:schemeClr val="lt1"/>
          </a:fontRef>
        </p:style>
      </p:sp>
      <p:sp>
        <p:nvSpPr>
          <p:cNvPr id="107" name="Oval 106"/>
          <p:cNvSpPr/>
          <p:nvPr/>
        </p:nvSpPr>
        <p:spPr>
          <a:xfrm>
            <a:off x="6505616" y="2999129"/>
            <a:ext cx="231311" cy="183425"/>
          </a:xfrm>
          <a:prstGeom prst="ellipse">
            <a:avLst/>
          </a:prstGeom>
          <a:solidFill>
            <a:srgbClr val="165751"/>
          </a:solid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108" name="Oval 107"/>
          <p:cNvSpPr/>
          <p:nvPr/>
        </p:nvSpPr>
        <p:spPr>
          <a:xfrm>
            <a:off x="3101452" y="3519702"/>
            <a:ext cx="192074" cy="192076"/>
          </a:xfrm>
          <a:prstGeom prst="ellipse">
            <a:avLst/>
          </a:prstGeom>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sp>
      <p:sp>
        <p:nvSpPr>
          <p:cNvPr id="109" name="Oval 108"/>
          <p:cNvSpPr/>
          <p:nvPr/>
        </p:nvSpPr>
        <p:spPr>
          <a:xfrm>
            <a:off x="5350791" y="3490528"/>
            <a:ext cx="211823" cy="167902"/>
          </a:xfrm>
          <a:prstGeom prst="ellipse">
            <a:avLst/>
          </a:prstGeom>
          <a:solidFill>
            <a:srgbClr val="A5A5A5"/>
          </a:solidFill>
          <a:ln>
            <a:noFill/>
          </a:ln>
        </p:spPr>
        <p:style>
          <a:lnRef idx="2">
            <a:scrgbClr r="0" g="0" b="0"/>
          </a:lnRef>
          <a:fillRef idx="1">
            <a:scrgbClr r="0" g="0" b="0"/>
          </a:fillRef>
          <a:effectRef idx="0">
            <a:schemeClr val="accent4">
              <a:hueOff val="0"/>
              <a:satOff val="0"/>
              <a:lumOff val="0"/>
              <a:alphaOff val="0"/>
            </a:schemeClr>
          </a:effectRef>
          <a:fontRef idx="minor">
            <a:schemeClr val="lt1"/>
          </a:fontRef>
        </p:style>
      </p:sp>
      <p:sp>
        <p:nvSpPr>
          <p:cNvPr id="110" name="Oval 109"/>
          <p:cNvSpPr/>
          <p:nvPr/>
        </p:nvSpPr>
        <p:spPr>
          <a:xfrm>
            <a:off x="6500079" y="3667444"/>
            <a:ext cx="228888" cy="181428"/>
          </a:xfrm>
          <a:prstGeom prst="ellipse">
            <a:avLst/>
          </a:prstGeom>
          <a:solidFill>
            <a:srgbClr val="3B8D61"/>
          </a:solidFill>
          <a:ln>
            <a:noFill/>
          </a:ln>
        </p:spPr>
        <p:style>
          <a:lnRef idx="2">
            <a:schemeClr val="lt1">
              <a:hueOff val="0"/>
              <a:satOff val="0"/>
              <a:lumOff val="0"/>
              <a:alphaOff val="0"/>
            </a:schemeClr>
          </a:lnRef>
          <a:fillRef idx="1">
            <a:scrgbClr r="0" g="0" b="0"/>
          </a:fillRef>
          <a:effectRef idx="0">
            <a:schemeClr val="accent6">
              <a:hueOff val="0"/>
              <a:satOff val="0"/>
              <a:lumOff val="0"/>
              <a:alphaOff val="0"/>
            </a:schemeClr>
          </a:effectRef>
          <a:fontRef idx="minor">
            <a:schemeClr val="lt1"/>
          </a:fontRef>
        </p:style>
      </p:sp>
      <p:sp>
        <p:nvSpPr>
          <p:cNvPr id="111" name="Oval 110"/>
          <p:cNvSpPr/>
          <p:nvPr/>
        </p:nvSpPr>
        <p:spPr>
          <a:xfrm>
            <a:off x="4878777" y="3526235"/>
            <a:ext cx="207572" cy="164601"/>
          </a:xfrm>
          <a:prstGeom prst="ellipse">
            <a:avLst/>
          </a:prstGeom>
          <a:solidFill>
            <a:srgbClr val="165751"/>
          </a:solid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112" name="Oval 111"/>
          <p:cNvSpPr/>
          <p:nvPr/>
        </p:nvSpPr>
        <p:spPr>
          <a:xfrm flipH="1">
            <a:off x="7851082" y="3476112"/>
            <a:ext cx="214632" cy="214724"/>
          </a:xfrm>
          <a:prstGeom prst="ellipse">
            <a:avLst/>
          </a:prstGeom>
          <a:solidFill>
            <a:srgbClr val="124057"/>
          </a:solidFill>
          <a:ln>
            <a:noFill/>
          </a:ln>
        </p:spPr>
        <p:style>
          <a:lnRef idx="2">
            <a:schemeClr val="lt1">
              <a:hueOff val="0"/>
              <a:satOff val="0"/>
              <a:lumOff val="0"/>
              <a:alphaOff val="0"/>
            </a:schemeClr>
          </a:lnRef>
          <a:fillRef idx="1">
            <a:scrgbClr r="0" g="0" b="0"/>
          </a:fillRef>
          <a:effectRef idx="0">
            <a:schemeClr val="accent2">
              <a:hueOff val="0"/>
              <a:satOff val="0"/>
              <a:lumOff val="0"/>
              <a:alphaOff val="0"/>
            </a:schemeClr>
          </a:effectRef>
          <a:fontRef idx="minor">
            <a:schemeClr val="lt1"/>
          </a:fontRef>
        </p:style>
      </p:sp>
      <p:sp>
        <p:nvSpPr>
          <p:cNvPr id="113" name="Oval 112"/>
          <p:cNvSpPr/>
          <p:nvPr/>
        </p:nvSpPr>
        <p:spPr>
          <a:xfrm flipH="1">
            <a:off x="9395799" y="3587086"/>
            <a:ext cx="201558" cy="201560"/>
          </a:xfrm>
          <a:prstGeom prst="ellipse">
            <a:avLst/>
          </a:prstGeom>
          <a:solidFill>
            <a:srgbClr val="94BF6E"/>
          </a:solidFill>
          <a:ln>
            <a:noFill/>
          </a:ln>
        </p:spPr>
        <p:style>
          <a:lnRef idx="2">
            <a:schemeClr val="lt1">
              <a:hueOff val="0"/>
              <a:satOff val="0"/>
              <a:lumOff val="0"/>
              <a:alphaOff val="0"/>
            </a:schemeClr>
          </a:lnRef>
          <a:fillRef idx="1">
            <a:scrgbClr r="0" g="0" b="0"/>
          </a:fillRef>
          <a:effectRef idx="0">
            <a:schemeClr val="accent4">
              <a:hueOff val="0"/>
              <a:satOff val="0"/>
              <a:lumOff val="0"/>
              <a:alphaOff val="0"/>
            </a:schemeClr>
          </a:effectRef>
          <a:fontRef idx="minor">
            <a:schemeClr val="lt1"/>
          </a:fontRef>
        </p:style>
      </p:sp>
      <p:sp>
        <p:nvSpPr>
          <p:cNvPr id="114" name="Oval 113"/>
          <p:cNvSpPr/>
          <p:nvPr/>
        </p:nvSpPr>
        <p:spPr>
          <a:xfrm flipH="1">
            <a:off x="8311856" y="3682093"/>
            <a:ext cx="186026" cy="186028"/>
          </a:xfrm>
          <a:prstGeom prst="ellipse">
            <a:avLst/>
          </a:prstGeom>
          <a:ln>
            <a:noFill/>
          </a:ln>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sp>
      <p:sp>
        <p:nvSpPr>
          <p:cNvPr id="115" name="Oval 114"/>
          <p:cNvSpPr/>
          <p:nvPr/>
        </p:nvSpPr>
        <p:spPr>
          <a:xfrm flipH="1">
            <a:off x="8424175" y="3263013"/>
            <a:ext cx="236446" cy="236547"/>
          </a:xfrm>
          <a:prstGeom prst="ellipse">
            <a:avLst/>
          </a:prstGeom>
          <a:solidFill>
            <a:srgbClr val="3B8D61"/>
          </a:solidFill>
          <a:ln>
            <a:noFill/>
          </a:ln>
        </p:spPr>
        <p:style>
          <a:lnRef idx="2">
            <a:schemeClr val="lt1">
              <a:hueOff val="0"/>
              <a:satOff val="0"/>
              <a:lumOff val="0"/>
              <a:alphaOff val="0"/>
            </a:schemeClr>
          </a:lnRef>
          <a:fillRef idx="1">
            <a:scrgbClr r="0" g="0" b="0"/>
          </a:fillRef>
          <a:effectRef idx="0">
            <a:schemeClr val="accent4">
              <a:hueOff val="0"/>
              <a:satOff val="0"/>
              <a:lumOff val="0"/>
              <a:alphaOff val="0"/>
            </a:schemeClr>
          </a:effectRef>
          <a:fontRef idx="minor">
            <a:schemeClr val="lt1"/>
          </a:fontRef>
        </p:style>
      </p:sp>
      <p:sp>
        <p:nvSpPr>
          <p:cNvPr id="116" name="Oval 115"/>
          <p:cNvSpPr/>
          <p:nvPr/>
        </p:nvSpPr>
        <p:spPr>
          <a:xfrm flipH="1">
            <a:off x="9074506" y="3319086"/>
            <a:ext cx="221919" cy="222014"/>
          </a:xfrm>
          <a:prstGeom prst="ellipse">
            <a:avLst/>
          </a:prstGeom>
          <a:solidFill>
            <a:srgbClr val="165751"/>
          </a:solid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117" name="Oval 116"/>
          <p:cNvSpPr/>
          <p:nvPr/>
        </p:nvSpPr>
        <p:spPr>
          <a:xfrm flipH="1">
            <a:off x="8755982" y="3866722"/>
            <a:ext cx="203223" cy="203225"/>
          </a:xfrm>
          <a:prstGeom prst="ellipse">
            <a:avLst/>
          </a:prstGeom>
          <a:solidFill>
            <a:srgbClr val="A5A5A5"/>
          </a:solidFill>
          <a:ln>
            <a:noFill/>
          </a:ln>
        </p:spPr>
        <p:style>
          <a:lnRef idx="2">
            <a:scrgbClr r="0" g="0" b="0"/>
          </a:lnRef>
          <a:fillRef idx="1">
            <a:scrgbClr r="0" g="0" b="0"/>
          </a:fillRef>
          <a:effectRef idx="0">
            <a:schemeClr val="accent4">
              <a:hueOff val="0"/>
              <a:satOff val="0"/>
              <a:lumOff val="0"/>
              <a:alphaOff val="0"/>
            </a:schemeClr>
          </a:effectRef>
          <a:fontRef idx="minor">
            <a:schemeClr val="lt1"/>
          </a:fontRef>
        </p:style>
      </p:sp>
      <p:sp>
        <p:nvSpPr>
          <p:cNvPr id="118" name="Oval 117"/>
          <p:cNvSpPr/>
          <p:nvPr/>
        </p:nvSpPr>
        <p:spPr>
          <a:xfrm flipH="1">
            <a:off x="5932269" y="3207746"/>
            <a:ext cx="219595" cy="219597"/>
          </a:xfrm>
          <a:prstGeom prst="ellipse">
            <a:avLst/>
          </a:prstGeom>
          <a:solidFill>
            <a:srgbClr val="3B8D61"/>
          </a:solidFill>
          <a:ln>
            <a:noFill/>
          </a:ln>
        </p:spPr>
        <p:style>
          <a:lnRef idx="2">
            <a:schemeClr val="lt1">
              <a:hueOff val="0"/>
              <a:satOff val="0"/>
              <a:lumOff val="0"/>
              <a:alphaOff val="0"/>
            </a:schemeClr>
          </a:lnRef>
          <a:fillRef idx="1">
            <a:scrgbClr r="0" g="0" b="0"/>
          </a:fillRef>
          <a:effectRef idx="0">
            <a:schemeClr val="accent6">
              <a:hueOff val="0"/>
              <a:satOff val="0"/>
              <a:lumOff val="0"/>
              <a:alphaOff val="0"/>
            </a:schemeClr>
          </a:effectRef>
          <a:fontRef idx="minor">
            <a:schemeClr val="lt1"/>
          </a:fontRef>
        </p:style>
      </p:sp>
      <p:sp>
        <p:nvSpPr>
          <p:cNvPr id="119" name="Oval 118"/>
          <p:cNvSpPr/>
          <p:nvPr/>
        </p:nvSpPr>
        <p:spPr>
          <a:xfrm flipH="1">
            <a:off x="7685560" y="4028323"/>
            <a:ext cx="199144" cy="199229"/>
          </a:xfrm>
          <a:prstGeom prst="ellipse">
            <a:avLst/>
          </a:prstGeom>
          <a:solidFill>
            <a:srgbClr val="165751"/>
          </a:solid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120" name="Oval 119"/>
          <p:cNvSpPr/>
          <p:nvPr/>
        </p:nvSpPr>
        <p:spPr>
          <a:xfrm>
            <a:off x="5577068" y="3866723"/>
            <a:ext cx="223715" cy="177402"/>
          </a:xfrm>
          <a:prstGeom prst="ellipse">
            <a:avLst/>
          </a:prstGeom>
          <a:solidFill>
            <a:srgbClr val="124057"/>
          </a:solidFill>
          <a:ln>
            <a:noFill/>
          </a:ln>
        </p:spPr>
        <p:style>
          <a:lnRef idx="2">
            <a:schemeClr val="lt1">
              <a:hueOff val="0"/>
              <a:satOff val="0"/>
              <a:lumOff val="0"/>
              <a:alphaOff val="0"/>
            </a:schemeClr>
          </a:lnRef>
          <a:fillRef idx="1">
            <a:scrgbClr r="0" g="0" b="0"/>
          </a:fillRef>
          <a:effectRef idx="0">
            <a:schemeClr val="accent2">
              <a:hueOff val="0"/>
              <a:satOff val="0"/>
              <a:lumOff val="0"/>
              <a:alphaOff val="0"/>
            </a:schemeClr>
          </a:effectRef>
          <a:fontRef idx="minor">
            <a:schemeClr val="lt1"/>
          </a:fontRef>
        </p:style>
      </p:sp>
      <p:sp>
        <p:nvSpPr>
          <p:cNvPr id="121" name="Oval 120"/>
          <p:cNvSpPr/>
          <p:nvPr/>
        </p:nvSpPr>
        <p:spPr>
          <a:xfrm>
            <a:off x="5156678" y="3771115"/>
            <a:ext cx="210088" cy="166526"/>
          </a:xfrm>
          <a:prstGeom prst="ellipse">
            <a:avLst/>
          </a:prstGeom>
          <a:solidFill>
            <a:srgbClr val="94BF6E"/>
          </a:solidFill>
          <a:ln>
            <a:noFill/>
          </a:ln>
        </p:spPr>
        <p:style>
          <a:lnRef idx="2">
            <a:schemeClr val="lt1">
              <a:hueOff val="0"/>
              <a:satOff val="0"/>
              <a:lumOff val="0"/>
              <a:alphaOff val="0"/>
            </a:schemeClr>
          </a:lnRef>
          <a:fillRef idx="1">
            <a:scrgbClr r="0" g="0" b="0"/>
          </a:fillRef>
          <a:effectRef idx="0">
            <a:schemeClr val="accent4">
              <a:hueOff val="0"/>
              <a:satOff val="0"/>
              <a:lumOff val="0"/>
              <a:alphaOff val="0"/>
            </a:schemeClr>
          </a:effectRef>
          <a:fontRef idx="minor">
            <a:schemeClr val="lt1"/>
          </a:fontRef>
        </p:style>
      </p:sp>
      <p:sp>
        <p:nvSpPr>
          <p:cNvPr id="122" name="Oval 121"/>
          <p:cNvSpPr/>
          <p:nvPr/>
        </p:nvSpPr>
        <p:spPr>
          <a:xfrm>
            <a:off x="4234859" y="3324691"/>
            <a:ext cx="193899" cy="153694"/>
          </a:xfrm>
          <a:prstGeom prst="ellipse">
            <a:avLst/>
          </a:prstGeom>
          <a:ln>
            <a:noFill/>
          </a:ln>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sp>
      <p:sp>
        <p:nvSpPr>
          <p:cNvPr id="123" name="Oval 122"/>
          <p:cNvSpPr/>
          <p:nvPr/>
        </p:nvSpPr>
        <p:spPr>
          <a:xfrm>
            <a:off x="5450604" y="3129065"/>
            <a:ext cx="246452" cy="195432"/>
          </a:xfrm>
          <a:prstGeom prst="ellipse">
            <a:avLst/>
          </a:prstGeom>
          <a:solidFill>
            <a:srgbClr val="3B8D61"/>
          </a:solidFill>
          <a:ln>
            <a:noFill/>
          </a:ln>
        </p:spPr>
        <p:style>
          <a:lnRef idx="2">
            <a:schemeClr val="lt1">
              <a:hueOff val="0"/>
              <a:satOff val="0"/>
              <a:lumOff val="0"/>
              <a:alphaOff val="0"/>
            </a:schemeClr>
          </a:lnRef>
          <a:fillRef idx="1">
            <a:scrgbClr r="0" g="0" b="0"/>
          </a:fillRef>
          <a:effectRef idx="0">
            <a:schemeClr val="accent4">
              <a:hueOff val="0"/>
              <a:satOff val="0"/>
              <a:lumOff val="0"/>
              <a:alphaOff val="0"/>
            </a:schemeClr>
          </a:effectRef>
          <a:fontRef idx="minor">
            <a:schemeClr val="lt1"/>
          </a:fontRef>
        </p:style>
      </p:sp>
      <p:sp>
        <p:nvSpPr>
          <p:cNvPr id="124" name="Oval 123"/>
          <p:cNvSpPr/>
          <p:nvPr/>
        </p:nvSpPr>
        <p:spPr>
          <a:xfrm>
            <a:off x="6550197" y="4227552"/>
            <a:ext cx="231311" cy="183425"/>
          </a:xfrm>
          <a:prstGeom prst="ellipse">
            <a:avLst/>
          </a:prstGeom>
          <a:solidFill>
            <a:srgbClr val="165751"/>
          </a:solid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125" name="Oval 124"/>
          <p:cNvSpPr/>
          <p:nvPr/>
        </p:nvSpPr>
        <p:spPr>
          <a:xfrm>
            <a:off x="5949071" y="4160637"/>
            <a:ext cx="211823" cy="167902"/>
          </a:xfrm>
          <a:prstGeom prst="ellipse">
            <a:avLst/>
          </a:prstGeom>
          <a:solidFill>
            <a:srgbClr val="A5A5A5"/>
          </a:solidFill>
          <a:ln>
            <a:noFill/>
          </a:ln>
        </p:spPr>
        <p:style>
          <a:lnRef idx="2">
            <a:scrgbClr r="0" g="0" b="0"/>
          </a:lnRef>
          <a:fillRef idx="1">
            <a:scrgbClr r="0" g="0" b="0"/>
          </a:fillRef>
          <a:effectRef idx="0">
            <a:schemeClr val="accent4">
              <a:hueOff val="0"/>
              <a:satOff val="0"/>
              <a:lumOff val="0"/>
              <a:alphaOff val="0"/>
            </a:schemeClr>
          </a:effectRef>
          <a:fontRef idx="minor">
            <a:schemeClr val="lt1"/>
          </a:fontRef>
        </p:style>
      </p:sp>
      <p:sp>
        <p:nvSpPr>
          <p:cNvPr id="126" name="Oval 125"/>
          <p:cNvSpPr/>
          <p:nvPr/>
        </p:nvSpPr>
        <p:spPr>
          <a:xfrm>
            <a:off x="6087061" y="3862428"/>
            <a:ext cx="228888" cy="181428"/>
          </a:xfrm>
          <a:prstGeom prst="ellipse">
            <a:avLst/>
          </a:prstGeom>
          <a:solidFill>
            <a:srgbClr val="3B8D61"/>
          </a:solidFill>
          <a:ln>
            <a:noFill/>
          </a:ln>
        </p:spPr>
        <p:style>
          <a:lnRef idx="2">
            <a:schemeClr val="lt1">
              <a:hueOff val="0"/>
              <a:satOff val="0"/>
              <a:lumOff val="0"/>
              <a:alphaOff val="0"/>
            </a:schemeClr>
          </a:lnRef>
          <a:fillRef idx="1">
            <a:scrgbClr r="0" g="0" b="0"/>
          </a:fillRef>
          <a:effectRef idx="0">
            <a:schemeClr val="accent6">
              <a:hueOff val="0"/>
              <a:satOff val="0"/>
              <a:lumOff val="0"/>
              <a:alphaOff val="0"/>
            </a:schemeClr>
          </a:effectRef>
          <a:fontRef idx="minor">
            <a:schemeClr val="lt1"/>
          </a:fontRef>
        </p:style>
      </p:sp>
      <p:sp>
        <p:nvSpPr>
          <p:cNvPr id="127" name="Oval 126"/>
          <p:cNvSpPr/>
          <p:nvPr/>
        </p:nvSpPr>
        <p:spPr>
          <a:xfrm>
            <a:off x="5834521" y="3619342"/>
            <a:ext cx="207572" cy="164601"/>
          </a:xfrm>
          <a:prstGeom prst="ellipse">
            <a:avLst/>
          </a:prstGeom>
          <a:solidFill>
            <a:srgbClr val="165751"/>
          </a:solid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132" name="TextBox 131"/>
          <p:cNvSpPr txBox="1"/>
          <p:nvPr/>
        </p:nvSpPr>
        <p:spPr>
          <a:xfrm>
            <a:off x="2125157" y="4735778"/>
            <a:ext cx="2709330" cy="1971052"/>
          </a:xfrm>
          <a:prstGeom prst="rect">
            <a:avLst/>
          </a:prstGeom>
          <a:noFill/>
        </p:spPr>
        <p:txBody>
          <a:bodyPr wrap="square" rtlCol="0">
            <a:spAutoFit/>
          </a:bodyPr>
          <a:lstStyle/>
          <a:p>
            <a:pPr>
              <a:lnSpc>
                <a:spcPts val="3000"/>
              </a:lnSpc>
            </a:pPr>
            <a:r>
              <a:rPr lang="en-US" sz="1600" b="1" dirty="0">
                <a:latin typeface="Roboto Light" panose="02000000000000000000" pitchFamily="2" charset="0"/>
                <a:ea typeface="Roboto Light" panose="02000000000000000000" pitchFamily="2" charset="0"/>
              </a:rPr>
              <a:t>458 data fields:</a:t>
            </a:r>
          </a:p>
          <a:p>
            <a:pPr>
              <a:lnSpc>
                <a:spcPts val="3000"/>
              </a:lnSpc>
            </a:pPr>
            <a:r>
              <a:rPr lang="en-US" sz="1600" b="1" dirty="0">
                <a:latin typeface="Roboto Light" panose="02000000000000000000" pitchFamily="2" charset="0"/>
                <a:ea typeface="Roboto Light" panose="02000000000000000000" pitchFamily="2" charset="0"/>
              </a:rPr>
              <a:t>Extract from schools of information and thinking from prestigious research articles</a:t>
            </a:r>
            <a:endParaRPr lang="en-US" sz="1600" dirty="0">
              <a:latin typeface="Roboto Light" panose="02000000000000000000" pitchFamily="2" charset="0"/>
              <a:ea typeface="Roboto Light" panose="02000000000000000000" pitchFamily="2" charset="0"/>
            </a:endParaRPr>
          </a:p>
        </p:txBody>
      </p:sp>
      <p:sp>
        <p:nvSpPr>
          <p:cNvPr id="133" name="TextBox 132"/>
          <p:cNvSpPr txBox="1"/>
          <p:nvPr/>
        </p:nvSpPr>
        <p:spPr>
          <a:xfrm>
            <a:off x="5022853" y="4735778"/>
            <a:ext cx="2410989" cy="2015936"/>
          </a:xfrm>
          <a:prstGeom prst="rect">
            <a:avLst/>
          </a:prstGeom>
          <a:noFill/>
        </p:spPr>
        <p:txBody>
          <a:bodyPr wrap="square" rtlCol="0">
            <a:spAutoFit/>
          </a:bodyPr>
          <a:lstStyle/>
          <a:p>
            <a:pPr>
              <a:lnSpc>
                <a:spcPts val="3000"/>
              </a:lnSpc>
            </a:pPr>
            <a:r>
              <a:rPr lang="en-US" sz="1600" b="1" dirty="0">
                <a:latin typeface="Roboto Light" panose="02000000000000000000" pitchFamily="2" charset="0"/>
                <a:ea typeface="Roboto Light" panose="02000000000000000000" pitchFamily="2" charset="0"/>
              </a:rPr>
              <a:t>1988 data fields:</a:t>
            </a:r>
          </a:p>
          <a:p>
            <a:pPr>
              <a:lnSpc>
                <a:spcPts val="3000"/>
              </a:lnSpc>
            </a:pPr>
            <a:r>
              <a:rPr lang="en-US" sz="1600" b="1" dirty="0">
                <a:latin typeface="Roboto Light" panose="02000000000000000000" pitchFamily="2" charset="0"/>
                <a:ea typeface="Roboto Light" panose="02000000000000000000" pitchFamily="2" charset="0"/>
              </a:rPr>
              <a:t>Using encoding techniques (max, min, median, mean, entropy,...)</a:t>
            </a:r>
            <a:endParaRPr lang="en-US" sz="1600" dirty="0">
              <a:latin typeface="Roboto Light" panose="02000000000000000000" pitchFamily="2" charset="0"/>
              <a:ea typeface="Roboto Light" panose="02000000000000000000" pitchFamily="2" charset="0"/>
            </a:endParaRPr>
          </a:p>
        </p:txBody>
      </p:sp>
      <p:grpSp>
        <p:nvGrpSpPr>
          <p:cNvPr id="66" name="Google Shape;662;p40"/>
          <p:cNvGrpSpPr/>
          <p:nvPr/>
        </p:nvGrpSpPr>
        <p:grpSpPr>
          <a:xfrm>
            <a:off x="397533" y="354275"/>
            <a:ext cx="470093" cy="437075"/>
            <a:chOff x="3932350" y="3714775"/>
            <a:chExt cx="439650" cy="319075"/>
          </a:xfrm>
        </p:grpSpPr>
        <p:sp>
          <p:nvSpPr>
            <p:cNvPr id="67" name="Google Shape;663;p40"/>
            <p:cNvSpPr/>
            <p:nvPr/>
          </p:nvSpPr>
          <p:spPr>
            <a:xfrm>
              <a:off x="3932350" y="3714775"/>
              <a:ext cx="439650" cy="319075"/>
            </a:xfrm>
            <a:custGeom>
              <a:avLst/>
              <a:gdLst/>
              <a:ahLst/>
              <a:cxnLst/>
              <a:rect l="l" t="t" r="r" b="b"/>
              <a:pathLst>
                <a:path w="17586" h="12763" fill="none" extrusionOk="0">
                  <a:moveTo>
                    <a:pt x="1" y="1"/>
                  </a:moveTo>
                  <a:lnTo>
                    <a:pt x="1" y="12276"/>
                  </a:lnTo>
                  <a:lnTo>
                    <a:pt x="1" y="12276"/>
                  </a:lnTo>
                  <a:lnTo>
                    <a:pt x="1" y="12373"/>
                  </a:lnTo>
                  <a:lnTo>
                    <a:pt x="25" y="12471"/>
                  </a:lnTo>
                  <a:lnTo>
                    <a:pt x="74" y="12544"/>
                  </a:lnTo>
                  <a:lnTo>
                    <a:pt x="123" y="12617"/>
                  </a:lnTo>
                  <a:lnTo>
                    <a:pt x="196" y="12690"/>
                  </a:lnTo>
                  <a:lnTo>
                    <a:pt x="293" y="12714"/>
                  </a:lnTo>
                  <a:lnTo>
                    <a:pt x="366" y="12763"/>
                  </a:lnTo>
                  <a:lnTo>
                    <a:pt x="488" y="12763"/>
                  </a:lnTo>
                  <a:lnTo>
                    <a:pt x="17585" y="12763"/>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64;p40"/>
            <p:cNvSpPr/>
            <p:nvPr/>
          </p:nvSpPr>
          <p:spPr>
            <a:xfrm>
              <a:off x="3970100" y="3862750"/>
              <a:ext cx="77350" cy="132750"/>
            </a:xfrm>
            <a:custGeom>
              <a:avLst/>
              <a:gdLst/>
              <a:ahLst/>
              <a:cxnLst/>
              <a:rect l="l" t="t" r="r" b="b"/>
              <a:pathLst>
                <a:path w="3094" h="5310" fill="none" extrusionOk="0">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5309"/>
                  </a:lnTo>
                  <a:lnTo>
                    <a:pt x="3094" y="5309"/>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65;p40"/>
            <p:cNvSpPr/>
            <p:nvPr/>
          </p:nvSpPr>
          <p:spPr>
            <a:xfrm>
              <a:off x="4278800" y="3862750"/>
              <a:ext cx="77350" cy="132750"/>
            </a:xfrm>
            <a:custGeom>
              <a:avLst/>
              <a:gdLst/>
              <a:ahLst/>
              <a:cxnLst/>
              <a:rect l="l" t="t" r="r" b="b"/>
              <a:pathLst>
                <a:path w="3094" h="5310" fill="none" extrusionOk="0">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0" y="24"/>
                  </a:lnTo>
                  <a:lnTo>
                    <a:pt x="293" y="49"/>
                  </a:lnTo>
                  <a:lnTo>
                    <a:pt x="220" y="97"/>
                  </a:lnTo>
                  <a:lnTo>
                    <a:pt x="147" y="146"/>
                  </a:lnTo>
                  <a:lnTo>
                    <a:pt x="74" y="219"/>
                  </a:lnTo>
                  <a:lnTo>
                    <a:pt x="50" y="292"/>
                  </a:lnTo>
                  <a:lnTo>
                    <a:pt x="1" y="390"/>
                  </a:lnTo>
                  <a:lnTo>
                    <a:pt x="1" y="487"/>
                  </a:lnTo>
                  <a:lnTo>
                    <a:pt x="1" y="5309"/>
                  </a:lnTo>
                  <a:lnTo>
                    <a:pt x="3094" y="5309"/>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666;p40"/>
            <p:cNvSpPr/>
            <p:nvPr/>
          </p:nvSpPr>
          <p:spPr>
            <a:xfrm>
              <a:off x="4073000" y="3716600"/>
              <a:ext cx="77350" cy="278900"/>
            </a:xfrm>
            <a:custGeom>
              <a:avLst/>
              <a:gdLst/>
              <a:ahLst/>
              <a:cxnLst/>
              <a:rect l="l" t="t" r="r" b="b"/>
              <a:pathLst>
                <a:path w="3094" h="11156" fill="none" extrusionOk="0">
                  <a:moveTo>
                    <a:pt x="3094" y="11155"/>
                  </a:moveTo>
                  <a:lnTo>
                    <a:pt x="3094" y="488"/>
                  </a:lnTo>
                  <a:lnTo>
                    <a:pt x="3094" y="488"/>
                  </a:lnTo>
                  <a:lnTo>
                    <a:pt x="3094" y="391"/>
                  </a:lnTo>
                  <a:lnTo>
                    <a:pt x="3070" y="293"/>
                  </a:lnTo>
                  <a:lnTo>
                    <a:pt x="3021" y="220"/>
                  </a:lnTo>
                  <a:lnTo>
                    <a:pt x="2948" y="147"/>
                  </a:lnTo>
                  <a:lnTo>
                    <a:pt x="2899" y="98"/>
                  </a:lnTo>
                  <a:lnTo>
                    <a:pt x="2802" y="50"/>
                  </a:lnTo>
                  <a:lnTo>
                    <a:pt x="2704" y="25"/>
                  </a:lnTo>
                  <a:lnTo>
                    <a:pt x="2607" y="1"/>
                  </a:lnTo>
                  <a:lnTo>
                    <a:pt x="488" y="1"/>
                  </a:lnTo>
                  <a:lnTo>
                    <a:pt x="488" y="1"/>
                  </a:lnTo>
                  <a:lnTo>
                    <a:pt x="391" y="25"/>
                  </a:lnTo>
                  <a:lnTo>
                    <a:pt x="293" y="50"/>
                  </a:lnTo>
                  <a:lnTo>
                    <a:pt x="220" y="98"/>
                  </a:lnTo>
                  <a:lnTo>
                    <a:pt x="147" y="147"/>
                  </a:lnTo>
                  <a:lnTo>
                    <a:pt x="74" y="220"/>
                  </a:lnTo>
                  <a:lnTo>
                    <a:pt x="50" y="293"/>
                  </a:lnTo>
                  <a:lnTo>
                    <a:pt x="1" y="391"/>
                  </a:lnTo>
                  <a:lnTo>
                    <a:pt x="1" y="488"/>
                  </a:lnTo>
                  <a:lnTo>
                    <a:pt x="1" y="11155"/>
                  </a:lnTo>
                  <a:lnTo>
                    <a:pt x="3094" y="11155"/>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667;p40"/>
            <p:cNvSpPr/>
            <p:nvPr/>
          </p:nvSpPr>
          <p:spPr>
            <a:xfrm>
              <a:off x="4175900" y="3787250"/>
              <a:ext cx="77350" cy="208250"/>
            </a:xfrm>
            <a:custGeom>
              <a:avLst/>
              <a:gdLst/>
              <a:ahLst/>
              <a:cxnLst/>
              <a:rect l="l" t="t" r="r" b="b"/>
              <a:pathLst>
                <a:path w="3094" h="8330" fill="none" extrusionOk="0">
                  <a:moveTo>
                    <a:pt x="3094" y="832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8329"/>
                  </a:lnTo>
                  <a:lnTo>
                    <a:pt x="3094" y="8329"/>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 name="Rectangle 63"/>
          <p:cNvSpPr/>
          <p:nvPr/>
        </p:nvSpPr>
        <p:spPr>
          <a:xfrm>
            <a:off x="7591190" y="5500903"/>
            <a:ext cx="4279490" cy="923330"/>
          </a:xfrm>
          <a:prstGeom prst="rect">
            <a:avLst/>
          </a:prstGeom>
          <a:ln>
            <a:solidFill>
              <a:srgbClr val="18637B"/>
            </a:solidFill>
            <a:prstDash val="dash"/>
          </a:ln>
        </p:spPr>
        <p:txBody>
          <a:bodyPr wrap="square">
            <a:spAutoFit/>
          </a:bodyPr>
          <a:lstStyle/>
          <a:p>
            <a:pPr>
              <a:buClr>
                <a:srgbClr val="00B0F0"/>
              </a:buClr>
            </a:pPr>
            <a:r>
              <a:rPr lang="en-US" dirty="0">
                <a:latin typeface="Roboto Light" panose="02000000000000000000" pitchFamily="2" charset="0"/>
              </a:rPr>
              <a:t>The data is not valid for scoring, will be excluded during processing &amp; cleaning, or selected by the model itself.</a:t>
            </a:r>
          </a:p>
        </p:txBody>
      </p:sp>
      <p:sp>
        <p:nvSpPr>
          <p:cNvPr id="65" name="Down Arrow 64"/>
          <p:cNvSpPr/>
          <p:nvPr/>
        </p:nvSpPr>
        <p:spPr>
          <a:xfrm>
            <a:off x="10828775" y="5029756"/>
            <a:ext cx="340813" cy="290185"/>
          </a:xfrm>
          <a:prstGeom prst="downArrow">
            <a:avLst/>
          </a:prstGeom>
          <a:solidFill>
            <a:srgbClr val="18637B"/>
          </a:solidFill>
          <a:ln>
            <a:solidFill>
              <a:srgbClr val="1863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p:cNvSpPr/>
          <p:nvPr/>
        </p:nvSpPr>
        <p:spPr>
          <a:xfrm>
            <a:off x="10390682" y="2822744"/>
            <a:ext cx="1217000" cy="307777"/>
          </a:xfrm>
          <a:prstGeom prst="rect">
            <a:avLst/>
          </a:prstGeom>
          <a:solidFill>
            <a:srgbClr val="18637B"/>
          </a:solidFill>
        </p:spPr>
        <p:txBody>
          <a:bodyPr wrap="none">
            <a:spAutoFit/>
          </a:bodyPr>
          <a:lstStyle/>
          <a:p>
            <a:r>
              <a:rPr lang="en-US" sz="1400" dirty="0">
                <a:solidFill>
                  <a:schemeClr val="bg1"/>
                </a:solidFill>
                <a:latin typeface="Roboto Light" panose="02000000000000000000" pitchFamily="2" charset="0"/>
                <a:ea typeface="Roboto Light" panose="02000000000000000000" pitchFamily="2" charset="0"/>
              </a:rPr>
              <a:t>Variance test</a:t>
            </a:r>
          </a:p>
        </p:txBody>
      </p:sp>
      <p:sp>
        <p:nvSpPr>
          <p:cNvPr id="73" name="Rectangle 72"/>
          <p:cNvSpPr/>
          <p:nvPr/>
        </p:nvSpPr>
        <p:spPr>
          <a:xfrm>
            <a:off x="10390682" y="3324497"/>
            <a:ext cx="1473480" cy="307777"/>
          </a:xfrm>
          <a:prstGeom prst="rect">
            <a:avLst/>
          </a:prstGeom>
          <a:solidFill>
            <a:srgbClr val="18637B"/>
          </a:solidFill>
        </p:spPr>
        <p:txBody>
          <a:bodyPr wrap="none">
            <a:spAutoFit/>
          </a:bodyPr>
          <a:lstStyle/>
          <a:p>
            <a:r>
              <a:rPr lang="en-US" sz="1400" dirty="0">
                <a:solidFill>
                  <a:schemeClr val="bg1"/>
                </a:solidFill>
                <a:latin typeface="Roboto Light" panose="02000000000000000000" pitchFamily="2" charset="0"/>
                <a:ea typeface="Roboto Light" panose="02000000000000000000" pitchFamily="2" charset="0"/>
              </a:rPr>
              <a:t>Chi-squared test</a:t>
            </a:r>
          </a:p>
        </p:txBody>
      </p:sp>
      <p:sp>
        <p:nvSpPr>
          <p:cNvPr id="74" name="Rectangle 73"/>
          <p:cNvSpPr/>
          <p:nvPr/>
        </p:nvSpPr>
        <p:spPr>
          <a:xfrm>
            <a:off x="10390682" y="4351024"/>
            <a:ext cx="1410964" cy="307777"/>
          </a:xfrm>
          <a:prstGeom prst="rect">
            <a:avLst/>
          </a:prstGeom>
          <a:solidFill>
            <a:srgbClr val="18637B"/>
          </a:solidFill>
        </p:spPr>
        <p:txBody>
          <a:bodyPr wrap="none">
            <a:spAutoFit/>
          </a:bodyPr>
          <a:lstStyle/>
          <a:p>
            <a:r>
              <a:rPr lang="en-US" sz="1400" dirty="0">
                <a:solidFill>
                  <a:schemeClr val="bg1"/>
                </a:solidFill>
                <a:latin typeface="Roboto Light" panose="02000000000000000000" pitchFamily="2" charset="0"/>
                <a:ea typeface="Roboto Light" panose="02000000000000000000" pitchFamily="2" charset="0"/>
              </a:rPr>
              <a:t>Regression test</a:t>
            </a:r>
          </a:p>
        </p:txBody>
      </p:sp>
      <p:sp>
        <p:nvSpPr>
          <p:cNvPr id="75" name="Rectangle 74"/>
          <p:cNvSpPr/>
          <p:nvPr/>
        </p:nvSpPr>
        <p:spPr>
          <a:xfrm>
            <a:off x="10390682" y="3856696"/>
            <a:ext cx="1438214" cy="307777"/>
          </a:xfrm>
          <a:prstGeom prst="rect">
            <a:avLst/>
          </a:prstGeom>
          <a:solidFill>
            <a:srgbClr val="18637B"/>
          </a:solidFill>
        </p:spPr>
        <p:txBody>
          <a:bodyPr wrap="none">
            <a:spAutoFit/>
          </a:bodyPr>
          <a:lstStyle/>
          <a:p>
            <a:r>
              <a:rPr lang="en-US" sz="1400" dirty="0">
                <a:solidFill>
                  <a:schemeClr val="bg1"/>
                </a:solidFill>
                <a:latin typeface="Roboto Light" panose="02000000000000000000" pitchFamily="2" charset="0"/>
                <a:ea typeface="Roboto Light" panose="02000000000000000000" pitchFamily="2" charset="0"/>
              </a:rPr>
              <a:t>Correlation test </a:t>
            </a:r>
          </a:p>
        </p:txBody>
      </p:sp>
      <p:sp>
        <p:nvSpPr>
          <p:cNvPr id="76" name="Oval 75"/>
          <p:cNvSpPr/>
          <p:nvPr/>
        </p:nvSpPr>
        <p:spPr>
          <a:xfrm>
            <a:off x="9712272" y="3182554"/>
            <a:ext cx="437709" cy="1120155"/>
          </a:xfrm>
          <a:prstGeom prst="ellipse">
            <a:avLst/>
          </a:prstGeom>
          <a:gradFill flip="none" rotWithShape="1">
            <a:gsLst>
              <a:gs pos="0">
                <a:srgbClr val="165751"/>
              </a:gs>
              <a:gs pos="61000">
                <a:srgbClr val="3B8D61"/>
              </a:gs>
              <a:gs pos="100000">
                <a:schemeClr val="accent1">
                  <a:lumMod val="45000"/>
                  <a:lumOff val="55000"/>
                </a:schemeClr>
              </a:gs>
              <a:gs pos="100000">
                <a:schemeClr val="bg1"/>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7" name="Group 76"/>
          <p:cNvGrpSpPr/>
          <p:nvPr/>
        </p:nvGrpSpPr>
        <p:grpSpPr>
          <a:xfrm>
            <a:off x="471926" y="3589153"/>
            <a:ext cx="932531" cy="878339"/>
            <a:chOff x="1356857" y="1113949"/>
            <a:chExt cx="1673016" cy="1726953"/>
          </a:xfrm>
        </p:grpSpPr>
        <p:sp>
          <p:nvSpPr>
            <p:cNvPr id="87" name="Oval 86"/>
            <p:cNvSpPr/>
            <p:nvPr/>
          </p:nvSpPr>
          <p:spPr>
            <a:xfrm>
              <a:off x="1356857" y="1113949"/>
              <a:ext cx="1673016" cy="1726953"/>
            </a:xfrm>
            <a:prstGeom prst="ellipse">
              <a:avLst/>
            </a:prstGeom>
            <a:solidFill>
              <a:srgbClr val="18637B"/>
            </a:solid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88" name="Oval 4"/>
            <p:cNvSpPr txBox="1"/>
            <p:nvPr/>
          </p:nvSpPr>
          <p:spPr>
            <a:xfrm>
              <a:off x="1601863" y="1366856"/>
              <a:ext cx="1332166" cy="1221141"/>
            </a:xfrm>
            <a:prstGeom prst="rect">
              <a:avLst/>
            </a:prstGeom>
            <a:ln>
              <a:noFill/>
            </a:ln>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200" kern="1200" dirty="0">
                  <a:latin typeface="Roboto Light" panose="02000000000000000000" pitchFamily="2" charset="0"/>
                  <a:ea typeface="Roboto Light" panose="02000000000000000000" pitchFamily="2" charset="0"/>
                </a:rPr>
                <a:t>Locatio</a:t>
              </a:r>
              <a:r>
                <a:rPr lang="en-US" sz="1200" dirty="0">
                  <a:latin typeface="Roboto Light" panose="02000000000000000000" pitchFamily="2" charset="0"/>
                  <a:ea typeface="Roboto Light" panose="02000000000000000000" pitchFamily="2" charset="0"/>
                </a:rPr>
                <a:t>n</a:t>
              </a:r>
              <a:endParaRPr lang="en-US" sz="1200" kern="1200" dirty="0">
                <a:latin typeface="Roboto Light" panose="02000000000000000000" pitchFamily="2" charset="0"/>
                <a:ea typeface="Roboto Light" panose="02000000000000000000" pitchFamily="2" charset="0"/>
              </a:endParaRPr>
            </a:p>
          </p:txBody>
        </p:sp>
      </p:grpSp>
      <p:grpSp>
        <p:nvGrpSpPr>
          <p:cNvPr id="78" name="Group 77"/>
          <p:cNvGrpSpPr/>
          <p:nvPr/>
        </p:nvGrpSpPr>
        <p:grpSpPr>
          <a:xfrm>
            <a:off x="749532" y="2760545"/>
            <a:ext cx="869558" cy="793259"/>
            <a:chOff x="-265262" y="676188"/>
            <a:chExt cx="1560039" cy="1559672"/>
          </a:xfrm>
        </p:grpSpPr>
        <p:sp>
          <p:nvSpPr>
            <p:cNvPr id="85" name="Oval 84"/>
            <p:cNvSpPr/>
            <p:nvPr/>
          </p:nvSpPr>
          <p:spPr>
            <a:xfrm>
              <a:off x="-265262" y="676188"/>
              <a:ext cx="1560039" cy="1559672"/>
            </a:xfrm>
            <a:prstGeom prst="ellipse">
              <a:avLst/>
            </a:prstGeom>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sp>
        <p:sp>
          <p:nvSpPr>
            <p:cNvPr id="86" name="Oval 6"/>
            <p:cNvSpPr txBox="1"/>
            <p:nvPr/>
          </p:nvSpPr>
          <p:spPr>
            <a:xfrm>
              <a:off x="-36800" y="904597"/>
              <a:ext cx="1103115" cy="1102854"/>
            </a:xfrm>
            <a:prstGeom prst="rect">
              <a:avLst/>
            </a:prstGeom>
            <a:ln>
              <a:noFill/>
            </a:ln>
          </p:spPr>
          <p:style>
            <a:lnRef idx="0">
              <a:scrgbClr r="0" g="0" b="0"/>
            </a:lnRef>
            <a:fillRef idx="0">
              <a:scrgbClr r="0" g="0" b="0"/>
            </a:fillRef>
            <a:effectRef idx="0">
              <a:scrgbClr r="0" g="0" b="0"/>
            </a:effectRef>
            <a:fontRef idx="minor">
              <a:schemeClr val="lt1"/>
            </a:fontRef>
          </p:style>
          <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200" dirty="0">
                  <a:latin typeface="Roboto Light" panose="02000000000000000000" pitchFamily="2" charset="0"/>
                  <a:ea typeface="Roboto Light" panose="02000000000000000000" pitchFamily="2" charset="0"/>
                </a:rPr>
                <a:t>Public relationship</a:t>
              </a:r>
              <a:endParaRPr lang="en-US" sz="1200" kern="1200" dirty="0">
                <a:latin typeface="Roboto Light" panose="02000000000000000000" pitchFamily="2" charset="0"/>
                <a:ea typeface="Roboto Light" panose="02000000000000000000" pitchFamily="2" charset="0"/>
              </a:endParaRPr>
            </a:p>
          </p:txBody>
        </p:sp>
      </p:grpSp>
      <p:grpSp>
        <p:nvGrpSpPr>
          <p:cNvPr id="79" name="Group 78"/>
          <p:cNvGrpSpPr/>
          <p:nvPr/>
        </p:nvGrpSpPr>
        <p:grpSpPr>
          <a:xfrm>
            <a:off x="1570777" y="3088755"/>
            <a:ext cx="855701" cy="815354"/>
            <a:chOff x="2955583" y="189589"/>
            <a:chExt cx="1650564" cy="1650176"/>
          </a:xfrm>
        </p:grpSpPr>
        <p:sp>
          <p:nvSpPr>
            <p:cNvPr id="83" name="Oval 82"/>
            <p:cNvSpPr/>
            <p:nvPr/>
          </p:nvSpPr>
          <p:spPr>
            <a:xfrm>
              <a:off x="2955583" y="189589"/>
              <a:ext cx="1650564" cy="1650176"/>
            </a:xfrm>
            <a:prstGeom prst="ellipse">
              <a:avLst/>
            </a:prstGeom>
            <a:ln>
              <a:noFill/>
            </a:ln>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sp>
        <p:sp>
          <p:nvSpPr>
            <p:cNvPr id="84" name="Oval 8"/>
            <p:cNvSpPr txBox="1"/>
            <p:nvPr/>
          </p:nvSpPr>
          <p:spPr>
            <a:xfrm>
              <a:off x="3197303" y="431252"/>
              <a:ext cx="1167124" cy="1166850"/>
            </a:xfrm>
            <a:prstGeom prst="rect">
              <a:avLst/>
            </a:prstGeom>
            <a:ln>
              <a:noFill/>
            </a:ln>
          </p:spPr>
          <p:style>
            <a:lnRef idx="0">
              <a:scrgbClr r="0" g="0" b="0"/>
            </a:lnRef>
            <a:fillRef idx="0">
              <a:scrgbClr r="0" g="0" b="0"/>
            </a:fillRef>
            <a:effectRef idx="0">
              <a:scrgbClr r="0" g="0" b="0"/>
            </a:effectRef>
            <a:fontRef idx="minor">
              <a:schemeClr val="lt1"/>
            </a:fontRef>
          </p:style>
          <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200" dirty="0">
                  <a:latin typeface="Roboto Light" panose="02000000000000000000" pitchFamily="2" charset="0"/>
                  <a:ea typeface="Roboto Light" panose="02000000000000000000" pitchFamily="2" charset="0"/>
                </a:rPr>
                <a:t>Habit of moving</a:t>
              </a:r>
              <a:endParaRPr lang="en-US" sz="1200" kern="1200" dirty="0">
                <a:latin typeface="Roboto Light" panose="02000000000000000000" pitchFamily="2" charset="0"/>
                <a:ea typeface="Roboto Light" panose="02000000000000000000" pitchFamily="2" charset="0"/>
              </a:endParaRPr>
            </a:p>
          </p:txBody>
        </p:sp>
      </p:grpSp>
      <p:grpSp>
        <p:nvGrpSpPr>
          <p:cNvPr id="80" name="Group 79"/>
          <p:cNvGrpSpPr/>
          <p:nvPr/>
        </p:nvGrpSpPr>
        <p:grpSpPr>
          <a:xfrm>
            <a:off x="1329424" y="3968334"/>
            <a:ext cx="957970" cy="877107"/>
            <a:chOff x="3445300" y="1870726"/>
            <a:chExt cx="1596298" cy="1553097"/>
          </a:xfrm>
        </p:grpSpPr>
        <p:sp>
          <p:nvSpPr>
            <p:cNvPr id="81" name="Oval 80"/>
            <p:cNvSpPr/>
            <p:nvPr/>
          </p:nvSpPr>
          <p:spPr>
            <a:xfrm>
              <a:off x="3445300" y="1870726"/>
              <a:ext cx="1553453" cy="1553097"/>
            </a:xfrm>
            <a:prstGeom prst="ellipse">
              <a:avLst/>
            </a:prstGeom>
            <a:solidFill>
              <a:srgbClr val="3B8D61"/>
            </a:solidFill>
            <a:ln>
              <a:noFill/>
            </a:ln>
          </p:spPr>
          <p:style>
            <a:lnRef idx="2">
              <a:schemeClr val="lt1">
                <a:hueOff val="0"/>
                <a:satOff val="0"/>
                <a:lumOff val="0"/>
                <a:alphaOff val="0"/>
              </a:schemeClr>
            </a:lnRef>
            <a:fillRef idx="1">
              <a:scrgbClr r="0" g="0" b="0"/>
            </a:fillRef>
            <a:effectRef idx="0">
              <a:schemeClr val="accent5">
                <a:hueOff val="0"/>
                <a:satOff val="0"/>
                <a:lumOff val="0"/>
                <a:alphaOff val="0"/>
              </a:schemeClr>
            </a:effectRef>
            <a:fontRef idx="minor">
              <a:schemeClr val="lt1"/>
            </a:fontRef>
          </p:style>
        </p:sp>
        <p:sp>
          <p:nvSpPr>
            <p:cNvPr id="82" name="Oval 10"/>
            <p:cNvSpPr txBox="1"/>
            <p:nvPr/>
          </p:nvSpPr>
          <p:spPr>
            <a:xfrm>
              <a:off x="3672798" y="2098171"/>
              <a:ext cx="1368800" cy="1098205"/>
            </a:xfrm>
            <a:prstGeom prst="rect">
              <a:avLst/>
            </a:prstGeom>
            <a:ln>
              <a:noFill/>
            </a:ln>
          </p:spPr>
          <p:style>
            <a:lnRef idx="0">
              <a:scrgbClr r="0" g="0" b="0"/>
            </a:lnRef>
            <a:fillRef idx="0">
              <a:scrgbClr r="0" g="0" b="0"/>
            </a:fillRef>
            <a:effectRef idx="0">
              <a:scrgbClr r="0" g="0" b="0"/>
            </a:effectRef>
            <a:fontRef idx="minor">
              <a:schemeClr val="lt1"/>
            </a:fontRef>
          </p:style>
          <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sv-SE" sz="1200" kern="1200" dirty="0">
                  <a:latin typeface="Roboto Light" panose="02000000000000000000" pitchFamily="2" charset="0"/>
                  <a:ea typeface="Roboto Light" panose="02000000000000000000" pitchFamily="2" charset="0"/>
                </a:rPr>
                <a:t>Telecom </a:t>
              </a:r>
              <a:r>
                <a:rPr lang="sv-SE" sz="1200" kern="1200" dirty="0" err="1">
                  <a:latin typeface="Roboto Light" panose="02000000000000000000" pitchFamily="2" charset="0"/>
                  <a:ea typeface="Roboto Light" panose="02000000000000000000" pitchFamily="2" charset="0"/>
                </a:rPr>
                <a:t>Usage</a:t>
              </a:r>
              <a:endParaRPr lang="en-US" sz="1200" kern="1200" dirty="0">
                <a:latin typeface="Roboto Light" panose="02000000000000000000" pitchFamily="2" charset="0"/>
                <a:ea typeface="Roboto Light" panose="02000000000000000000" pitchFamily="2" charset="0"/>
              </a:endParaRPr>
            </a:p>
          </p:txBody>
        </p:sp>
      </p:grpSp>
      <p:sp>
        <p:nvSpPr>
          <p:cNvPr id="89" name="Down Arrow 88"/>
          <p:cNvSpPr/>
          <p:nvPr/>
        </p:nvSpPr>
        <p:spPr>
          <a:xfrm rot="16200000">
            <a:off x="2409549" y="3622142"/>
            <a:ext cx="340813" cy="290185"/>
          </a:xfrm>
          <a:prstGeom prst="downArrow">
            <a:avLst/>
          </a:prstGeom>
          <a:solidFill>
            <a:srgbClr val="A5A5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28F2146B-17E1-26A0-5C26-D4A98EA2A4FD}"/>
              </a:ext>
            </a:extLst>
          </p:cNvPr>
          <p:cNvSpPr>
            <a:spLocks noGrp="1"/>
          </p:cNvSpPr>
          <p:nvPr>
            <p:ph type="title"/>
          </p:nvPr>
        </p:nvSpPr>
        <p:spPr/>
        <p:txBody>
          <a:bodyPr/>
          <a:lstStyle/>
          <a:p>
            <a:endParaRPr lang="en-VN"/>
          </a:p>
        </p:txBody>
      </p:sp>
    </p:spTree>
    <p:extLst>
      <p:ext uri="{BB962C8B-B14F-4D97-AF65-F5344CB8AC3E}">
        <p14:creationId xmlns:p14="http://schemas.microsoft.com/office/powerpoint/2010/main" val="22032496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16"/>
          <p:cNvSpPr txBox="1">
            <a:spLocks noGrp="1"/>
          </p:cNvSpPr>
          <p:nvPr>
            <p:ph type="ctrTitle"/>
          </p:nvPr>
        </p:nvSpPr>
        <p:spPr>
          <a:xfrm>
            <a:off x="5484800" y="3838333"/>
            <a:ext cx="6007600" cy="1546400"/>
          </a:xfrm>
          <a:prstGeom prst="rect">
            <a:avLst/>
          </a:prstGeom>
        </p:spPr>
        <p:txBody>
          <a:bodyPr spcFirstLastPara="1" wrap="square" lIns="121900" tIns="121900" rIns="121900" bIns="121900" anchor="b" anchorCtr="0">
            <a:noAutofit/>
          </a:bodyPr>
          <a:lstStyle/>
          <a:p>
            <a:r>
              <a:rPr lang="en-US" dirty="0"/>
              <a:t>Credit Score Model</a:t>
            </a:r>
            <a:endParaRPr dirty="0"/>
          </a:p>
        </p:txBody>
      </p:sp>
      <p:sp>
        <p:nvSpPr>
          <p:cNvPr id="147" name="Google Shape;147;p16"/>
          <p:cNvSpPr txBox="1">
            <a:spLocks noGrp="1"/>
          </p:cNvSpPr>
          <p:nvPr>
            <p:ph type="subTitle" idx="1"/>
          </p:nvPr>
        </p:nvSpPr>
        <p:spPr>
          <a:xfrm>
            <a:off x="5484800" y="5310733"/>
            <a:ext cx="6007600" cy="1046400"/>
          </a:xfrm>
          <a:prstGeom prst="rect">
            <a:avLst/>
          </a:prstGeom>
        </p:spPr>
        <p:txBody>
          <a:bodyPr spcFirstLastPara="1" wrap="square" lIns="121900" tIns="121900" rIns="121900" bIns="121900" anchor="t" anchorCtr="0">
            <a:noAutofit/>
          </a:bodyPr>
          <a:lstStyle/>
          <a:p>
            <a:pPr marL="0" indent="0"/>
            <a:r>
              <a:rPr lang="en" dirty="0"/>
              <a:t>Data modelling</a:t>
            </a:r>
            <a:endParaRPr dirty="0"/>
          </a:p>
        </p:txBody>
      </p:sp>
      <p:sp>
        <p:nvSpPr>
          <p:cNvPr id="148" name="Google Shape;148;p16"/>
          <p:cNvSpPr txBox="1"/>
          <p:nvPr/>
        </p:nvSpPr>
        <p:spPr>
          <a:xfrm>
            <a:off x="0" y="671133"/>
            <a:ext cx="4628400" cy="5091600"/>
          </a:xfrm>
          <a:prstGeom prst="rect">
            <a:avLst/>
          </a:prstGeom>
          <a:noFill/>
          <a:ln>
            <a:noFill/>
          </a:ln>
        </p:spPr>
        <p:txBody>
          <a:bodyPr spcFirstLastPara="1" wrap="square" lIns="121900" tIns="121900" rIns="121900" bIns="121900" anchor="ctr" anchorCtr="0">
            <a:noAutofit/>
          </a:bodyPr>
          <a:lstStyle/>
          <a:p>
            <a:pPr algn="ctr" defTabSz="1219170">
              <a:buClr>
                <a:srgbClr val="000000"/>
              </a:buClr>
            </a:pPr>
            <a:r>
              <a:rPr lang="en" sz="26666" kern="0" dirty="0">
                <a:solidFill>
                  <a:srgbClr val="18637B"/>
                </a:solidFill>
                <a:latin typeface="Roboto Slab"/>
                <a:ea typeface="Roboto Slab"/>
                <a:cs typeface="Roboto Slab"/>
                <a:sym typeface="Roboto Slab"/>
              </a:rPr>
              <a:t>4</a:t>
            </a:r>
            <a:endParaRPr sz="26666" kern="0" dirty="0">
              <a:solidFill>
                <a:srgbClr val="18637B"/>
              </a:solidFill>
              <a:latin typeface="Roboto Slab"/>
              <a:ea typeface="Roboto Slab"/>
              <a:cs typeface="Roboto Slab"/>
              <a:sym typeface="Roboto Slab"/>
            </a:endParaRPr>
          </a:p>
        </p:txBody>
      </p:sp>
    </p:spTree>
    <p:extLst>
      <p:ext uri="{BB962C8B-B14F-4D97-AF65-F5344CB8AC3E}">
        <p14:creationId xmlns:p14="http://schemas.microsoft.com/office/powerpoint/2010/main" val="21078464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6" name="Rectangle 5"/>
          <p:cNvSpPr/>
          <p:nvPr/>
        </p:nvSpPr>
        <p:spPr>
          <a:xfrm>
            <a:off x="1978515" y="2495375"/>
            <a:ext cx="1911400" cy="2449161"/>
          </a:xfrm>
          <a:prstGeom prst="rect">
            <a:avLst/>
          </a:prstGeom>
          <a:noFill/>
          <a:ln>
            <a:solidFill>
              <a:srgbClr val="1240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Light" panose="02000000000000000000" pitchFamily="2" charset="0"/>
              <a:ea typeface="Roboto Light" panose="02000000000000000000" pitchFamily="2" charset="0"/>
            </a:endParaRPr>
          </a:p>
        </p:txBody>
      </p:sp>
      <p:sp>
        <p:nvSpPr>
          <p:cNvPr id="448" name="Google Shape;448;p38"/>
          <p:cNvSpPr txBox="1">
            <a:spLocks noGrp="1"/>
          </p:cNvSpPr>
          <p:nvPr>
            <p:ph type="sldNum" idx="12"/>
          </p:nvPr>
        </p:nvSpPr>
        <p:spPr>
          <a:xfrm>
            <a:off x="-68067" y="6425867"/>
            <a:ext cx="465600" cy="432000"/>
          </a:xfrm>
          <a:prstGeom prst="rect">
            <a:avLst/>
          </a:prstGeom>
        </p:spPr>
        <p:txBody>
          <a:bodyPr spcFirstLastPara="1" vert="horz" wrap="square" lIns="121900" tIns="121900" rIns="121900" bIns="121900" rtlCol="0" anchor="t" anchorCtr="0">
            <a:noAutofit/>
          </a:bodyPr>
          <a:lstStyle/>
          <a:p>
            <a:fld id="{00000000-1234-1234-1234-123412341234}" type="slidenum">
              <a:rPr lang="en"/>
              <a:pPr/>
              <a:t>19</a:t>
            </a:fld>
            <a:endParaRPr/>
          </a:p>
        </p:txBody>
      </p:sp>
      <p:sp>
        <p:nvSpPr>
          <p:cNvPr id="8" name="Google Shape;445;p38"/>
          <p:cNvSpPr txBox="1">
            <a:spLocks noGrp="1"/>
          </p:cNvSpPr>
          <p:nvPr>
            <p:ph type="title"/>
          </p:nvPr>
        </p:nvSpPr>
        <p:spPr>
          <a:xfrm>
            <a:off x="992004" y="199696"/>
            <a:ext cx="3464382" cy="252249"/>
          </a:xfrm>
          <a:prstGeom prst="rect">
            <a:avLst/>
          </a:prstGeom>
        </p:spPr>
        <p:txBody>
          <a:bodyPr spcFirstLastPara="1" vert="horz" wrap="square" lIns="121900" tIns="121900" rIns="121900" bIns="121900" rtlCol="0" anchor="ctr" anchorCtr="0">
            <a:noAutofit/>
          </a:bodyPr>
          <a:lstStyle/>
          <a:p>
            <a:endParaRPr sz="1800" dirty="0">
              <a:solidFill>
                <a:schemeClr val="bg1"/>
              </a:solidFill>
              <a:latin typeface="Roboto Slab" panose="020B0604020202020204" charset="0"/>
              <a:ea typeface="Roboto Slab" panose="020B0604020202020204" charset="0"/>
            </a:endParaRPr>
          </a:p>
        </p:txBody>
      </p:sp>
      <p:sp>
        <p:nvSpPr>
          <p:cNvPr id="9" name="TextBox 8"/>
          <p:cNvSpPr txBox="1"/>
          <p:nvPr/>
        </p:nvSpPr>
        <p:spPr>
          <a:xfrm>
            <a:off x="992003" y="441434"/>
            <a:ext cx="5923804" cy="646331"/>
          </a:xfrm>
          <a:prstGeom prst="rect">
            <a:avLst/>
          </a:prstGeom>
          <a:noFill/>
        </p:spPr>
        <p:txBody>
          <a:bodyPr wrap="square" rtlCol="0">
            <a:spAutoFit/>
          </a:bodyPr>
          <a:lstStyle/>
          <a:p>
            <a:r>
              <a:rPr lang="en-US" sz="3600" dirty="0">
                <a:solidFill>
                  <a:schemeClr val="bg1"/>
                </a:solidFill>
                <a:latin typeface="Roboto Slab" panose="020B0604020202020204" charset="0"/>
                <a:ea typeface="Roboto Slab" panose="020B0604020202020204" charset="0"/>
              </a:rPr>
              <a:t>Model flow overview</a:t>
            </a:r>
          </a:p>
        </p:txBody>
      </p:sp>
      <p:cxnSp>
        <p:nvCxnSpPr>
          <p:cNvPr id="10" name="Google Shape;40;p5"/>
          <p:cNvCxnSpPr/>
          <p:nvPr/>
        </p:nvCxnSpPr>
        <p:spPr>
          <a:xfrm flipH="1">
            <a:off x="992004" y="210206"/>
            <a:ext cx="1" cy="725215"/>
          </a:xfrm>
          <a:prstGeom prst="straightConnector1">
            <a:avLst/>
          </a:prstGeom>
          <a:noFill/>
          <a:ln w="9525" cap="flat" cmpd="sng">
            <a:solidFill>
              <a:srgbClr val="18637B"/>
            </a:solidFill>
            <a:prstDash val="solid"/>
            <a:round/>
            <a:headEnd type="none" w="med" len="med"/>
            <a:tailEnd type="none" w="med" len="med"/>
          </a:ln>
        </p:spPr>
      </p:cxnSp>
      <p:grpSp>
        <p:nvGrpSpPr>
          <p:cNvPr id="11" name="Google Shape;627;p40"/>
          <p:cNvGrpSpPr/>
          <p:nvPr/>
        </p:nvGrpSpPr>
        <p:grpSpPr>
          <a:xfrm>
            <a:off x="414577" y="349406"/>
            <a:ext cx="438355" cy="446813"/>
            <a:chOff x="3951850" y="2985350"/>
            <a:chExt cx="407950" cy="416500"/>
          </a:xfrm>
        </p:grpSpPr>
        <p:sp>
          <p:nvSpPr>
            <p:cNvPr id="12" name="Google Shape;628;p40"/>
            <p:cNvSpPr/>
            <p:nvPr/>
          </p:nvSpPr>
          <p:spPr>
            <a:xfrm>
              <a:off x="3951850" y="2985350"/>
              <a:ext cx="314800" cy="314825"/>
            </a:xfrm>
            <a:custGeom>
              <a:avLst/>
              <a:gdLst/>
              <a:ahLst/>
              <a:cxnLst/>
              <a:rect l="l" t="t"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w="19050" cap="rnd"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3" name="Google Shape;629;p40"/>
            <p:cNvSpPr/>
            <p:nvPr/>
          </p:nvSpPr>
          <p:spPr>
            <a:xfrm>
              <a:off x="3988375" y="3021875"/>
              <a:ext cx="241750" cy="241750"/>
            </a:xfrm>
            <a:custGeom>
              <a:avLst/>
              <a:gdLst/>
              <a:ahLst/>
              <a:cxnLst/>
              <a:rect l="l" t="t"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w="19050" cap="rnd"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4" name="Google Shape;630;p40"/>
            <p:cNvSpPr/>
            <p:nvPr/>
          </p:nvSpPr>
          <p:spPr>
            <a:xfrm>
              <a:off x="4024300" y="3058425"/>
              <a:ext cx="84650" cy="84650"/>
            </a:xfrm>
            <a:custGeom>
              <a:avLst/>
              <a:gdLst/>
              <a:ahLst/>
              <a:cxnLst/>
              <a:rect l="l" t="t"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9050" cap="rnd"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5" name="Google Shape;631;p40"/>
            <p:cNvSpPr/>
            <p:nvPr/>
          </p:nvSpPr>
          <p:spPr>
            <a:xfrm>
              <a:off x="4205750" y="3248375"/>
              <a:ext cx="154050" cy="153475"/>
            </a:xfrm>
            <a:custGeom>
              <a:avLst/>
              <a:gdLst/>
              <a:ahLst/>
              <a:cxnLst/>
              <a:rect l="l" t="t" r="r" b="b"/>
              <a:pathLst>
                <a:path w="6162" h="6139" fill="none" extrusionOk="0">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9050" cap="rnd"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sp>
        <p:nvSpPr>
          <p:cNvPr id="4" name="TextBox 3"/>
          <p:cNvSpPr txBox="1"/>
          <p:nvPr/>
        </p:nvSpPr>
        <p:spPr>
          <a:xfrm>
            <a:off x="4588930" y="1717420"/>
            <a:ext cx="1521206" cy="408623"/>
          </a:xfrm>
          <a:prstGeom prst="roundRect">
            <a:avLst/>
          </a:prstGeom>
          <a:noFill/>
          <a:ln w="19050">
            <a:solidFill>
              <a:srgbClr val="165751"/>
            </a:solidFill>
          </a:ln>
        </p:spPr>
        <p:txBody>
          <a:bodyPr wrap="square" rtlCol="0">
            <a:spAutoFit/>
          </a:bodyPr>
          <a:lstStyle/>
          <a:p>
            <a:pPr algn="ctr"/>
            <a:r>
              <a:rPr lang="en-US" dirty="0">
                <a:latin typeface="Roboto Light" panose="02000000000000000000" pitchFamily="2" charset="0"/>
                <a:ea typeface="Roboto Light" panose="02000000000000000000" pitchFamily="2" charset="0"/>
              </a:rPr>
              <a:t>Train Model</a:t>
            </a:r>
          </a:p>
        </p:txBody>
      </p:sp>
      <p:sp>
        <p:nvSpPr>
          <p:cNvPr id="17" name="TextBox 16"/>
          <p:cNvSpPr txBox="1"/>
          <p:nvPr/>
        </p:nvSpPr>
        <p:spPr>
          <a:xfrm>
            <a:off x="7258720" y="1720307"/>
            <a:ext cx="1775737" cy="408623"/>
          </a:xfrm>
          <a:prstGeom prst="roundRect">
            <a:avLst/>
          </a:prstGeom>
          <a:noFill/>
          <a:ln w="19050">
            <a:solidFill>
              <a:srgbClr val="18637B"/>
            </a:solidFill>
          </a:ln>
        </p:spPr>
        <p:txBody>
          <a:bodyPr wrap="square" rtlCol="0">
            <a:spAutoFit/>
          </a:bodyPr>
          <a:lstStyle/>
          <a:p>
            <a:pPr algn="ctr"/>
            <a:r>
              <a:rPr lang="en-US" dirty="0">
                <a:latin typeface="Roboto Light" panose="02000000000000000000" pitchFamily="2" charset="0"/>
                <a:ea typeface="Roboto Light" panose="02000000000000000000" pitchFamily="2" charset="0"/>
              </a:rPr>
              <a:t>Deploy Model</a:t>
            </a:r>
          </a:p>
        </p:txBody>
      </p:sp>
      <p:sp>
        <p:nvSpPr>
          <p:cNvPr id="18" name="TextBox 17"/>
          <p:cNvSpPr txBox="1"/>
          <p:nvPr/>
        </p:nvSpPr>
        <p:spPr>
          <a:xfrm>
            <a:off x="9910755" y="1720308"/>
            <a:ext cx="2143363" cy="408623"/>
          </a:xfrm>
          <a:prstGeom prst="roundRect">
            <a:avLst/>
          </a:prstGeom>
          <a:noFill/>
          <a:ln w="19050">
            <a:solidFill>
              <a:srgbClr val="3B8D61"/>
            </a:solidFill>
          </a:ln>
        </p:spPr>
        <p:txBody>
          <a:bodyPr wrap="square" rtlCol="0">
            <a:spAutoFit/>
          </a:bodyPr>
          <a:lstStyle/>
          <a:p>
            <a:pPr algn="ctr"/>
            <a:r>
              <a:rPr lang="en-US" dirty="0">
                <a:latin typeface="Roboto Light" panose="02000000000000000000" pitchFamily="2" charset="0"/>
                <a:ea typeface="Roboto Light" panose="02000000000000000000" pitchFamily="2" charset="0"/>
              </a:rPr>
              <a:t>Monitor Model</a:t>
            </a:r>
          </a:p>
        </p:txBody>
      </p:sp>
      <p:sp>
        <p:nvSpPr>
          <p:cNvPr id="19" name="TextBox 18"/>
          <p:cNvSpPr txBox="1"/>
          <p:nvPr/>
        </p:nvSpPr>
        <p:spPr>
          <a:xfrm>
            <a:off x="1054924" y="1777393"/>
            <a:ext cx="1739848" cy="408623"/>
          </a:xfrm>
          <a:prstGeom prst="roundRect">
            <a:avLst/>
          </a:prstGeom>
          <a:noFill/>
          <a:ln w="19050">
            <a:solidFill>
              <a:srgbClr val="124057"/>
            </a:solidFill>
          </a:ln>
        </p:spPr>
        <p:txBody>
          <a:bodyPr wrap="square" rtlCol="0">
            <a:spAutoFit/>
          </a:bodyPr>
          <a:lstStyle/>
          <a:p>
            <a:pPr algn="ctr"/>
            <a:r>
              <a:rPr lang="en-US" dirty="0">
                <a:latin typeface="Roboto Light" panose="02000000000000000000" pitchFamily="2" charset="0"/>
                <a:ea typeface="Roboto Light" panose="02000000000000000000" pitchFamily="2" charset="0"/>
              </a:rPr>
              <a:t>Prepare Data</a:t>
            </a:r>
          </a:p>
        </p:txBody>
      </p:sp>
      <p:sp>
        <p:nvSpPr>
          <p:cNvPr id="21" name="Flowchart: Magnetic Disk 20"/>
          <p:cNvSpPr/>
          <p:nvPr/>
        </p:nvSpPr>
        <p:spPr>
          <a:xfrm>
            <a:off x="505892" y="3607058"/>
            <a:ext cx="991029" cy="1182687"/>
          </a:xfrm>
          <a:prstGeom prst="flowChartMagneticDisk">
            <a:avLst/>
          </a:prstGeom>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a:latin typeface="Roboto Light" panose="02000000000000000000" pitchFamily="2" charset="0"/>
                <a:ea typeface="Roboto Light" panose="02000000000000000000" pitchFamily="2" charset="0"/>
              </a:rPr>
              <a:t>Data Storage</a:t>
            </a:r>
          </a:p>
        </p:txBody>
      </p:sp>
      <p:sp>
        <p:nvSpPr>
          <p:cNvPr id="5" name="TextBox 4"/>
          <p:cNvSpPr txBox="1"/>
          <p:nvPr/>
        </p:nvSpPr>
        <p:spPr>
          <a:xfrm>
            <a:off x="402438" y="2495376"/>
            <a:ext cx="1220422" cy="715089"/>
          </a:xfrm>
          <a:prstGeom prst="roundRect">
            <a:avLst/>
          </a:prstGeom>
          <a:noFill/>
          <a:ln>
            <a:solidFill>
              <a:srgbClr val="124057"/>
            </a:solidFill>
          </a:ln>
        </p:spPr>
        <p:txBody>
          <a:bodyPr wrap="square" rtlCol="0">
            <a:spAutoFit/>
          </a:bodyPr>
          <a:lstStyle/>
          <a:p>
            <a:pPr algn="ctr"/>
            <a:r>
              <a:rPr lang="en-US" dirty="0"/>
              <a:t>Features Extraction</a:t>
            </a:r>
          </a:p>
        </p:txBody>
      </p:sp>
      <p:sp>
        <p:nvSpPr>
          <p:cNvPr id="24" name="TextBox 23"/>
          <p:cNvSpPr txBox="1"/>
          <p:nvPr/>
        </p:nvSpPr>
        <p:spPr>
          <a:xfrm>
            <a:off x="1978514" y="2495376"/>
            <a:ext cx="1911401" cy="369332"/>
          </a:xfrm>
          <a:prstGeom prst="rect">
            <a:avLst/>
          </a:prstGeom>
          <a:noFill/>
        </p:spPr>
        <p:txBody>
          <a:bodyPr wrap="square" rtlCol="0">
            <a:spAutoFit/>
          </a:bodyPr>
          <a:lstStyle/>
          <a:p>
            <a:pPr algn="ctr"/>
            <a:r>
              <a:rPr lang="en-US" b="1" dirty="0">
                <a:latin typeface="Roboto Light" panose="02000000000000000000" pitchFamily="2" charset="0"/>
                <a:ea typeface="Roboto Light" panose="02000000000000000000" pitchFamily="2" charset="0"/>
              </a:rPr>
              <a:t>Data Preparation</a:t>
            </a:r>
          </a:p>
        </p:txBody>
      </p:sp>
      <p:sp>
        <p:nvSpPr>
          <p:cNvPr id="23" name="TextBox 22"/>
          <p:cNvSpPr txBox="1"/>
          <p:nvPr/>
        </p:nvSpPr>
        <p:spPr>
          <a:xfrm>
            <a:off x="1978514" y="3311042"/>
            <a:ext cx="1911401" cy="369332"/>
          </a:xfrm>
          <a:prstGeom prst="rect">
            <a:avLst/>
          </a:prstGeom>
          <a:solidFill>
            <a:srgbClr val="124057"/>
          </a:solidFill>
        </p:spPr>
        <p:txBody>
          <a:bodyPr wrap="square" rtlCol="0">
            <a:spAutoFit/>
          </a:bodyPr>
          <a:lstStyle/>
          <a:p>
            <a:pPr algn="ctr"/>
            <a:r>
              <a:rPr lang="en-US" dirty="0">
                <a:solidFill>
                  <a:schemeClr val="bg1"/>
                </a:solidFill>
                <a:latin typeface="Roboto Light" panose="02000000000000000000" pitchFamily="2" charset="0"/>
                <a:ea typeface="Roboto Light" panose="02000000000000000000" pitchFamily="2" charset="0"/>
              </a:rPr>
              <a:t>Missing cleaning</a:t>
            </a:r>
          </a:p>
        </p:txBody>
      </p:sp>
      <p:sp>
        <p:nvSpPr>
          <p:cNvPr id="28" name="TextBox 27"/>
          <p:cNvSpPr txBox="1"/>
          <p:nvPr/>
        </p:nvSpPr>
        <p:spPr>
          <a:xfrm>
            <a:off x="1978514" y="3707237"/>
            <a:ext cx="1911401" cy="369332"/>
          </a:xfrm>
          <a:prstGeom prst="rect">
            <a:avLst/>
          </a:prstGeom>
          <a:solidFill>
            <a:srgbClr val="124057"/>
          </a:solidFill>
        </p:spPr>
        <p:txBody>
          <a:bodyPr wrap="square" rtlCol="0">
            <a:spAutoFit/>
          </a:bodyPr>
          <a:lstStyle/>
          <a:p>
            <a:pPr algn="ctr"/>
            <a:r>
              <a:rPr lang="en-US" dirty="0">
                <a:solidFill>
                  <a:schemeClr val="bg1"/>
                </a:solidFill>
                <a:latin typeface="Roboto Light" panose="02000000000000000000" pitchFamily="2" charset="0"/>
                <a:ea typeface="Roboto Light" panose="02000000000000000000" pitchFamily="2" charset="0"/>
              </a:rPr>
              <a:t>Outlier cleaning</a:t>
            </a:r>
          </a:p>
        </p:txBody>
      </p:sp>
      <p:sp>
        <p:nvSpPr>
          <p:cNvPr id="29" name="TextBox 28"/>
          <p:cNvSpPr txBox="1"/>
          <p:nvPr/>
        </p:nvSpPr>
        <p:spPr>
          <a:xfrm>
            <a:off x="1978514" y="4114022"/>
            <a:ext cx="1911401" cy="369332"/>
          </a:xfrm>
          <a:prstGeom prst="rect">
            <a:avLst/>
          </a:prstGeom>
          <a:solidFill>
            <a:srgbClr val="124057"/>
          </a:solidFill>
        </p:spPr>
        <p:txBody>
          <a:bodyPr wrap="square" rtlCol="0">
            <a:spAutoFit/>
          </a:bodyPr>
          <a:lstStyle/>
          <a:p>
            <a:pPr algn="ctr"/>
            <a:r>
              <a:rPr lang="en-US" dirty="0">
                <a:solidFill>
                  <a:schemeClr val="bg1"/>
                </a:solidFill>
                <a:latin typeface="Roboto Light" panose="02000000000000000000" pitchFamily="2" charset="0"/>
                <a:ea typeface="Roboto Light" panose="02000000000000000000" pitchFamily="2" charset="0"/>
              </a:rPr>
              <a:t>Label Encoding</a:t>
            </a:r>
          </a:p>
        </p:txBody>
      </p:sp>
      <p:sp>
        <p:nvSpPr>
          <p:cNvPr id="30" name="TextBox 29"/>
          <p:cNvSpPr txBox="1"/>
          <p:nvPr/>
        </p:nvSpPr>
        <p:spPr>
          <a:xfrm>
            <a:off x="1978514" y="4530656"/>
            <a:ext cx="1911401" cy="369332"/>
          </a:xfrm>
          <a:prstGeom prst="rect">
            <a:avLst/>
          </a:prstGeom>
          <a:solidFill>
            <a:srgbClr val="124057"/>
          </a:solidFill>
        </p:spPr>
        <p:txBody>
          <a:bodyPr wrap="square" rtlCol="0">
            <a:spAutoFit/>
          </a:bodyPr>
          <a:lstStyle/>
          <a:p>
            <a:pPr algn="ctr"/>
            <a:r>
              <a:rPr lang="en-US" dirty="0">
                <a:solidFill>
                  <a:schemeClr val="bg1"/>
                </a:solidFill>
                <a:latin typeface="Roboto Light" panose="02000000000000000000" pitchFamily="2" charset="0"/>
                <a:ea typeface="Roboto Light" panose="02000000000000000000" pitchFamily="2" charset="0"/>
              </a:rPr>
              <a:t>Normalization</a:t>
            </a:r>
          </a:p>
        </p:txBody>
      </p:sp>
      <p:sp>
        <p:nvSpPr>
          <p:cNvPr id="32" name="Rectangle 31"/>
          <p:cNvSpPr/>
          <p:nvPr/>
        </p:nvSpPr>
        <p:spPr>
          <a:xfrm>
            <a:off x="4358005" y="2495375"/>
            <a:ext cx="1929906" cy="2449161"/>
          </a:xfrm>
          <a:prstGeom prst="rect">
            <a:avLst/>
          </a:prstGeom>
          <a:noFill/>
          <a:ln>
            <a:solidFill>
              <a:srgbClr val="16575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Light" panose="02000000000000000000" pitchFamily="2" charset="0"/>
              <a:ea typeface="Roboto Light" panose="02000000000000000000" pitchFamily="2" charset="0"/>
            </a:endParaRPr>
          </a:p>
        </p:txBody>
      </p:sp>
      <p:sp>
        <p:nvSpPr>
          <p:cNvPr id="33" name="TextBox 32"/>
          <p:cNvSpPr txBox="1"/>
          <p:nvPr/>
        </p:nvSpPr>
        <p:spPr>
          <a:xfrm>
            <a:off x="4358005" y="2495376"/>
            <a:ext cx="1929906" cy="646331"/>
          </a:xfrm>
          <a:prstGeom prst="rect">
            <a:avLst/>
          </a:prstGeom>
          <a:noFill/>
        </p:spPr>
        <p:txBody>
          <a:bodyPr wrap="square" rtlCol="0">
            <a:spAutoFit/>
          </a:bodyPr>
          <a:lstStyle/>
          <a:p>
            <a:pPr algn="ctr"/>
            <a:r>
              <a:rPr lang="en-US" b="1" dirty="0">
                <a:latin typeface="Roboto Light" panose="02000000000000000000" pitchFamily="2" charset="0"/>
                <a:ea typeface="Roboto Light" panose="02000000000000000000" pitchFamily="2" charset="0"/>
              </a:rPr>
              <a:t>Model Training &amp; Validation</a:t>
            </a:r>
          </a:p>
        </p:txBody>
      </p:sp>
      <p:sp>
        <p:nvSpPr>
          <p:cNvPr id="34" name="TextBox 33"/>
          <p:cNvSpPr txBox="1"/>
          <p:nvPr/>
        </p:nvSpPr>
        <p:spPr>
          <a:xfrm>
            <a:off x="4358005" y="3141707"/>
            <a:ext cx="1929906" cy="369332"/>
          </a:xfrm>
          <a:prstGeom prst="rect">
            <a:avLst/>
          </a:prstGeom>
          <a:solidFill>
            <a:srgbClr val="165751"/>
          </a:solidFill>
        </p:spPr>
        <p:txBody>
          <a:bodyPr wrap="square" rtlCol="0">
            <a:spAutoFit/>
          </a:bodyPr>
          <a:lstStyle/>
          <a:p>
            <a:pPr algn="ctr"/>
            <a:r>
              <a:rPr lang="en-US" dirty="0">
                <a:solidFill>
                  <a:schemeClr val="bg1"/>
                </a:solidFill>
                <a:latin typeface="Roboto Light" panose="02000000000000000000" pitchFamily="2" charset="0"/>
                <a:ea typeface="Roboto Light" panose="02000000000000000000" pitchFamily="2" charset="0"/>
              </a:rPr>
              <a:t>Model Selection</a:t>
            </a:r>
          </a:p>
        </p:txBody>
      </p:sp>
      <p:sp>
        <p:nvSpPr>
          <p:cNvPr id="35" name="TextBox 34"/>
          <p:cNvSpPr txBox="1"/>
          <p:nvPr/>
        </p:nvSpPr>
        <p:spPr>
          <a:xfrm>
            <a:off x="4358005" y="3594347"/>
            <a:ext cx="1929906" cy="646331"/>
          </a:xfrm>
          <a:prstGeom prst="rect">
            <a:avLst/>
          </a:prstGeom>
          <a:solidFill>
            <a:srgbClr val="165751"/>
          </a:solidFill>
        </p:spPr>
        <p:txBody>
          <a:bodyPr wrap="square" rtlCol="0">
            <a:spAutoFit/>
          </a:bodyPr>
          <a:lstStyle/>
          <a:p>
            <a:pPr algn="ctr"/>
            <a:r>
              <a:rPr lang="en-US" dirty="0">
                <a:solidFill>
                  <a:schemeClr val="bg1"/>
                </a:solidFill>
                <a:latin typeface="Roboto Light" panose="02000000000000000000" pitchFamily="2" charset="0"/>
                <a:ea typeface="Roboto Light" panose="02000000000000000000" pitchFamily="2" charset="0"/>
              </a:rPr>
              <a:t>Hyper-parameter</a:t>
            </a:r>
          </a:p>
          <a:p>
            <a:pPr algn="ctr"/>
            <a:r>
              <a:rPr lang="en-US" dirty="0">
                <a:solidFill>
                  <a:schemeClr val="bg1"/>
                </a:solidFill>
                <a:latin typeface="Roboto Light" panose="02000000000000000000" pitchFamily="2" charset="0"/>
                <a:ea typeface="Roboto Light" panose="02000000000000000000" pitchFamily="2" charset="0"/>
              </a:rPr>
              <a:t>Tuning</a:t>
            </a:r>
          </a:p>
        </p:txBody>
      </p:sp>
      <p:sp>
        <p:nvSpPr>
          <p:cNvPr id="37" name="TextBox 36"/>
          <p:cNvSpPr txBox="1"/>
          <p:nvPr/>
        </p:nvSpPr>
        <p:spPr>
          <a:xfrm>
            <a:off x="4358005" y="4383899"/>
            <a:ext cx="1929906" cy="369332"/>
          </a:xfrm>
          <a:prstGeom prst="rect">
            <a:avLst/>
          </a:prstGeom>
          <a:solidFill>
            <a:srgbClr val="165751"/>
          </a:solidFill>
        </p:spPr>
        <p:txBody>
          <a:bodyPr wrap="square" rtlCol="0">
            <a:spAutoFit/>
          </a:bodyPr>
          <a:lstStyle/>
          <a:p>
            <a:pPr algn="ctr"/>
            <a:r>
              <a:rPr lang="en-US" dirty="0">
                <a:solidFill>
                  <a:schemeClr val="bg1"/>
                </a:solidFill>
                <a:latin typeface="Roboto Light" panose="02000000000000000000" pitchFamily="2" charset="0"/>
                <a:ea typeface="Roboto Light" panose="02000000000000000000" pitchFamily="2" charset="0"/>
              </a:rPr>
              <a:t>Model testing</a:t>
            </a:r>
          </a:p>
        </p:txBody>
      </p:sp>
      <p:sp>
        <p:nvSpPr>
          <p:cNvPr id="38" name="Rectangle 37"/>
          <p:cNvSpPr/>
          <p:nvPr/>
        </p:nvSpPr>
        <p:spPr>
          <a:xfrm>
            <a:off x="7194535" y="2495375"/>
            <a:ext cx="1839922" cy="244916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Light" panose="02000000000000000000" pitchFamily="2" charset="0"/>
              <a:ea typeface="Roboto Light" panose="02000000000000000000" pitchFamily="2" charset="0"/>
            </a:endParaRPr>
          </a:p>
        </p:txBody>
      </p:sp>
      <p:sp>
        <p:nvSpPr>
          <p:cNvPr id="39" name="TextBox 38"/>
          <p:cNvSpPr txBox="1"/>
          <p:nvPr/>
        </p:nvSpPr>
        <p:spPr>
          <a:xfrm>
            <a:off x="7194535" y="2495376"/>
            <a:ext cx="1839922" cy="646331"/>
          </a:xfrm>
          <a:prstGeom prst="rect">
            <a:avLst/>
          </a:prstGeom>
          <a:noFill/>
        </p:spPr>
        <p:txBody>
          <a:bodyPr wrap="square" rtlCol="0">
            <a:spAutoFit/>
          </a:bodyPr>
          <a:lstStyle/>
          <a:p>
            <a:pPr algn="ctr"/>
            <a:r>
              <a:rPr lang="en-US" b="1" dirty="0">
                <a:latin typeface="Roboto Light" panose="02000000000000000000" pitchFamily="2" charset="0"/>
                <a:ea typeface="Roboto Light" panose="02000000000000000000" pitchFamily="2" charset="0"/>
              </a:rPr>
              <a:t>Model Deployment</a:t>
            </a:r>
          </a:p>
        </p:txBody>
      </p:sp>
      <p:sp>
        <p:nvSpPr>
          <p:cNvPr id="40" name="TextBox 39"/>
          <p:cNvSpPr txBox="1"/>
          <p:nvPr/>
        </p:nvSpPr>
        <p:spPr>
          <a:xfrm>
            <a:off x="7194535" y="3141707"/>
            <a:ext cx="1839922" cy="646331"/>
          </a:xfrm>
          <a:prstGeom prst="rect">
            <a:avLst/>
          </a:prstGeom>
          <a:solidFill>
            <a:srgbClr val="18637B"/>
          </a:solidFill>
        </p:spPr>
        <p:txBody>
          <a:bodyPr wrap="square" rtlCol="0">
            <a:spAutoFit/>
          </a:bodyPr>
          <a:lstStyle/>
          <a:p>
            <a:pPr algn="ctr"/>
            <a:r>
              <a:rPr lang="en-US" dirty="0" err="1">
                <a:solidFill>
                  <a:schemeClr val="bg1"/>
                </a:solidFill>
                <a:latin typeface="Roboto Light" panose="02000000000000000000" pitchFamily="2" charset="0"/>
                <a:ea typeface="Roboto Light" panose="02000000000000000000" pitchFamily="2" charset="0"/>
              </a:rPr>
              <a:t>Intergrate</a:t>
            </a:r>
            <a:r>
              <a:rPr lang="en-US" dirty="0">
                <a:solidFill>
                  <a:schemeClr val="bg1"/>
                </a:solidFill>
                <a:latin typeface="Roboto Light" panose="02000000000000000000" pitchFamily="2" charset="0"/>
                <a:ea typeface="Roboto Light" panose="02000000000000000000" pitchFamily="2" charset="0"/>
              </a:rPr>
              <a:t> into system</a:t>
            </a:r>
          </a:p>
        </p:txBody>
      </p:sp>
      <p:sp>
        <p:nvSpPr>
          <p:cNvPr id="41" name="TextBox 40"/>
          <p:cNvSpPr txBox="1"/>
          <p:nvPr/>
        </p:nvSpPr>
        <p:spPr>
          <a:xfrm>
            <a:off x="7194535" y="3931014"/>
            <a:ext cx="1839922" cy="369332"/>
          </a:xfrm>
          <a:prstGeom prst="rect">
            <a:avLst/>
          </a:prstGeom>
          <a:solidFill>
            <a:srgbClr val="18637B"/>
          </a:solidFill>
        </p:spPr>
        <p:txBody>
          <a:bodyPr wrap="square" rtlCol="0">
            <a:spAutoFit/>
          </a:bodyPr>
          <a:lstStyle/>
          <a:p>
            <a:pPr algn="ctr"/>
            <a:r>
              <a:rPr lang="en-US" dirty="0">
                <a:solidFill>
                  <a:schemeClr val="bg1"/>
                </a:solidFill>
                <a:latin typeface="Roboto Light" panose="02000000000000000000" pitchFamily="2" charset="0"/>
                <a:ea typeface="Roboto Light" panose="02000000000000000000" pitchFamily="2" charset="0"/>
              </a:rPr>
              <a:t>Batch Scoring</a:t>
            </a:r>
          </a:p>
        </p:txBody>
      </p:sp>
      <p:sp>
        <p:nvSpPr>
          <p:cNvPr id="44" name="Rectangle 43"/>
          <p:cNvSpPr/>
          <p:nvPr/>
        </p:nvSpPr>
        <p:spPr>
          <a:xfrm>
            <a:off x="10052756" y="2495375"/>
            <a:ext cx="1839922" cy="2449161"/>
          </a:xfrm>
          <a:prstGeom prst="rect">
            <a:avLst/>
          </a:prstGeom>
          <a:noFill/>
          <a:ln>
            <a:solidFill>
              <a:srgbClr val="3B8D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Light" panose="02000000000000000000" pitchFamily="2" charset="0"/>
              <a:ea typeface="Roboto Light" panose="02000000000000000000" pitchFamily="2" charset="0"/>
            </a:endParaRPr>
          </a:p>
        </p:txBody>
      </p:sp>
      <p:sp>
        <p:nvSpPr>
          <p:cNvPr id="45" name="TextBox 44"/>
          <p:cNvSpPr txBox="1"/>
          <p:nvPr/>
        </p:nvSpPr>
        <p:spPr>
          <a:xfrm>
            <a:off x="10052756" y="2495376"/>
            <a:ext cx="1839922" cy="369332"/>
          </a:xfrm>
          <a:prstGeom prst="rect">
            <a:avLst/>
          </a:prstGeom>
          <a:noFill/>
        </p:spPr>
        <p:txBody>
          <a:bodyPr wrap="square" rtlCol="0">
            <a:spAutoFit/>
          </a:bodyPr>
          <a:lstStyle/>
          <a:p>
            <a:pPr algn="ctr"/>
            <a:r>
              <a:rPr lang="en-US" b="1" dirty="0">
                <a:latin typeface="Roboto Light" panose="02000000000000000000" pitchFamily="2" charset="0"/>
                <a:ea typeface="Roboto Light" panose="02000000000000000000" pitchFamily="2" charset="0"/>
              </a:rPr>
              <a:t>Inference</a:t>
            </a:r>
          </a:p>
        </p:txBody>
      </p:sp>
      <p:sp>
        <p:nvSpPr>
          <p:cNvPr id="46" name="TextBox 45"/>
          <p:cNvSpPr txBox="1"/>
          <p:nvPr/>
        </p:nvSpPr>
        <p:spPr>
          <a:xfrm>
            <a:off x="10052756" y="3141707"/>
            <a:ext cx="1839922" cy="646331"/>
          </a:xfrm>
          <a:prstGeom prst="rect">
            <a:avLst/>
          </a:prstGeom>
          <a:solidFill>
            <a:srgbClr val="3B8D61"/>
          </a:solidFill>
        </p:spPr>
        <p:txBody>
          <a:bodyPr wrap="square" rtlCol="0">
            <a:spAutoFit/>
          </a:bodyPr>
          <a:lstStyle/>
          <a:p>
            <a:pPr algn="ctr"/>
            <a:r>
              <a:rPr lang="en-US" dirty="0">
                <a:solidFill>
                  <a:schemeClr val="bg1"/>
                </a:solidFill>
                <a:latin typeface="Roboto Light" panose="02000000000000000000" pitchFamily="2" charset="0"/>
                <a:ea typeface="Roboto Light" panose="02000000000000000000" pitchFamily="2" charset="0"/>
              </a:rPr>
              <a:t>Tracking performance</a:t>
            </a:r>
          </a:p>
        </p:txBody>
      </p:sp>
      <p:sp>
        <p:nvSpPr>
          <p:cNvPr id="47" name="TextBox 46"/>
          <p:cNvSpPr txBox="1"/>
          <p:nvPr/>
        </p:nvSpPr>
        <p:spPr>
          <a:xfrm>
            <a:off x="10052756" y="3931014"/>
            <a:ext cx="1839922" cy="646331"/>
          </a:xfrm>
          <a:prstGeom prst="rect">
            <a:avLst/>
          </a:prstGeom>
          <a:solidFill>
            <a:srgbClr val="3B8D61"/>
          </a:solidFill>
        </p:spPr>
        <p:txBody>
          <a:bodyPr wrap="square" rtlCol="0">
            <a:spAutoFit/>
          </a:bodyPr>
          <a:lstStyle/>
          <a:p>
            <a:pPr algn="ctr"/>
            <a:r>
              <a:rPr lang="en-US" dirty="0">
                <a:solidFill>
                  <a:schemeClr val="bg1"/>
                </a:solidFill>
                <a:latin typeface="Roboto Light" panose="02000000000000000000" pitchFamily="2" charset="0"/>
                <a:ea typeface="Roboto Light" panose="02000000000000000000" pitchFamily="2" charset="0"/>
              </a:rPr>
              <a:t>New real-life data</a:t>
            </a:r>
          </a:p>
        </p:txBody>
      </p:sp>
      <p:sp>
        <p:nvSpPr>
          <p:cNvPr id="48" name="TextBox 47"/>
          <p:cNvSpPr txBox="1"/>
          <p:nvPr/>
        </p:nvSpPr>
        <p:spPr>
          <a:xfrm>
            <a:off x="1978514" y="2917940"/>
            <a:ext cx="1911401" cy="369332"/>
          </a:xfrm>
          <a:prstGeom prst="rect">
            <a:avLst/>
          </a:prstGeom>
          <a:solidFill>
            <a:srgbClr val="124057"/>
          </a:solidFill>
        </p:spPr>
        <p:txBody>
          <a:bodyPr wrap="square" rtlCol="0">
            <a:spAutoFit/>
          </a:bodyPr>
          <a:lstStyle/>
          <a:p>
            <a:pPr algn="ctr"/>
            <a:r>
              <a:rPr lang="en-US" dirty="0">
                <a:solidFill>
                  <a:schemeClr val="bg1"/>
                </a:solidFill>
                <a:latin typeface="Roboto Light" panose="02000000000000000000" pitchFamily="2" charset="0"/>
                <a:ea typeface="Roboto Light" panose="02000000000000000000" pitchFamily="2" charset="0"/>
              </a:rPr>
              <a:t>Explore data</a:t>
            </a:r>
          </a:p>
        </p:txBody>
      </p:sp>
      <p:sp>
        <p:nvSpPr>
          <p:cNvPr id="25" name="TextBox 24"/>
          <p:cNvSpPr txBox="1"/>
          <p:nvPr/>
        </p:nvSpPr>
        <p:spPr>
          <a:xfrm>
            <a:off x="1496921" y="1241106"/>
            <a:ext cx="9889067" cy="369332"/>
          </a:xfrm>
          <a:prstGeom prst="rect">
            <a:avLst/>
          </a:prstGeom>
          <a:solidFill>
            <a:srgbClr val="18637B"/>
          </a:solidFill>
        </p:spPr>
        <p:txBody>
          <a:bodyPr wrap="square" rtlCol="0">
            <a:spAutoFit/>
          </a:bodyPr>
          <a:lstStyle/>
          <a:p>
            <a:pPr algn="ctr"/>
            <a:r>
              <a:rPr lang="en-US" dirty="0">
                <a:solidFill>
                  <a:schemeClr val="bg1"/>
                </a:solidFill>
                <a:latin typeface="Roboto Light" panose="02000000000000000000" pitchFamily="2" charset="0"/>
                <a:ea typeface="Roboto Light" panose="02000000000000000000" pitchFamily="2" charset="0"/>
              </a:rPr>
              <a:t>Pipeline Storage System</a:t>
            </a:r>
          </a:p>
        </p:txBody>
      </p:sp>
      <p:sp>
        <p:nvSpPr>
          <p:cNvPr id="26" name="Right Arrow 25"/>
          <p:cNvSpPr/>
          <p:nvPr/>
        </p:nvSpPr>
        <p:spPr>
          <a:xfrm>
            <a:off x="3953905" y="1728966"/>
            <a:ext cx="324584" cy="364496"/>
          </a:xfrm>
          <a:prstGeom prst="rightArrow">
            <a:avLst/>
          </a:prstGeom>
          <a:solidFill>
            <a:srgbClr val="94BF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Light" panose="02000000000000000000" pitchFamily="2" charset="0"/>
              <a:ea typeface="Roboto Light" panose="02000000000000000000" pitchFamily="2" charset="0"/>
            </a:endParaRPr>
          </a:p>
        </p:txBody>
      </p:sp>
      <p:sp>
        <p:nvSpPr>
          <p:cNvPr id="51" name="Right Arrow 50"/>
          <p:cNvSpPr/>
          <p:nvPr/>
        </p:nvSpPr>
        <p:spPr>
          <a:xfrm>
            <a:off x="6442188" y="1706090"/>
            <a:ext cx="324584" cy="364496"/>
          </a:xfrm>
          <a:prstGeom prst="rightArrow">
            <a:avLst/>
          </a:prstGeom>
          <a:solidFill>
            <a:srgbClr val="94BF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Light" panose="02000000000000000000" pitchFamily="2" charset="0"/>
              <a:ea typeface="Roboto Light" panose="02000000000000000000" pitchFamily="2" charset="0"/>
            </a:endParaRPr>
          </a:p>
        </p:txBody>
      </p:sp>
      <p:sp>
        <p:nvSpPr>
          <p:cNvPr id="52" name="Right Arrow 51"/>
          <p:cNvSpPr/>
          <p:nvPr/>
        </p:nvSpPr>
        <p:spPr>
          <a:xfrm>
            <a:off x="9310314" y="1697892"/>
            <a:ext cx="324584" cy="364496"/>
          </a:xfrm>
          <a:prstGeom prst="rightArrow">
            <a:avLst/>
          </a:prstGeom>
          <a:solidFill>
            <a:srgbClr val="94BF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Light" panose="02000000000000000000" pitchFamily="2" charset="0"/>
              <a:ea typeface="Roboto Light" panose="02000000000000000000" pitchFamily="2" charset="0"/>
            </a:endParaRPr>
          </a:p>
        </p:txBody>
      </p:sp>
      <p:cxnSp>
        <p:nvCxnSpPr>
          <p:cNvPr id="49" name="Straight Connector 48"/>
          <p:cNvCxnSpPr/>
          <p:nvPr/>
        </p:nvCxnSpPr>
        <p:spPr>
          <a:xfrm>
            <a:off x="4116197" y="2495375"/>
            <a:ext cx="0" cy="2473988"/>
          </a:xfrm>
          <a:prstGeom prst="line">
            <a:avLst/>
          </a:prstGeom>
          <a:ln>
            <a:solidFill>
              <a:srgbClr val="94BF6E"/>
            </a:solidFill>
            <a:prstDash val="dash"/>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6611521" y="2495375"/>
            <a:ext cx="0" cy="2473988"/>
          </a:xfrm>
          <a:prstGeom prst="line">
            <a:avLst/>
          </a:prstGeom>
          <a:ln>
            <a:solidFill>
              <a:srgbClr val="94BF6E"/>
            </a:solidFill>
            <a:prstDash val="dash"/>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9472606" y="2482961"/>
            <a:ext cx="0" cy="2473988"/>
          </a:xfrm>
          <a:prstGeom prst="line">
            <a:avLst/>
          </a:prstGeom>
          <a:ln>
            <a:solidFill>
              <a:srgbClr val="94BF6E"/>
            </a:solidFill>
            <a:prstDash val="dash"/>
          </a:ln>
        </p:spPr>
        <p:style>
          <a:lnRef idx="1">
            <a:schemeClr val="accent1"/>
          </a:lnRef>
          <a:fillRef idx="0">
            <a:schemeClr val="accent1"/>
          </a:fillRef>
          <a:effectRef idx="0">
            <a:schemeClr val="accent1"/>
          </a:effectRef>
          <a:fontRef idx="minor">
            <a:schemeClr val="tx1"/>
          </a:fontRef>
        </p:style>
      </p:cxnSp>
      <p:cxnSp>
        <p:nvCxnSpPr>
          <p:cNvPr id="53" name="Elbow Connector 52"/>
          <p:cNvCxnSpPr>
            <a:stCxn id="44" idx="2"/>
          </p:cNvCxnSpPr>
          <p:nvPr/>
        </p:nvCxnSpPr>
        <p:spPr>
          <a:xfrm rot="5400000">
            <a:off x="6179257" y="388140"/>
            <a:ext cx="237064" cy="9349857"/>
          </a:xfrm>
          <a:prstGeom prst="bentConnector2">
            <a:avLst/>
          </a:prstGeom>
          <a:ln>
            <a:solidFill>
              <a:srgbClr val="94BF6E"/>
            </a:solidFill>
            <a:tailEnd type="triangle"/>
          </a:ln>
        </p:spPr>
        <p:style>
          <a:lnRef idx="1">
            <a:schemeClr val="accent1"/>
          </a:lnRef>
          <a:fillRef idx="0">
            <a:schemeClr val="accent1"/>
          </a:fillRef>
          <a:effectRef idx="0">
            <a:schemeClr val="accent1"/>
          </a:effectRef>
          <a:fontRef idx="minor">
            <a:schemeClr val="tx1"/>
          </a:fontRef>
        </p:style>
      </p:cxnSp>
      <p:sp>
        <p:nvSpPr>
          <p:cNvPr id="7" name="Oval 6"/>
          <p:cNvSpPr/>
          <p:nvPr/>
        </p:nvSpPr>
        <p:spPr>
          <a:xfrm>
            <a:off x="4010350" y="5070772"/>
            <a:ext cx="241808" cy="241808"/>
          </a:xfrm>
          <a:prstGeom prst="ellipse">
            <a:avLst/>
          </a:prstGeom>
          <a:solidFill>
            <a:srgbClr val="3B8D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Light" panose="02000000000000000000" pitchFamily="2" charset="0"/>
              <a:ea typeface="Roboto Light" panose="02000000000000000000" pitchFamily="2" charset="0"/>
            </a:endParaRPr>
          </a:p>
        </p:txBody>
      </p:sp>
      <p:sp>
        <p:nvSpPr>
          <p:cNvPr id="50" name="Oval 49"/>
          <p:cNvSpPr/>
          <p:nvPr/>
        </p:nvSpPr>
        <p:spPr>
          <a:xfrm>
            <a:off x="6490617" y="5070772"/>
            <a:ext cx="241808" cy="241808"/>
          </a:xfrm>
          <a:prstGeom prst="ellipse">
            <a:avLst/>
          </a:prstGeom>
          <a:solidFill>
            <a:srgbClr val="3B8D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Light" panose="02000000000000000000" pitchFamily="2" charset="0"/>
              <a:ea typeface="Roboto Light" panose="02000000000000000000" pitchFamily="2" charset="0"/>
            </a:endParaRPr>
          </a:p>
        </p:txBody>
      </p:sp>
      <p:sp>
        <p:nvSpPr>
          <p:cNvPr id="54" name="Oval 53"/>
          <p:cNvSpPr/>
          <p:nvPr/>
        </p:nvSpPr>
        <p:spPr>
          <a:xfrm>
            <a:off x="9351702" y="5070772"/>
            <a:ext cx="241808" cy="241808"/>
          </a:xfrm>
          <a:prstGeom prst="ellipse">
            <a:avLst/>
          </a:prstGeom>
          <a:solidFill>
            <a:srgbClr val="3B8D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Light" panose="02000000000000000000" pitchFamily="2" charset="0"/>
              <a:ea typeface="Roboto Light" panose="02000000000000000000" pitchFamily="2" charset="0"/>
            </a:endParaRPr>
          </a:p>
        </p:txBody>
      </p:sp>
      <p:grpSp>
        <p:nvGrpSpPr>
          <p:cNvPr id="57" name="Google Shape;624;p40"/>
          <p:cNvGrpSpPr/>
          <p:nvPr/>
        </p:nvGrpSpPr>
        <p:grpSpPr>
          <a:xfrm>
            <a:off x="3640801" y="5248132"/>
            <a:ext cx="369549" cy="274765"/>
            <a:chOff x="5247525" y="3007275"/>
            <a:chExt cx="517575" cy="384825"/>
          </a:xfrm>
        </p:grpSpPr>
        <p:sp>
          <p:nvSpPr>
            <p:cNvPr id="58" name="Google Shape;625;p40"/>
            <p:cNvSpPr/>
            <p:nvPr/>
          </p:nvSpPr>
          <p:spPr>
            <a:xfrm>
              <a:off x="5247525" y="3007275"/>
              <a:ext cx="348900" cy="348900"/>
            </a:xfrm>
            <a:custGeom>
              <a:avLst/>
              <a:gdLst/>
              <a:ahLst/>
              <a:cxnLst/>
              <a:rect l="l" t="t" r="r" b="b"/>
              <a:pathLst>
                <a:path w="13956" h="13956" fill="none" extrusionOk="0">
                  <a:moveTo>
                    <a:pt x="13323" y="5772"/>
                  </a:moveTo>
                  <a:lnTo>
                    <a:pt x="11861" y="5626"/>
                  </a:lnTo>
                  <a:lnTo>
                    <a:pt x="11861" y="5626"/>
                  </a:lnTo>
                  <a:lnTo>
                    <a:pt x="11788" y="5334"/>
                  </a:lnTo>
                  <a:lnTo>
                    <a:pt x="11667" y="5042"/>
                  </a:lnTo>
                  <a:lnTo>
                    <a:pt x="11545" y="4750"/>
                  </a:lnTo>
                  <a:lnTo>
                    <a:pt x="11399" y="4482"/>
                  </a:lnTo>
                  <a:lnTo>
                    <a:pt x="12300" y="3337"/>
                  </a:lnTo>
                  <a:lnTo>
                    <a:pt x="12300" y="3337"/>
                  </a:lnTo>
                  <a:lnTo>
                    <a:pt x="12373" y="3240"/>
                  </a:lnTo>
                  <a:lnTo>
                    <a:pt x="12422" y="3118"/>
                  </a:lnTo>
                  <a:lnTo>
                    <a:pt x="12446" y="2996"/>
                  </a:lnTo>
                  <a:lnTo>
                    <a:pt x="12446" y="2850"/>
                  </a:lnTo>
                  <a:lnTo>
                    <a:pt x="12422" y="2728"/>
                  </a:lnTo>
                  <a:lnTo>
                    <a:pt x="12397" y="2606"/>
                  </a:lnTo>
                  <a:lnTo>
                    <a:pt x="12324" y="2485"/>
                  </a:lnTo>
                  <a:lnTo>
                    <a:pt x="12251" y="2387"/>
                  </a:lnTo>
                  <a:lnTo>
                    <a:pt x="11569" y="1705"/>
                  </a:lnTo>
                  <a:lnTo>
                    <a:pt x="11569" y="1705"/>
                  </a:lnTo>
                  <a:lnTo>
                    <a:pt x="11472" y="1632"/>
                  </a:lnTo>
                  <a:lnTo>
                    <a:pt x="11350" y="1559"/>
                  </a:lnTo>
                  <a:lnTo>
                    <a:pt x="11228" y="1510"/>
                  </a:lnTo>
                  <a:lnTo>
                    <a:pt x="11106" y="1510"/>
                  </a:lnTo>
                  <a:lnTo>
                    <a:pt x="10960" y="1510"/>
                  </a:lnTo>
                  <a:lnTo>
                    <a:pt x="10838" y="1535"/>
                  </a:lnTo>
                  <a:lnTo>
                    <a:pt x="10717" y="1583"/>
                  </a:lnTo>
                  <a:lnTo>
                    <a:pt x="10619" y="1656"/>
                  </a:lnTo>
                  <a:lnTo>
                    <a:pt x="9475" y="2558"/>
                  </a:lnTo>
                  <a:lnTo>
                    <a:pt x="9475" y="2558"/>
                  </a:lnTo>
                  <a:lnTo>
                    <a:pt x="9207" y="2411"/>
                  </a:lnTo>
                  <a:lnTo>
                    <a:pt x="8914" y="2290"/>
                  </a:lnTo>
                  <a:lnTo>
                    <a:pt x="8622" y="2168"/>
                  </a:lnTo>
                  <a:lnTo>
                    <a:pt x="8330" y="2070"/>
                  </a:lnTo>
                  <a:lnTo>
                    <a:pt x="8159" y="634"/>
                  </a:lnTo>
                  <a:lnTo>
                    <a:pt x="8159" y="634"/>
                  </a:lnTo>
                  <a:lnTo>
                    <a:pt x="8135" y="512"/>
                  </a:lnTo>
                  <a:lnTo>
                    <a:pt x="8086" y="390"/>
                  </a:lnTo>
                  <a:lnTo>
                    <a:pt x="8013" y="293"/>
                  </a:lnTo>
                  <a:lnTo>
                    <a:pt x="7940" y="195"/>
                  </a:lnTo>
                  <a:lnTo>
                    <a:pt x="7818" y="122"/>
                  </a:lnTo>
                  <a:lnTo>
                    <a:pt x="7721" y="49"/>
                  </a:lnTo>
                  <a:lnTo>
                    <a:pt x="7575" y="25"/>
                  </a:lnTo>
                  <a:lnTo>
                    <a:pt x="7453" y="0"/>
                  </a:lnTo>
                  <a:lnTo>
                    <a:pt x="6479" y="0"/>
                  </a:lnTo>
                  <a:lnTo>
                    <a:pt x="6479" y="0"/>
                  </a:lnTo>
                  <a:lnTo>
                    <a:pt x="6357" y="25"/>
                  </a:lnTo>
                  <a:lnTo>
                    <a:pt x="6235" y="49"/>
                  </a:lnTo>
                  <a:lnTo>
                    <a:pt x="6114" y="122"/>
                  </a:lnTo>
                  <a:lnTo>
                    <a:pt x="6016" y="195"/>
                  </a:lnTo>
                  <a:lnTo>
                    <a:pt x="5919" y="293"/>
                  </a:lnTo>
                  <a:lnTo>
                    <a:pt x="5846" y="390"/>
                  </a:lnTo>
                  <a:lnTo>
                    <a:pt x="5797" y="512"/>
                  </a:lnTo>
                  <a:lnTo>
                    <a:pt x="5773" y="634"/>
                  </a:lnTo>
                  <a:lnTo>
                    <a:pt x="5602" y="2070"/>
                  </a:lnTo>
                  <a:lnTo>
                    <a:pt x="5602" y="2070"/>
                  </a:lnTo>
                  <a:lnTo>
                    <a:pt x="5310" y="2168"/>
                  </a:lnTo>
                  <a:lnTo>
                    <a:pt x="5018" y="2290"/>
                  </a:lnTo>
                  <a:lnTo>
                    <a:pt x="4750" y="2411"/>
                  </a:lnTo>
                  <a:lnTo>
                    <a:pt x="4482" y="2558"/>
                  </a:lnTo>
                  <a:lnTo>
                    <a:pt x="3337" y="1656"/>
                  </a:lnTo>
                  <a:lnTo>
                    <a:pt x="3337" y="1656"/>
                  </a:lnTo>
                  <a:lnTo>
                    <a:pt x="3215" y="1583"/>
                  </a:lnTo>
                  <a:lnTo>
                    <a:pt x="3094" y="1535"/>
                  </a:lnTo>
                  <a:lnTo>
                    <a:pt x="2972" y="1510"/>
                  </a:lnTo>
                  <a:lnTo>
                    <a:pt x="2850" y="1510"/>
                  </a:lnTo>
                  <a:lnTo>
                    <a:pt x="2728" y="1510"/>
                  </a:lnTo>
                  <a:lnTo>
                    <a:pt x="2582" y="1559"/>
                  </a:lnTo>
                  <a:lnTo>
                    <a:pt x="2485" y="1632"/>
                  </a:lnTo>
                  <a:lnTo>
                    <a:pt x="2387" y="1705"/>
                  </a:lnTo>
                  <a:lnTo>
                    <a:pt x="1705" y="2387"/>
                  </a:lnTo>
                  <a:lnTo>
                    <a:pt x="1705" y="2387"/>
                  </a:lnTo>
                  <a:lnTo>
                    <a:pt x="1608" y="2485"/>
                  </a:lnTo>
                  <a:lnTo>
                    <a:pt x="1559" y="2606"/>
                  </a:lnTo>
                  <a:lnTo>
                    <a:pt x="1511" y="2728"/>
                  </a:lnTo>
                  <a:lnTo>
                    <a:pt x="1486" y="2850"/>
                  </a:lnTo>
                  <a:lnTo>
                    <a:pt x="1486" y="2996"/>
                  </a:lnTo>
                  <a:lnTo>
                    <a:pt x="1511" y="3118"/>
                  </a:lnTo>
                  <a:lnTo>
                    <a:pt x="1559" y="3240"/>
                  </a:lnTo>
                  <a:lnTo>
                    <a:pt x="1632" y="3337"/>
                  </a:lnTo>
                  <a:lnTo>
                    <a:pt x="2533" y="4482"/>
                  </a:lnTo>
                  <a:lnTo>
                    <a:pt x="2533" y="4482"/>
                  </a:lnTo>
                  <a:lnTo>
                    <a:pt x="2387" y="4750"/>
                  </a:lnTo>
                  <a:lnTo>
                    <a:pt x="2266" y="5042"/>
                  </a:lnTo>
                  <a:lnTo>
                    <a:pt x="2168" y="5334"/>
                  </a:lnTo>
                  <a:lnTo>
                    <a:pt x="2071" y="5626"/>
                  </a:lnTo>
                  <a:lnTo>
                    <a:pt x="634" y="5772"/>
                  </a:lnTo>
                  <a:lnTo>
                    <a:pt x="634" y="5772"/>
                  </a:lnTo>
                  <a:lnTo>
                    <a:pt x="512" y="5821"/>
                  </a:lnTo>
                  <a:lnTo>
                    <a:pt x="390" y="5870"/>
                  </a:lnTo>
                  <a:lnTo>
                    <a:pt x="268" y="5943"/>
                  </a:lnTo>
                  <a:lnTo>
                    <a:pt x="171" y="6016"/>
                  </a:lnTo>
                  <a:lnTo>
                    <a:pt x="98" y="6138"/>
                  </a:lnTo>
                  <a:lnTo>
                    <a:pt x="49" y="6235"/>
                  </a:lnTo>
                  <a:lnTo>
                    <a:pt x="1" y="6381"/>
                  </a:lnTo>
                  <a:lnTo>
                    <a:pt x="1" y="6503"/>
                  </a:lnTo>
                  <a:lnTo>
                    <a:pt x="1" y="7453"/>
                  </a:lnTo>
                  <a:lnTo>
                    <a:pt x="1" y="7453"/>
                  </a:lnTo>
                  <a:lnTo>
                    <a:pt x="1" y="7599"/>
                  </a:lnTo>
                  <a:lnTo>
                    <a:pt x="49" y="7721"/>
                  </a:lnTo>
                  <a:lnTo>
                    <a:pt x="98" y="7843"/>
                  </a:lnTo>
                  <a:lnTo>
                    <a:pt x="171" y="7940"/>
                  </a:lnTo>
                  <a:lnTo>
                    <a:pt x="268" y="8037"/>
                  </a:lnTo>
                  <a:lnTo>
                    <a:pt x="390" y="8111"/>
                  </a:lnTo>
                  <a:lnTo>
                    <a:pt x="512" y="8159"/>
                  </a:lnTo>
                  <a:lnTo>
                    <a:pt x="634" y="8184"/>
                  </a:lnTo>
                  <a:lnTo>
                    <a:pt x="2071" y="8354"/>
                  </a:lnTo>
                  <a:lnTo>
                    <a:pt x="2071" y="8354"/>
                  </a:lnTo>
                  <a:lnTo>
                    <a:pt x="2168" y="8646"/>
                  </a:lnTo>
                  <a:lnTo>
                    <a:pt x="2266" y="8914"/>
                  </a:lnTo>
                  <a:lnTo>
                    <a:pt x="2387" y="9206"/>
                  </a:lnTo>
                  <a:lnTo>
                    <a:pt x="2533" y="9474"/>
                  </a:lnTo>
                  <a:lnTo>
                    <a:pt x="1632" y="10619"/>
                  </a:lnTo>
                  <a:lnTo>
                    <a:pt x="1632" y="10619"/>
                  </a:lnTo>
                  <a:lnTo>
                    <a:pt x="1559" y="10741"/>
                  </a:lnTo>
                  <a:lnTo>
                    <a:pt x="1511" y="10863"/>
                  </a:lnTo>
                  <a:lnTo>
                    <a:pt x="1486" y="10984"/>
                  </a:lnTo>
                  <a:lnTo>
                    <a:pt x="1486" y="11106"/>
                  </a:lnTo>
                  <a:lnTo>
                    <a:pt x="1511" y="11228"/>
                  </a:lnTo>
                  <a:lnTo>
                    <a:pt x="1559" y="11350"/>
                  </a:lnTo>
                  <a:lnTo>
                    <a:pt x="1608" y="11472"/>
                  </a:lnTo>
                  <a:lnTo>
                    <a:pt x="1705" y="11569"/>
                  </a:lnTo>
                  <a:lnTo>
                    <a:pt x="2387" y="12251"/>
                  </a:lnTo>
                  <a:lnTo>
                    <a:pt x="2387" y="12251"/>
                  </a:lnTo>
                  <a:lnTo>
                    <a:pt x="2485" y="12348"/>
                  </a:lnTo>
                  <a:lnTo>
                    <a:pt x="2582" y="12397"/>
                  </a:lnTo>
                  <a:lnTo>
                    <a:pt x="2728" y="12446"/>
                  </a:lnTo>
                  <a:lnTo>
                    <a:pt x="2850" y="12470"/>
                  </a:lnTo>
                  <a:lnTo>
                    <a:pt x="2972" y="12470"/>
                  </a:lnTo>
                  <a:lnTo>
                    <a:pt x="3094" y="12421"/>
                  </a:lnTo>
                  <a:lnTo>
                    <a:pt x="3215" y="12373"/>
                  </a:lnTo>
                  <a:lnTo>
                    <a:pt x="3337" y="12324"/>
                  </a:lnTo>
                  <a:lnTo>
                    <a:pt x="4482" y="11423"/>
                  </a:lnTo>
                  <a:lnTo>
                    <a:pt x="4482" y="11423"/>
                  </a:lnTo>
                  <a:lnTo>
                    <a:pt x="4750" y="11545"/>
                  </a:lnTo>
                  <a:lnTo>
                    <a:pt x="5018" y="11691"/>
                  </a:lnTo>
                  <a:lnTo>
                    <a:pt x="5310" y="11788"/>
                  </a:lnTo>
                  <a:lnTo>
                    <a:pt x="5602" y="11886"/>
                  </a:lnTo>
                  <a:lnTo>
                    <a:pt x="5773" y="13322"/>
                  </a:lnTo>
                  <a:lnTo>
                    <a:pt x="5773" y="13322"/>
                  </a:lnTo>
                  <a:lnTo>
                    <a:pt x="5797" y="13444"/>
                  </a:lnTo>
                  <a:lnTo>
                    <a:pt x="5846" y="13566"/>
                  </a:lnTo>
                  <a:lnTo>
                    <a:pt x="5919" y="13688"/>
                  </a:lnTo>
                  <a:lnTo>
                    <a:pt x="6016" y="13785"/>
                  </a:lnTo>
                  <a:lnTo>
                    <a:pt x="6114" y="13858"/>
                  </a:lnTo>
                  <a:lnTo>
                    <a:pt x="6235" y="13907"/>
                  </a:lnTo>
                  <a:lnTo>
                    <a:pt x="6357" y="13956"/>
                  </a:lnTo>
                  <a:lnTo>
                    <a:pt x="6479" y="13956"/>
                  </a:lnTo>
                  <a:lnTo>
                    <a:pt x="7453" y="13956"/>
                  </a:lnTo>
                  <a:lnTo>
                    <a:pt x="7453" y="13956"/>
                  </a:lnTo>
                  <a:lnTo>
                    <a:pt x="7575" y="13956"/>
                  </a:lnTo>
                  <a:lnTo>
                    <a:pt x="7721" y="13907"/>
                  </a:lnTo>
                  <a:lnTo>
                    <a:pt x="7818" y="13858"/>
                  </a:lnTo>
                  <a:lnTo>
                    <a:pt x="7940" y="13785"/>
                  </a:lnTo>
                  <a:lnTo>
                    <a:pt x="8013" y="13688"/>
                  </a:lnTo>
                  <a:lnTo>
                    <a:pt x="8086" y="13566"/>
                  </a:lnTo>
                  <a:lnTo>
                    <a:pt x="8135" y="13444"/>
                  </a:lnTo>
                  <a:lnTo>
                    <a:pt x="8159" y="13322"/>
                  </a:lnTo>
                  <a:lnTo>
                    <a:pt x="8330" y="11886"/>
                  </a:lnTo>
                  <a:lnTo>
                    <a:pt x="8330" y="11886"/>
                  </a:lnTo>
                  <a:lnTo>
                    <a:pt x="8622" y="11788"/>
                  </a:lnTo>
                  <a:lnTo>
                    <a:pt x="8914" y="11691"/>
                  </a:lnTo>
                  <a:lnTo>
                    <a:pt x="9207" y="11545"/>
                  </a:lnTo>
                  <a:lnTo>
                    <a:pt x="9475" y="11423"/>
                  </a:lnTo>
                  <a:lnTo>
                    <a:pt x="10619" y="12324"/>
                  </a:lnTo>
                  <a:lnTo>
                    <a:pt x="10619" y="12324"/>
                  </a:lnTo>
                  <a:lnTo>
                    <a:pt x="10717" y="12373"/>
                  </a:lnTo>
                  <a:lnTo>
                    <a:pt x="10838" y="12421"/>
                  </a:lnTo>
                  <a:lnTo>
                    <a:pt x="10960" y="12470"/>
                  </a:lnTo>
                  <a:lnTo>
                    <a:pt x="11106" y="12470"/>
                  </a:lnTo>
                  <a:lnTo>
                    <a:pt x="11228" y="12446"/>
                  </a:lnTo>
                  <a:lnTo>
                    <a:pt x="11350" y="12397"/>
                  </a:lnTo>
                  <a:lnTo>
                    <a:pt x="11472" y="12348"/>
                  </a:lnTo>
                  <a:lnTo>
                    <a:pt x="11569" y="12251"/>
                  </a:lnTo>
                  <a:lnTo>
                    <a:pt x="12251" y="11569"/>
                  </a:lnTo>
                  <a:lnTo>
                    <a:pt x="12251" y="11569"/>
                  </a:lnTo>
                  <a:lnTo>
                    <a:pt x="12324" y="11472"/>
                  </a:lnTo>
                  <a:lnTo>
                    <a:pt x="12397" y="11350"/>
                  </a:lnTo>
                  <a:lnTo>
                    <a:pt x="12422" y="11228"/>
                  </a:lnTo>
                  <a:lnTo>
                    <a:pt x="12446" y="11106"/>
                  </a:lnTo>
                  <a:lnTo>
                    <a:pt x="12446" y="10984"/>
                  </a:lnTo>
                  <a:lnTo>
                    <a:pt x="12422" y="10863"/>
                  </a:lnTo>
                  <a:lnTo>
                    <a:pt x="12373" y="10741"/>
                  </a:lnTo>
                  <a:lnTo>
                    <a:pt x="12300" y="10619"/>
                  </a:lnTo>
                  <a:lnTo>
                    <a:pt x="11399" y="9474"/>
                  </a:lnTo>
                  <a:lnTo>
                    <a:pt x="11399" y="9474"/>
                  </a:lnTo>
                  <a:lnTo>
                    <a:pt x="11545" y="9206"/>
                  </a:lnTo>
                  <a:lnTo>
                    <a:pt x="11667" y="8914"/>
                  </a:lnTo>
                  <a:lnTo>
                    <a:pt x="11788" y="8646"/>
                  </a:lnTo>
                  <a:lnTo>
                    <a:pt x="11861" y="8354"/>
                  </a:lnTo>
                  <a:lnTo>
                    <a:pt x="13323" y="8184"/>
                  </a:lnTo>
                  <a:lnTo>
                    <a:pt x="13323" y="8184"/>
                  </a:lnTo>
                  <a:lnTo>
                    <a:pt x="13444" y="8159"/>
                  </a:lnTo>
                  <a:lnTo>
                    <a:pt x="13566" y="8111"/>
                  </a:lnTo>
                  <a:lnTo>
                    <a:pt x="13664" y="8037"/>
                  </a:lnTo>
                  <a:lnTo>
                    <a:pt x="13761" y="7940"/>
                  </a:lnTo>
                  <a:lnTo>
                    <a:pt x="13834" y="7843"/>
                  </a:lnTo>
                  <a:lnTo>
                    <a:pt x="13907" y="7721"/>
                  </a:lnTo>
                  <a:lnTo>
                    <a:pt x="13932" y="7599"/>
                  </a:lnTo>
                  <a:lnTo>
                    <a:pt x="13956" y="7453"/>
                  </a:lnTo>
                  <a:lnTo>
                    <a:pt x="13956" y="6503"/>
                  </a:lnTo>
                  <a:lnTo>
                    <a:pt x="13956" y="6503"/>
                  </a:lnTo>
                  <a:lnTo>
                    <a:pt x="13932" y="6381"/>
                  </a:lnTo>
                  <a:lnTo>
                    <a:pt x="13907" y="6235"/>
                  </a:lnTo>
                  <a:lnTo>
                    <a:pt x="13834" y="6138"/>
                  </a:lnTo>
                  <a:lnTo>
                    <a:pt x="13761" y="6016"/>
                  </a:lnTo>
                  <a:lnTo>
                    <a:pt x="13664" y="5943"/>
                  </a:lnTo>
                  <a:lnTo>
                    <a:pt x="13566" y="5870"/>
                  </a:lnTo>
                  <a:lnTo>
                    <a:pt x="13444" y="5821"/>
                  </a:lnTo>
                  <a:lnTo>
                    <a:pt x="13323" y="5772"/>
                  </a:lnTo>
                  <a:lnTo>
                    <a:pt x="13323" y="5772"/>
                  </a:lnTo>
                  <a:close/>
                  <a:moveTo>
                    <a:pt x="8573" y="8598"/>
                  </a:moveTo>
                  <a:lnTo>
                    <a:pt x="8573" y="8598"/>
                  </a:lnTo>
                  <a:lnTo>
                    <a:pt x="8403" y="8744"/>
                  </a:lnTo>
                  <a:lnTo>
                    <a:pt x="8232" y="8890"/>
                  </a:lnTo>
                  <a:lnTo>
                    <a:pt x="8038" y="8987"/>
                  </a:lnTo>
                  <a:lnTo>
                    <a:pt x="7818" y="9085"/>
                  </a:lnTo>
                  <a:lnTo>
                    <a:pt x="7624" y="9158"/>
                  </a:lnTo>
                  <a:lnTo>
                    <a:pt x="7404" y="9206"/>
                  </a:lnTo>
                  <a:lnTo>
                    <a:pt x="7185" y="9231"/>
                  </a:lnTo>
                  <a:lnTo>
                    <a:pt x="6966" y="9255"/>
                  </a:lnTo>
                  <a:lnTo>
                    <a:pt x="6747" y="9231"/>
                  </a:lnTo>
                  <a:lnTo>
                    <a:pt x="6528" y="9206"/>
                  </a:lnTo>
                  <a:lnTo>
                    <a:pt x="6333" y="9158"/>
                  </a:lnTo>
                  <a:lnTo>
                    <a:pt x="6114" y="9085"/>
                  </a:lnTo>
                  <a:lnTo>
                    <a:pt x="5919" y="8987"/>
                  </a:lnTo>
                  <a:lnTo>
                    <a:pt x="5724" y="8890"/>
                  </a:lnTo>
                  <a:lnTo>
                    <a:pt x="5529" y="8744"/>
                  </a:lnTo>
                  <a:lnTo>
                    <a:pt x="5359" y="8598"/>
                  </a:lnTo>
                  <a:lnTo>
                    <a:pt x="5359" y="8598"/>
                  </a:lnTo>
                  <a:lnTo>
                    <a:pt x="5212" y="8427"/>
                  </a:lnTo>
                  <a:lnTo>
                    <a:pt x="5066" y="8232"/>
                  </a:lnTo>
                  <a:lnTo>
                    <a:pt x="4969" y="8037"/>
                  </a:lnTo>
                  <a:lnTo>
                    <a:pt x="4871" y="7843"/>
                  </a:lnTo>
                  <a:lnTo>
                    <a:pt x="4798" y="7623"/>
                  </a:lnTo>
                  <a:lnTo>
                    <a:pt x="4750" y="7404"/>
                  </a:lnTo>
                  <a:lnTo>
                    <a:pt x="4701" y="7209"/>
                  </a:lnTo>
                  <a:lnTo>
                    <a:pt x="4701" y="6990"/>
                  </a:lnTo>
                  <a:lnTo>
                    <a:pt x="4701" y="6771"/>
                  </a:lnTo>
                  <a:lnTo>
                    <a:pt x="4750" y="6552"/>
                  </a:lnTo>
                  <a:lnTo>
                    <a:pt x="4798" y="6333"/>
                  </a:lnTo>
                  <a:lnTo>
                    <a:pt x="4871" y="6138"/>
                  </a:lnTo>
                  <a:lnTo>
                    <a:pt x="4969" y="5919"/>
                  </a:lnTo>
                  <a:lnTo>
                    <a:pt x="5066" y="5724"/>
                  </a:lnTo>
                  <a:lnTo>
                    <a:pt x="5212" y="5553"/>
                  </a:lnTo>
                  <a:lnTo>
                    <a:pt x="5359" y="5383"/>
                  </a:lnTo>
                  <a:lnTo>
                    <a:pt x="5359" y="5383"/>
                  </a:lnTo>
                  <a:lnTo>
                    <a:pt x="5529" y="5212"/>
                  </a:lnTo>
                  <a:lnTo>
                    <a:pt x="5724" y="5091"/>
                  </a:lnTo>
                  <a:lnTo>
                    <a:pt x="5919" y="4969"/>
                  </a:lnTo>
                  <a:lnTo>
                    <a:pt x="6114" y="4871"/>
                  </a:lnTo>
                  <a:lnTo>
                    <a:pt x="6333" y="4798"/>
                  </a:lnTo>
                  <a:lnTo>
                    <a:pt x="6528" y="4750"/>
                  </a:lnTo>
                  <a:lnTo>
                    <a:pt x="6747" y="4725"/>
                  </a:lnTo>
                  <a:lnTo>
                    <a:pt x="6966" y="4701"/>
                  </a:lnTo>
                  <a:lnTo>
                    <a:pt x="7185" y="4725"/>
                  </a:lnTo>
                  <a:lnTo>
                    <a:pt x="7404" y="4750"/>
                  </a:lnTo>
                  <a:lnTo>
                    <a:pt x="7624" y="4798"/>
                  </a:lnTo>
                  <a:lnTo>
                    <a:pt x="7818" y="4871"/>
                  </a:lnTo>
                  <a:lnTo>
                    <a:pt x="8038" y="4969"/>
                  </a:lnTo>
                  <a:lnTo>
                    <a:pt x="8232" y="5091"/>
                  </a:lnTo>
                  <a:lnTo>
                    <a:pt x="8403" y="5212"/>
                  </a:lnTo>
                  <a:lnTo>
                    <a:pt x="8573" y="5383"/>
                  </a:lnTo>
                  <a:lnTo>
                    <a:pt x="8573" y="5383"/>
                  </a:lnTo>
                  <a:lnTo>
                    <a:pt x="8744" y="5553"/>
                  </a:lnTo>
                  <a:lnTo>
                    <a:pt x="8866" y="5724"/>
                  </a:lnTo>
                  <a:lnTo>
                    <a:pt x="8987" y="5919"/>
                  </a:lnTo>
                  <a:lnTo>
                    <a:pt x="9085" y="6138"/>
                  </a:lnTo>
                  <a:lnTo>
                    <a:pt x="9158" y="6333"/>
                  </a:lnTo>
                  <a:lnTo>
                    <a:pt x="9207" y="6552"/>
                  </a:lnTo>
                  <a:lnTo>
                    <a:pt x="9231" y="6771"/>
                  </a:lnTo>
                  <a:lnTo>
                    <a:pt x="9231" y="6990"/>
                  </a:lnTo>
                  <a:lnTo>
                    <a:pt x="9231" y="7209"/>
                  </a:lnTo>
                  <a:lnTo>
                    <a:pt x="9207" y="7404"/>
                  </a:lnTo>
                  <a:lnTo>
                    <a:pt x="9158" y="7623"/>
                  </a:lnTo>
                  <a:lnTo>
                    <a:pt x="9085" y="7843"/>
                  </a:lnTo>
                  <a:lnTo>
                    <a:pt x="8987" y="8037"/>
                  </a:lnTo>
                  <a:lnTo>
                    <a:pt x="8866" y="8232"/>
                  </a:lnTo>
                  <a:lnTo>
                    <a:pt x="8744" y="8427"/>
                  </a:lnTo>
                  <a:lnTo>
                    <a:pt x="8573" y="8598"/>
                  </a:lnTo>
                  <a:lnTo>
                    <a:pt x="8573" y="8598"/>
                  </a:lnTo>
                  <a:close/>
                </a:path>
              </a:pathLst>
            </a:custGeom>
            <a:noFill/>
            <a:ln w="19050" cap="rnd" cmpd="sng">
              <a:solidFill>
                <a:srgbClr val="18637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Light" panose="02000000000000000000" pitchFamily="2" charset="0"/>
                <a:ea typeface="Roboto Light" panose="02000000000000000000" pitchFamily="2" charset="0"/>
              </a:endParaRPr>
            </a:p>
          </p:txBody>
        </p:sp>
        <p:sp>
          <p:nvSpPr>
            <p:cNvPr id="59" name="Google Shape;626;p40"/>
            <p:cNvSpPr/>
            <p:nvPr/>
          </p:nvSpPr>
          <p:spPr>
            <a:xfrm>
              <a:off x="5566575" y="3193575"/>
              <a:ext cx="198525" cy="198525"/>
            </a:xfrm>
            <a:custGeom>
              <a:avLst/>
              <a:gdLst/>
              <a:ahLst/>
              <a:cxnLst/>
              <a:rect l="l" t="t" r="r" b="b"/>
              <a:pathLst>
                <a:path w="7941" h="7941" fill="none" extrusionOk="0">
                  <a:moveTo>
                    <a:pt x="7258" y="2144"/>
                  </a:moveTo>
                  <a:lnTo>
                    <a:pt x="6138" y="2388"/>
                  </a:lnTo>
                  <a:lnTo>
                    <a:pt x="6138" y="2388"/>
                  </a:lnTo>
                  <a:lnTo>
                    <a:pt x="6016" y="2217"/>
                  </a:lnTo>
                  <a:lnTo>
                    <a:pt x="5870" y="2071"/>
                  </a:lnTo>
                  <a:lnTo>
                    <a:pt x="6260" y="975"/>
                  </a:lnTo>
                  <a:lnTo>
                    <a:pt x="6260" y="975"/>
                  </a:lnTo>
                  <a:lnTo>
                    <a:pt x="6284" y="902"/>
                  </a:lnTo>
                  <a:lnTo>
                    <a:pt x="6284" y="829"/>
                  </a:lnTo>
                  <a:lnTo>
                    <a:pt x="6260" y="683"/>
                  </a:lnTo>
                  <a:lnTo>
                    <a:pt x="6162" y="561"/>
                  </a:lnTo>
                  <a:lnTo>
                    <a:pt x="6114" y="488"/>
                  </a:lnTo>
                  <a:lnTo>
                    <a:pt x="6065" y="464"/>
                  </a:lnTo>
                  <a:lnTo>
                    <a:pt x="5553" y="196"/>
                  </a:lnTo>
                  <a:lnTo>
                    <a:pt x="5553" y="196"/>
                  </a:lnTo>
                  <a:lnTo>
                    <a:pt x="5480" y="171"/>
                  </a:lnTo>
                  <a:lnTo>
                    <a:pt x="5407" y="171"/>
                  </a:lnTo>
                  <a:lnTo>
                    <a:pt x="5261" y="171"/>
                  </a:lnTo>
                  <a:lnTo>
                    <a:pt x="5115" y="244"/>
                  </a:lnTo>
                  <a:lnTo>
                    <a:pt x="5066" y="293"/>
                  </a:lnTo>
                  <a:lnTo>
                    <a:pt x="5018" y="342"/>
                  </a:lnTo>
                  <a:lnTo>
                    <a:pt x="4384" y="1316"/>
                  </a:lnTo>
                  <a:lnTo>
                    <a:pt x="4384" y="1316"/>
                  </a:lnTo>
                  <a:lnTo>
                    <a:pt x="4165" y="1292"/>
                  </a:lnTo>
                  <a:lnTo>
                    <a:pt x="3970" y="1292"/>
                  </a:lnTo>
                  <a:lnTo>
                    <a:pt x="3483" y="244"/>
                  </a:lnTo>
                  <a:lnTo>
                    <a:pt x="3483" y="244"/>
                  </a:lnTo>
                  <a:lnTo>
                    <a:pt x="3435" y="171"/>
                  </a:lnTo>
                  <a:lnTo>
                    <a:pt x="3386" y="123"/>
                  </a:lnTo>
                  <a:lnTo>
                    <a:pt x="3264" y="50"/>
                  </a:lnTo>
                  <a:lnTo>
                    <a:pt x="3118" y="1"/>
                  </a:lnTo>
                  <a:lnTo>
                    <a:pt x="3045" y="1"/>
                  </a:lnTo>
                  <a:lnTo>
                    <a:pt x="2972" y="25"/>
                  </a:lnTo>
                  <a:lnTo>
                    <a:pt x="2436" y="196"/>
                  </a:lnTo>
                  <a:lnTo>
                    <a:pt x="2436" y="196"/>
                  </a:lnTo>
                  <a:lnTo>
                    <a:pt x="2363" y="220"/>
                  </a:lnTo>
                  <a:lnTo>
                    <a:pt x="2290" y="269"/>
                  </a:lnTo>
                  <a:lnTo>
                    <a:pt x="2192" y="391"/>
                  </a:lnTo>
                  <a:lnTo>
                    <a:pt x="2144" y="537"/>
                  </a:lnTo>
                  <a:lnTo>
                    <a:pt x="2144" y="610"/>
                  </a:lnTo>
                  <a:lnTo>
                    <a:pt x="2144" y="683"/>
                  </a:lnTo>
                  <a:lnTo>
                    <a:pt x="2387" y="1828"/>
                  </a:lnTo>
                  <a:lnTo>
                    <a:pt x="2387" y="1828"/>
                  </a:lnTo>
                  <a:lnTo>
                    <a:pt x="2217" y="1949"/>
                  </a:lnTo>
                  <a:lnTo>
                    <a:pt x="2071" y="2095"/>
                  </a:lnTo>
                  <a:lnTo>
                    <a:pt x="999" y="1681"/>
                  </a:lnTo>
                  <a:lnTo>
                    <a:pt x="999" y="1681"/>
                  </a:lnTo>
                  <a:lnTo>
                    <a:pt x="926" y="1681"/>
                  </a:lnTo>
                  <a:lnTo>
                    <a:pt x="829" y="1657"/>
                  </a:lnTo>
                  <a:lnTo>
                    <a:pt x="682" y="1706"/>
                  </a:lnTo>
                  <a:lnTo>
                    <a:pt x="561" y="1779"/>
                  </a:lnTo>
                  <a:lnTo>
                    <a:pt x="512" y="1828"/>
                  </a:lnTo>
                  <a:lnTo>
                    <a:pt x="463" y="1901"/>
                  </a:lnTo>
                  <a:lnTo>
                    <a:pt x="220" y="2388"/>
                  </a:lnTo>
                  <a:lnTo>
                    <a:pt x="220" y="2388"/>
                  </a:lnTo>
                  <a:lnTo>
                    <a:pt x="195" y="2461"/>
                  </a:lnTo>
                  <a:lnTo>
                    <a:pt x="171" y="2534"/>
                  </a:lnTo>
                  <a:lnTo>
                    <a:pt x="195" y="2704"/>
                  </a:lnTo>
                  <a:lnTo>
                    <a:pt x="244" y="2826"/>
                  </a:lnTo>
                  <a:lnTo>
                    <a:pt x="293" y="2899"/>
                  </a:lnTo>
                  <a:lnTo>
                    <a:pt x="366" y="2948"/>
                  </a:lnTo>
                  <a:lnTo>
                    <a:pt x="1340" y="3581"/>
                  </a:lnTo>
                  <a:lnTo>
                    <a:pt x="1340" y="3581"/>
                  </a:lnTo>
                  <a:lnTo>
                    <a:pt x="1316" y="3776"/>
                  </a:lnTo>
                  <a:lnTo>
                    <a:pt x="1291" y="3995"/>
                  </a:lnTo>
                  <a:lnTo>
                    <a:pt x="244" y="4482"/>
                  </a:lnTo>
                  <a:lnTo>
                    <a:pt x="244" y="4482"/>
                  </a:lnTo>
                  <a:lnTo>
                    <a:pt x="195" y="4507"/>
                  </a:lnTo>
                  <a:lnTo>
                    <a:pt x="122" y="4555"/>
                  </a:lnTo>
                  <a:lnTo>
                    <a:pt x="49" y="4701"/>
                  </a:lnTo>
                  <a:lnTo>
                    <a:pt x="0" y="4848"/>
                  </a:lnTo>
                  <a:lnTo>
                    <a:pt x="25" y="4921"/>
                  </a:lnTo>
                  <a:lnTo>
                    <a:pt x="25" y="4994"/>
                  </a:lnTo>
                  <a:lnTo>
                    <a:pt x="220" y="5530"/>
                  </a:lnTo>
                  <a:lnTo>
                    <a:pt x="220" y="5530"/>
                  </a:lnTo>
                  <a:lnTo>
                    <a:pt x="244" y="5578"/>
                  </a:lnTo>
                  <a:lnTo>
                    <a:pt x="293" y="5651"/>
                  </a:lnTo>
                  <a:lnTo>
                    <a:pt x="390" y="5749"/>
                  </a:lnTo>
                  <a:lnTo>
                    <a:pt x="536" y="5797"/>
                  </a:lnTo>
                  <a:lnTo>
                    <a:pt x="609" y="5797"/>
                  </a:lnTo>
                  <a:lnTo>
                    <a:pt x="682" y="5797"/>
                  </a:lnTo>
                  <a:lnTo>
                    <a:pt x="1827" y="5554"/>
                  </a:lnTo>
                  <a:lnTo>
                    <a:pt x="1827" y="5554"/>
                  </a:lnTo>
                  <a:lnTo>
                    <a:pt x="1949" y="5724"/>
                  </a:lnTo>
                  <a:lnTo>
                    <a:pt x="2095" y="5870"/>
                  </a:lnTo>
                  <a:lnTo>
                    <a:pt x="1705" y="6966"/>
                  </a:lnTo>
                  <a:lnTo>
                    <a:pt x="1705" y="6966"/>
                  </a:lnTo>
                  <a:lnTo>
                    <a:pt x="1681" y="7040"/>
                  </a:lnTo>
                  <a:lnTo>
                    <a:pt x="1681" y="7113"/>
                  </a:lnTo>
                  <a:lnTo>
                    <a:pt x="1705" y="7259"/>
                  </a:lnTo>
                  <a:lnTo>
                    <a:pt x="1778" y="7380"/>
                  </a:lnTo>
                  <a:lnTo>
                    <a:pt x="1851" y="7429"/>
                  </a:lnTo>
                  <a:lnTo>
                    <a:pt x="1900" y="7478"/>
                  </a:lnTo>
                  <a:lnTo>
                    <a:pt x="2412" y="7721"/>
                  </a:lnTo>
                  <a:lnTo>
                    <a:pt x="2412" y="7721"/>
                  </a:lnTo>
                  <a:lnTo>
                    <a:pt x="2485" y="7770"/>
                  </a:lnTo>
                  <a:lnTo>
                    <a:pt x="2558" y="7770"/>
                  </a:lnTo>
                  <a:lnTo>
                    <a:pt x="2704" y="7770"/>
                  </a:lnTo>
                  <a:lnTo>
                    <a:pt x="2850" y="7697"/>
                  </a:lnTo>
                  <a:lnTo>
                    <a:pt x="2899" y="7648"/>
                  </a:lnTo>
                  <a:lnTo>
                    <a:pt x="2947" y="7600"/>
                  </a:lnTo>
                  <a:lnTo>
                    <a:pt x="3581" y="6625"/>
                  </a:lnTo>
                  <a:lnTo>
                    <a:pt x="3581" y="6625"/>
                  </a:lnTo>
                  <a:lnTo>
                    <a:pt x="3800" y="6650"/>
                  </a:lnTo>
                  <a:lnTo>
                    <a:pt x="3995" y="6650"/>
                  </a:lnTo>
                  <a:lnTo>
                    <a:pt x="4482" y="7697"/>
                  </a:lnTo>
                  <a:lnTo>
                    <a:pt x="4482" y="7697"/>
                  </a:lnTo>
                  <a:lnTo>
                    <a:pt x="4531" y="7770"/>
                  </a:lnTo>
                  <a:lnTo>
                    <a:pt x="4579" y="7819"/>
                  </a:lnTo>
                  <a:lnTo>
                    <a:pt x="4701" y="7892"/>
                  </a:lnTo>
                  <a:lnTo>
                    <a:pt x="4847" y="7941"/>
                  </a:lnTo>
                  <a:lnTo>
                    <a:pt x="4920" y="7941"/>
                  </a:lnTo>
                  <a:lnTo>
                    <a:pt x="4993" y="7916"/>
                  </a:lnTo>
                  <a:lnTo>
                    <a:pt x="5529" y="7746"/>
                  </a:lnTo>
                  <a:lnTo>
                    <a:pt x="5529" y="7746"/>
                  </a:lnTo>
                  <a:lnTo>
                    <a:pt x="5602" y="7721"/>
                  </a:lnTo>
                  <a:lnTo>
                    <a:pt x="5651" y="7673"/>
                  </a:lnTo>
                  <a:lnTo>
                    <a:pt x="5748" y="7551"/>
                  </a:lnTo>
                  <a:lnTo>
                    <a:pt x="5821" y="7405"/>
                  </a:lnTo>
                  <a:lnTo>
                    <a:pt x="5821" y="7332"/>
                  </a:lnTo>
                  <a:lnTo>
                    <a:pt x="5821" y="7259"/>
                  </a:lnTo>
                  <a:lnTo>
                    <a:pt x="5578" y="6114"/>
                  </a:lnTo>
                  <a:lnTo>
                    <a:pt x="5578" y="6114"/>
                  </a:lnTo>
                  <a:lnTo>
                    <a:pt x="5724" y="5992"/>
                  </a:lnTo>
                  <a:lnTo>
                    <a:pt x="5894" y="5846"/>
                  </a:lnTo>
                  <a:lnTo>
                    <a:pt x="6966" y="6260"/>
                  </a:lnTo>
                  <a:lnTo>
                    <a:pt x="6966" y="6260"/>
                  </a:lnTo>
                  <a:lnTo>
                    <a:pt x="7039" y="6260"/>
                  </a:lnTo>
                  <a:lnTo>
                    <a:pt x="7112" y="6285"/>
                  </a:lnTo>
                  <a:lnTo>
                    <a:pt x="7258" y="6236"/>
                  </a:lnTo>
                  <a:lnTo>
                    <a:pt x="7404" y="6163"/>
                  </a:lnTo>
                  <a:lnTo>
                    <a:pt x="7453" y="6114"/>
                  </a:lnTo>
                  <a:lnTo>
                    <a:pt x="7502" y="6041"/>
                  </a:lnTo>
                  <a:lnTo>
                    <a:pt x="7745" y="5530"/>
                  </a:lnTo>
                  <a:lnTo>
                    <a:pt x="7745" y="5530"/>
                  </a:lnTo>
                  <a:lnTo>
                    <a:pt x="7770" y="5481"/>
                  </a:lnTo>
                  <a:lnTo>
                    <a:pt x="7794" y="5383"/>
                  </a:lnTo>
                  <a:lnTo>
                    <a:pt x="7770" y="5237"/>
                  </a:lnTo>
                  <a:lnTo>
                    <a:pt x="7697" y="5115"/>
                  </a:lnTo>
                  <a:lnTo>
                    <a:pt x="7648" y="5042"/>
                  </a:lnTo>
                  <a:lnTo>
                    <a:pt x="7599" y="4994"/>
                  </a:lnTo>
                  <a:lnTo>
                    <a:pt x="6625" y="4360"/>
                  </a:lnTo>
                  <a:lnTo>
                    <a:pt x="6625" y="4360"/>
                  </a:lnTo>
                  <a:lnTo>
                    <a:pt x="6649" y="4166"/>
                  </a:lnTo>
                  <a:lnTo>
                    <a:pt x="6649" y="3946"/>
                  </a:lnTo>
                  <a:lnTo>
                    <a:pt x="7697" y="3459"/>
                  </a:lnTo>
                  <a:lnTo>
                    <a:pt x="7697" y="3459"/>
                  </a:lnTo>
                  <a:lnTo>
                    <a:pt x="7770" y="3435"/>
                  </a:lnTo>
                  <a:lnTo>
                    <a:pt x="7843" y="3386"/>
                  </a:lnTo>
                  <a:lnTo>
                    <a:pt x="7916" y="3240"/>
                  </a:lnTo>
                  <a:lnTo>
                    <a:pt x="7940" y="3094"/>
                  </a:lnTo>
                  <a:lnTo>
                    <a:pt x="7940" y="3021"/>
                  </a:lnTo>
                  <a:lnTo>
                    <a:pt x="7940" y="2948"/>
                  </a:lnTo>
                  <a:lnTo>
                    <a:pt x="7745" y="2412"/>
                  </a:lnTo>
                  <a:lnTo>
                    <a:pt x="7745" y="2412"/>
                  </a:lnTo>
                  <a:lnTo>
                    <a:pt x="7721" y="2339"/>
                  </a:lnTo>
                  <a:lnTo>
                    <a:pt x="7672" y="2290"/>
                  </a:lnTo>
                  <a:lnTo>
                    <a:pt x="7551" y="2193"/>
                  </a:lnTo>
                  <a:lnTo>
                    <a:pt x="7429" y="2144"/>
                  </a:lnTo>
                  <a:lnTo>
                    <a:pt x="7356" y="2144"/>
                  </a:lnTo>
                  <a:lnTo>
                    <a:pt x="7258" y="2144"/>
                  </a:lnTo>
                  <a:lnTo>
                    <a:pt x="7258" y="2144"/>
                  </a:lnTo>
                  <a:close/>
                  <a:moveTo>
                    <a:pt x="5480" y="4726"/>
                  </a:moveTo>
                  <a:lnTo>
                    <a:pt x="5480" y="4726"/>
                  </a:lnTo>
                  <a:lnTo>
                    <a:pt x="5383" y="4872"/>
                  </a:lnTo>
                  <a:lnTo>
                    <a:pt x="5286" y="4994"/>
                  </a:lnTo>
                  <a:lnTo>
                    <a:pt x="5188" y="5140"/>
                  </a:lnTo>
                  <a:lnTo>
                    <a:pt x="5066" y="5237"/>
                  </a:lnTo>
                  <a:lnTo>
                    <a:pt x="4945" y="5335"/>
                  </a:lnTo>
                  <a:lnTo>
                    <a:pt x="4798" y="5432"/>
                  </a:lnTo>
                  <a:lnTo>
                    <a:pt x="4652" y="5505"/>
                  </a:lnTo>
                  <a:lnTo>
                    <a:pt x="4506" y="5554"/>
                  </a:lnTo>
                  <a:lnTo>
                    <a:pt x="4360" y="5603"/>
                  </a:lnTo>
                  <a:lnTo>
                    <a:pt x="4190" y="5627"/>
                  </a:lnTo>
                  <a:lnTo>
                    <a:pt x="4043" y="5651"/>
                  </a:lnTo>
                  <a:lnTo>
                    <a:pt x="3873" y="5627"/>
                  </a:lnTo>
                  <a:lnTo>
                    <a:pt x="3702" y="5627"/>
                  </a:lnTo>
                  <a:lnTo>
                    <a:pt x="3556" y="5578"/>
                  </a:lnTo>
                  <a:lnTo>
                    <a:pt x="3386" y="5530"/>
                  </a:lnTo>
                  <a:lnTo>
                    <a:pt x="3240" y="5456"/>
                  </a:lnTo>
                  <a:lnTo>
                    <a:pt x="3240" y="5456"/>
                  </a:lnTo>
                  <a:lnTo>
                    <a:pt x="3094" y="5383"/>
                  </a:lnTo>
                  <a:lnTo>
                    <a:pt x="2947" y="5286"/>
                  </a:lnTo>
                  <a:lnTo>
                    <a:pt x="2826" y="5164"/>
                  </a:lnTo>
                  <a:lnTo>
                    <a:pt x="2704" y="5067"/>
                  </a:lnTo>
                  <a:lnTo>
                    <a:pt x="2606" y="4921"/>
                  </a:lnTo>
                  <a:lnTo>
                    <a:pt x="2533" y="4799"/>
                  </a:lnTo>
                  <a:lnTo>
                    <a:pt x="2460" y="4653"/>
                  </a:lnTo>
                  <a:lnTo>
                    <a:pt x="2387" y="4507"/>
                  </a:lnTo>
                  <a:lnTo>
                    <a:pt x="2363" y="4336"/>
                  </a:lnTo>
                  <a:lnTo>
                    <a:pt x="2314" y="4190"/>
                  </a:lnTo>
                  <a:lnTo>
                    <a:pt x="2314" y="4020"/>
                  </a:lnTo>
                  <a:lnTo>
                    <a:pt x="2314" y="3873"/>
                  </a:lnTo>
                  <a:lnTo>
                    <a:pt x="2339" y="3703"/>
                  </a:lnTo>
                  <a:lnTo>
                    <a:pt x="2363" y="3532"/>
                  </a:lnTo>
                  <a:lnTo>
                    <a:pt x="2412" y="3386"/>
                  </a:lnTo>
                  <a:lnTo>
                    <a:pt x="2485" y="3216"/>
                  </a:lnTo>
                  <a:lnTo>
                    <a:pt x="2485" y="3216"/>
                  </a:lnTo>
                  <a:lnTo>
                    <a:pt x="2582" y="3070"/>
                  </a:lnTo>
                  <a:lnTo>
                    <a:pt x="2680" y="2948"/>
                  </a:lnTo>
                  <a:lnTo>
                    <a:pt x="2777" y="2802"/>
                  </a:lnTo>
                  <a:lnTo>
                    <a:pt x="2899" y="2704"/>
                  </a:lnTo>
                  <a:lnTo>
                    <a:pt x="3020" y="2607"/>
                  </a:lnTo>
                  <a:lnTo>
                    <a:pt x="3167" y="2509"/>
                  </a:lnTo>
                  <a:lnTo>
                    <a:pt x="3313" y="2436"/>
                  </a:lnTo>
                  <a:lnTo>
                    <a:pt x="3459" y="2388"/>
                  </a:lnTo>
                  <a:lnTo>
                    <a:pt x="3605" y="2339"/>
                  </a:lnTo>
                  <a:lnTo>
                    <a:pt x="3775" y="2315"/>
                  </a:lnTo>
                  <a:lnTo>
                    <a:pt x="3922" y="2290"/>
                  </a:lnTo>
                  <a:lnTo>
                    <a:pt x="4092" y="2315"/>
                  </a:lnTo>
                  <a:lnTo>
                    <a:pt x="4263" y="2315"/>
                  </a:lnTo>
                  <a:lnTo>
                    <a:pt x="4409" y="2363"/>
                  </a:lnTo>
                  <a:lnTo>
                    <a:pt x="4579" y="2412"/>
                  </a:lnTo>
                  <a:lnTo>
                    <a:pt x="4725" y="2485"/>
                  </a:lnTo>
                  <a:lnTo>
                    <a:pt x="4725" y="2485"/>
                  </a:lnTo>
                  <a:lnTo>
                    <a:pt x="4871" y="2558"/>
                  </a:lnTo>
                  <a:lnTo>
                    <a:pt x="5018" y="2656"/>
                  </a:lnTo>
                  <a:lnTo>
                    <a:pt x="5139" y="2777"/>
                  </a:lnTo>
                  <a:lnTo>
                    <a:pt x="5261" y="2875"/>
                  </a:lnTo>
                  <a:lnTo>
                    <a:pt x="5359" y="3021"/>
                  </a:lnTo>
                  <a:lnTo>
                    <a:pt x="5432" y="3143"/>
                  </a:lnTo>
                  <a:lnTo>
                    <a:pt x="5505" y="3289"/>
                  </a:lnTo>
                  <a:lnTo>
                    <a:pt x="5578" y="3435"/>
                  </a:lnTo>
                  <a:lnTo>
                    <a:pt x="5602" y="3605"/>
                  </a:lnTo>
                  <a:lnTo>
                    <a:pt x="5626" y="3752"/>
                  </a:lnTo>
                  <a:lnTo>
                    <a:pt x="5651" y="3922"/>
                  </a:lnTo>
                  <a:lnTo>
                    <a:pt x="5651" y="4068"/>
                  </a:lnTo>
                  <a:lnTo>
                    <a:pt x="5626" y="4239"/>
                  </a:lnTo>
                  <a:lnTo>
                    <a:pt x="5602" y="4409"/>
                  </a:lnTo>
                  <a:lnTo>
                    <a:pt x="5553" y="4555"/>
                  </a:lnTo>
                  <a:lnTo>
                    <a:pt x="5480" y="4726"/>
                  </a:lnTo>
                  <a:lnTo>
                    <a:pt x="5480" y="4726"/>
                  </a:lnTo>
                  <a:close/>
                </a:path>
              </a:pathLst>
            </a:custGeom>
            <a:noFill/>
            <a:ln w="19050" cap="rnd" cmpd="sng">
              <a:solidFill>
                <a:srgbClr val="18637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Light" panose="02000000000000000000" pitchFamily="2" charset="0"/>
                <a:ea typeface="Roboto Light" panose="02000000000000000000" pitchFamily="2" charset="0"/>
              </a:endParaRPr>
            </a:p>
          </p:txBody>
        </p:sp>
      </p:grpSp>
      <p:grpSp>
        <p:nvGrpSpPr>
          <p:cNvPr id="60" name="Google Shape;624;p40"/>
          <p:cNvGrpSpPr/>
          <p:nvPr/>
        </p:nvGrpSpPr>
        <p:grpSpPr>
          <a:xfrm>
            <a:off x="6189432" y="5245110"/>
            <a:ext cx="369549" cy="274765"/>
            <a:chOff x="5247525" y="3007275"/>
            <a:chExt cx="517575" cy="384825"/>
          </a:xfrm>
        </p:grpSpPr>
        <p:sp>
          <p:nvSpPr>
            <p:cNvPr id="61" name="Google Shape;625;p40"/>
            <p:cNvSpPr/>
            <p:nvPr/>
          </p:nvSpPr>
          <p:spPr>
            <a:xfrm>
              <a:off x="5247525" y="3007275"/>
              <a:ext cx="348900" cy="348900"/>
            </a:xfrm>
            <a:custGeom>
              <a:avLst/>
              <a:gdLst/>
              <a:ahLst/>
              <a:cxnLst/>
              <a:rect l="l" t="t" r="r" b="b"/>
              <a:pathLst>
                <a:path w="13956" h="13956" fill="none" extrusionOk="0">
                  <a:moveTo>
                    <a:pt x="13323" y="5772"/>
                  </a:moveTo>
                  <a:lnTo>
                    <a:pt x="11861" y="5626"/>
                  </a:lnTo>
                  <a:lnTo>
                    <a:pt x="11861" y="5626"/>
                  </a:lnTo>
                  <a:lnTo>
                    <a:pt x="11788" y="5334"/>
                  </a:lnTo>
                  <a:lnTo>
                    <a:pt x="11667" y="5042"/>
                  </a:lnTo>
                  <a:lnTo>
                    <a:pt x="11545" y="4750"/>
                  </a:lnTo>
                  <a:lnTo>
                    <a:pt x="11399" y="4482"/>
                  </a:lnTo>
                  <a:lnTo>
                    <a:pt x="12300" y="3337"/>
                  </a:lnTo>
                  <a:lnTo>
                    <a:pt x="12300" y="3337"/>
                  </a:lnTo>
                  <a:lnTo>
                    <a:pt x="12373" y="3240"/>
                  </a:lnTo>
                  <a:lnTo>
                    <a:pt x="12422" y="3118"/>
                  </a:lnTo>
                  <a:lnTo>
                    <a:pt x="12446" y="2996"/>
                  </a:lnTo>
                  <a:lnTo>
                    <a:pt x="12446" y="2850"/>
                  </a:lnTo>
                  <a:lnTo>
                    <a:pt x="12422" y="2728"/>
                  </a:lnTo>
                  <a:lnTo>
                    <a:pt x="12397" y="2606"/>
                  </a:lnTo>
                  <a:lnTo>
                    <a:pt x="12324" y="2485"/>
                  </a:lnTo>
                  <a:lnTo>
                    <a:pt x="12251" y="2387"/>
                  </a:lnTo>
                  <a:lnTo>
                    <a:pt x="11569" y="1705"/>
                  </a:lnTo>
                  <a:lnTo>
                    <a:pt x="11569" y="1705"/>
                  </a:lnTo>
                  <a:lnTo>
                    <a:pt x="11472" y="1632"/>
                  </a:lnTo>
                  <a:lnTo>
                    <a:pt x="11350" y="1559"/>
                  </a:lnTo>
                  <a:lnTo>
                    <a:pt x="11228" y="1510"/>
                  </a:lnTo>
                  <a:lnTo>
                    <a:pt x="11106" y="1510"/>
                  </a:lnTo>
                  <a:lnTo>
                    <a:pt x="10960" y="1510"/>
                  </a:lnTo>
                  <a:lnTo>
                    <a:pt x="10838" y="1535"/>
                  </a:lnTo>
                  <a:lnTo>
                    <a:pt x="10717" y="1583"/>
                  </a:lnTo>
                  <a:lnTo>
                    <a:pt x="10619" y="1656"/>
                  </a:lnTo>
                  <a:lnTo>
                    <a:pt x="9475" y="2558"/>
                  </a:lnTo>
                  <a:lnTo>
                    <a:pt x="9475" y="2558"/>
                  </a:lnTo>
                  <a:lnTo>
                    <a:pt x="9207" y="2411"/>
                  </a:lnTo>
                  <a:lnTo>
                    <a:pt x="8914" y="2290"/>
                  </a:lnTo>
                  <a:lnTo>
                    <a:pt x="8622" y="2168"/>
                  </a:lnTo>
                  <a:lnTo>
                    <a:pt x="8330" y="2070"/>
                  </a:lnTo>
                  <a:lnTo>
                    <a:pt x="8159" y="634"/>
                  </a:lnTo>
                  <a:lnTo>
                    <a:pt x="8159" y="634"/>
                  </a:lnTo>
                  <a:lnTo>
                    <a:pt x="8135" y="512"/>
                  </a:lnTo>
                  <a:lnTo>
                    <a:pt x="8086" y="390"/>
                  </a:lnTo>
                  <a:lnTo>
                    <a:pt x="8013" y="293"/>
                  </a:lnTo>
                  <a:lnTo>
                    <a:pt x="7940" y="195"/>
                  </a:lnTo>
                  <a:lnTo>
                    <a:pt x="7818" y="122"/>
                  </a:lnTo>
                  <a:lnTo>
                    <a:pt x="7721" y="49"/>
                  </a:lnTo>
                  <a:lnTo>
                    <a:pt x="7575" y="25"/>
                  </a:lnTo>
                  <a:lnTo>
                    <a:pt x="7453" y="0"/>
                  </a:lnTo>
                  <a:lnTo>
                    <a:pt x="6479" y="0"/>
                  </a:lnTo>
                  <a:lnTo>
                    <a:pt x="6479" y="0"/>
                  </a:lnTo>
                  <a:lnTo>
                    <a:pt x="6357" y="25"/>
                  </a:lnTo>
                  <a:lnTo>
                    <a:pt x="6235" y="49"/>
                  </a:lnTo>
                  <a:lnTo>
                    <a:pt x="6114" y="122"/>
                  </a:lnTo>
                  <a:lnTo>
                    <a:pt x="6016" y="195"/>
                  </a:lnTo>
                  <a:lnTo>
                    <a:pt x="5919" y="293"/>
                  </a:lnTo>
                  <a:lnTo>
                    <a:pt x="5846" y="390"/>
                  </a:lnTo>
                  <a:lnTo>
                    <a:pt x="5797" y="512"/>
                  </a:lnTo>
                  <a:lnTo>
                    <a:pt x="5773" y="634"/>
                  </a:lnTo>
                  <a:lnTo>
                    <a:pt x="5602" y="2070"/>
                  </a:lnTo>
                  <a:lnTo>
                    <a:pt x="5602" y="2070"/>
                  </a:lnTo>
                  <a:lnTo>
                    <a:pt x="5310" y="2168"/>
                  </a:lnTo>
                  <a:lnTo>
                    <a:pt x="5018" y="2290"/>
                  </a:lnTo>
                  <a:lnTo>
                    <a:pt x="4750" y="2411"/>
                  </a:lnTo>
                  <a:lnTo>
                    <a:pt x="4482" y="2558"/>
                  </a:lnTo>
                  <a:lnTo>
                    <a:pt x="3337" y="1656"/>
                  </a:lnTo>
                  <a:lnTo>
                    <a:pt x="3337" y="1656"/>
                  </a:lnTo>
                  <a:lnTo>
                    <a:pt x="3215" y="1583"/>
                  </a:lnTo>
                  <a:lnTo>
                    <a:pt x="3094" y="1535"/>
                  </a:lnTo>
                  <a:lnTo>
                    <a:pt x="2972" y="1510"/>
                  </a:lnTo>
                  <a:lnTo>
                    <a:pt x="2850" y="1510"/>
                  </a:lnTo>
                  <a:lnTo>
                    <a:pt x="2728" y="1510"/>
                  </a:lnTo>
                  <a:lnTo>
                    <a:pt x="2582" y="1559"/>
                  </a:lnTo>
                  <a:lnTo>
                    <a:pt x="2485" y="1632"/>
                  </a:lnTo>
                  <a:lnTo>
                    <a:pt x="2387" y="1705"/>
                  </a:lnTo>
                  <a:lnTo>
                    <a:pt x="1705" y="2387"/>
                  </a:lnTo>
                  <a:lnTo>
                    <a:pt x="1705" y="2387"/>
                  </a:lnTo>
                  <a:lnTo>
                    <a:pt x="1608" y="2485"/>
                  </a:lnTo>
                  <a:lnTo>
                    <a:pt x="1559" y="2606"/>
                  </a:lnTo>
                  <a:lnTo>
                    <a:pt x="1511" y="2728"/>
                  </a:lnTo>
                  <a:lnTo>
                    <a:pt x="1486" y="2850"/>
                  </a:lnTo>
                  <a:lnTo>
                    <a:pt x="1486" y="2996"/>
                  </a:lnTo>
                  <a:lnTo>
                    <a:pt x="1511" y="3118"/>
                  </a:lnTo>
                  <a:lnTo>
                    <a:pt x="1559" y="3240"/>
                  </a:lnTo>
                  <a:lnTo>
                    <a:pt x="1632" y="3337"/>
                  </a:lnTo>
                  <a:lnTo>
                    <a:pt x="2533" y="4482"/>
                  </a:lnTo>
                  <a:lnTo>
                    <a:pt x="2533" y="4482"/>
                  </a:lnTo>
                  <a:lnTo>
                    <a:pt x="2387" y="4750"/>
                  </a:lnTo>
                  <a:lnTo>
                    <a:pt x="2266" y="5042"/>
                  </a:lnTo>
                  <a:lnTo>
                    <a:pt x="2168" y="5334"/>
                  </a:lnTo>
                  <a:lnTo>
                    <a:pt x="2071" y="5626"/>
                  </a:lnTo>
                  <a:lnTo>
                    <a:pt x="634" y="5772"/>
                  </a:lnTo>
                  <a:lnTo>
                    <a:pt x="634" y="5772"/>
                  </a:lnTo>
                  <a:lnTo>
                    <a:pt x="512" y="5821"/>
                  </a:lnTo>
                  <a:lnTo>
                    <a:pt x="390" y="5870"/>
                  </a:lnTo>
                  <a:lnTo>
                    <a:pt x="268" y="5943"/>
                  </a:lnTo>
                  <a:lnTo>
                    <a:pt x="171" y="6016"/>
                  </a:lnTo>
                  <a:lnTo>
                    <a:pt x="98" y="6138"/>
                  </a:lnTo>
                  <a:lnTo>
                    <a:pt x="49" y="6235"/>
                  </a:lnTo>
                  <a:lnTo>
                    <a:pt x="1" y="6381"/>
                  </a:lnTo>
                  <a:lnTo>
                    <a:pt x="1" y="6503"/>
                  </a:lnTo>
                  <a:lnTo>
                    <a:pt x="1" y="7453"/>
                  </a:lnTo>
                  <a:lnTo>
                    <a:pt x="1" y="7453"/>
                  </a:lnTo>
                  <a:lnTo>
                    <a:pt x="1" y="7599"/>
                  </a:lnTo>
                  <a:lnTo>
                    <a:pt x="49" y="7721"/>
                  </a:lnTo>
                  <a:lnTo>
                    <a:pt x="98" y="7843"/>
                  </a:lnTo>
                  <a:lnTo>
                    <a:pt x="171" y="7940"/>
                  </a:lnTo>
                  <a:lnTo>
                    <a:pt x="268" y="8037"/>
                  </a:lnTo>
                  <a:lnTo>
                    <a:pt x="390" y="8111"/>
                  </a:lnTo>
                  <a:lnTo>
                    <a:pt x="512" y="8159"/>
                  </a:lnTo>
                  <a:lnTo>
                    <a:pt x="634" y="8184"/>
                  </a:lnTo>
                  <a:lnTo>
                    <a:pt x="2071" y="8354"/>
                  </a:lnTo>
                  <a:lnTo>
                    <a:pt x="2071" y="8354"/>
                  </a:lnTo>
                  <a:lnTo>
                    <a:pt x="2168" y="8646"/>
                  </a:lnTo>
                  <a:lnTo>
                    <a:pt x="2266" y="8914"/>
                  </a:lnTo>
                  <a:lnTo>
                    <a:pt x="2387" y="9206"/>
                  </a:lnTo>
                  <a:lnTo>
                    <a:pt x="2533" y="9474"/>
                  </a:lnTo>
                  <a:lnTo>
                    <a:pt x="1632" y="10619"/>
                  </a:lnTo>
                  <a:lnTo>
                    <a:pt x="1632" y="10619"/>
                  </a:lnTo>
                  <a:lnTo>
                    <a:pt x="1559" y="10741"/>
                  </a:lnTo>
                  <a:lnTo>
                    <a:pt x="1511" y="10863"/>
                  </a:lnTo>
                  <a:lnTo>
                    <a:pt x="1486" y="10984"/>
                  </a:lnTo>
                  <a:lnTo>
                    <a:pt x="1486" y="11106"/>
                  </a:lnTo>
                  <a:lnTo>
                    <a:pt x="1511" y="11228"/>
                  </a:lnTo>
                  <a:lnTo>
                    <a:pt x="1559" y="11350"/>
                  </a:lnTo>
                  <a:lnTo>
                    <a:pt x="1608" y="11472"/>
                  </a:lnTo>
                  <a:lnTo>
                    <a:pt x="1705" y="11569"/>
                  </a:lnTo>
                  <a:lnTo>
                    <a:pt x="2387" y="12251"/>
                  </a:lnTo>
                  <a:lnTo>
                    <a:pt x="2387" y="12251"/>
                  </a:lnTo>
                  <a:lnTo>
                    <a:pt x="2485" y="12348"/>
                  </a:lnTo>
                  <a:lnTo>
                    <a:pt x="2582" y="12397"/>
                  </a:lnTo>
                  <a:lnTo>
                    <a:pt x="2728" y="12446"/>
                  </a:lnTo>
                  <a:lnTo>
                    <a:pt x="2850" y="12470"/>
                  </a:lnTo>
                  <a:lnTo>
                    <a:pt x="2972" y="12470"/>
                  </a:lnTo>
                  <a:lnTo>
                    <a:pt x="3094" y="12421"/>
                  </a:lnTo>
                  <a:lnTo>
                    <a:pt x="3215" y="12373"/>
                  </a:lnTo>
                  <a:lnTo>
                    <a:pt x="3337" y="12324"/>
                  </a:lnTo>
                  <a:lnTo>
                    <a:pt x="4482" y="11423"/>
                  </a:lnTo>
                  <a:lnTo>
                    <a:pt x="4482" y="11423"/>
                  </a:lnTo>
                  <a:lnTo>
                    <a:pt x="4750" y="11545"/>
                  </a:lnTo>
                  <a:lnTo>
                    <a:pt x="5018" y="11691"/>
                  </a:lnTo>
                  <a:lnTo>
                    <a:pt x="5310" y="11788"/>
                  </a:lnTo>
                  <a:lnTo>
                    <a:pt x="5602" y="11886"/>
                  </a:lnTo>
                  <a:lnTo>
                    <a:pt x="5773" y="13322"/>
                  </a:lnTo>
                  <a:lnTo>
                    <a:pt x="5773" y="13322"/>
                  </a:lnTo>
                  <a:lnTo>
                    <a:pt x="5797" y="13444"/>
                  </a:lnTo>
                  <a:lnTo>
                    <a:pt x="5846" y="13566"/>
                  </a:lnTo>
                  <a:lnTo>
                    <a:pt x="5919" y="13688"/>
                  </a:lnTo>
                  <a:lnTo>
                    <a:pt x="6016" y="13785"/>
                  </a:lnTo>
                  <a:lnTo>
                    <a:pt x="6114" y="13858"/>
                  </a:lnTo>
                  <a:lnTo>
                    <a:pt x="6235" y="13907"/>
                  </a:lnTo>
                  <a:lnTo>
                    <a:pt x="6357" y="13956"/>
                  </a:lnTo>
                  <a:lnTo>
                    <a:pt x="6479" y="13956"/>
                  </a:lnTo>
                  <a:lnTo>
                    <a:pt x="7453" y="13956"/>
                  </a:lnTo>
                  <a:lnTo>
                    <a:pt x="7453" y="13956"/>
                  </a:lnTo>
                  <a:lnTo>
                    <a:pt x="7575" y="13956"/>
                  </a:lnTo>
                  <a:lnTo>
                    <a:pt x="7721" y="13907"/>
                  </a:lnTo>
                  <a:lnTo>
                    <a:pt x="7818" y="13858"/>
                  </a:lnTo>
                  <a:lnTo>
                    <a:pt x="7940" y="13785"/>
                  </a:lnTo>
                  <a:lnTo>
                    <a:pt x="8013" y="13688"/>
                  </a:lnTo>
                  <a:lnTo>
                    <a:pt x="8086" y="13566"/>
                  </a:lnTo>
                  <a:lnTo>
                    <a:pt x="8135" y="13444"/>
                  </a:lnTo>
                  <a:lnTo>
                    <a:pt x="8159" y="13322"/>
                  </a:lnTo>
                  <a:lnTo>
                    <a:pt x="8330" y="11886"/>
                  </a:lnTo>
                  <a:lnTo>
                    <a:pt x="8330" y="11886"/>
                  </a:lnTo>
                  <a:lnTo>
                    <a:pt x="8622" y="11788"/>
                  </a:lnTo>
                  <a:lnTo>
                    <a:pt x="8914" y="11691"/>
                  </a:lnTo>
                  <a:lnTo>
                    <a:pt x="9207" y="11545"/>
                  </a:lnTo>
                  <a:lnTo>
                    <a:pt x="9475" y="11423"/>
                  </a:lnTo>
                  <a:lnTo>
                    <a:pt x="10619" y="12324"/>
                  </a:lnTo>
                  <a:lnTo>
                    <a:pt x="10619" y="12324"/>
                  </a:lnTo>
                  <a:lnTo>
                    <a:pt x="10717" y="12373"/>
                  </a:lnTo>
                  <a:lnTo>
                    <a:pt x="10838" y="12421"/>
                  </a:lnTo>
                  <a:lnTo>
                    <a:pt x="10960" y="12470"/>
                  </a:lnTo>
                  <a:lnTo>
                    <a:pt x="11106" y="12470"/>
                  </a:lnTo>
                  <a:lnTo>
                    <a:pt x="11228" y="12446"/>
                  </a:lnTo>
                  <a:lnTo>
                    <a:pt x="11350" y="12397"/>
                  </a:lnTo>
                  <a:lnTo>
                    <a:pt x="11472" y="12348"/>
                  </a:lnTo>
                  <a:lnTo>
                    <a:pt x="11569" y="12251"/>
                  </a:lnTo>
                  <a:lnTo>
                    <a:pt x="12251" y="11569"/>
                  </a:lnTo>
                  <a:lnTo>
                    <a:pt x="12251" y="11569"/>
                  </a:lnTo>
                  <a:lnTo>
                    <a:pt x="12324" y="11472"/>
                  </a:lnTo>
                  <a:lnTo>
                    <a:pt x="12397" y="11350"/>
                  </a:lnTo>
                  <a:lnTo>
                    <a:pt x="12422" y="11228"/>
                  </a:lnTo>
                  <a:lnTo>
                    <a:pt x="12446" y="11106"/>
                  </a:lnTo>
                  <a:lnTo>
                    <a:pt x="12446" y="10984"/>
                  </a:lnTo>
                  <a:lnTo>
                    <a:pt x="12422" y="10863"/>
                  </a:lnTo>
                  <a:lnTo>
                    <a:pt x="12373" y="10741"/>
                  </a:lnTo>
                  <a:lnTo>
                    <a:pt x="12300" y="10619"/>
                  </a:lnTo>
                  <a:lnTo>
                    <a:pt x="11399" y="9474"/>
                  </a:lnTo>
                  <a:lnTo>
                    <a:pt x="11399" y="9474"/>
                  </a:lnTo>
                  <a:lnTo>
                    <a:pt x="11545" y="9206"/>
                  </a:lnTo>
                  <a:lnTo>
                    <a:pt x="11667" y="8914"/>
                  </a:lnTo>
                  <a:lnTo>
                    <a:pt x="11788" y="8646"/>
                  </a:lnTo>
                  <a:lnTo>
                    <a:pt x="11861" y="8354"/>
                  </a:lnTo>
                  <a:lnTo>
                    <a:pt x="13323" y="8184"/>
                  </a:lnTo>
                  <a:lnTo>
                    <a:pt x="13323" y="8184"/>
                  </a:lnTo>
                  <a:lnTo>
                    <a:pt x="13444" y="8159"/>
                  </a:lnTo>
                  <a:lnTo>
                    <a:pt x="13566" y="8111"/>
                  </a:lnTo>
                  <a:lnTo>
                    <a:pt x="13664" y="8037"/>
                  </a:lnTo>
                  <a:lnTo>
                    <a:pt x="13761" y="7940"/>
                  </a:lnTo>
                  <a:lnTo>
                    <a:pt x="13834" y="7843"/>
                  </a:lnTo>
                  <a:lnTo>
                    <a:pt x="13907" y="7721"/>
                  </a:lnTo>
                  <a:lnTo>
                    <a:pt x="13932" y="7599"/>
                  </a:lnTo>
                  <a:lnTo>
                    <a:pt x="13956" y="7453"/>
                  </a:lnTo>
                  <a:lnTo>
                    <a:pt x="13956" y="6503"/>
                  </a:lnTo>
                  <a:lnTo>
                    <a:pt x="13956" y="6503"/>
                  </a:lnTo>
                  <a:lnTo>
                    <a:pt x="13932" y="6381"/>
                  </a:lnTo>
                  <a:lnTo>
                    <a:pt x="13907" y="6235"/>
                  </a:lnTo>
                  <a:lnTo>
                    <a:pt x="13834" y="6138"/>
                  </a:lnTo>
                  <a:lnTo>
                    <a:pt x="13761" y="6016"/>
                  </a:lnTo>
                  <a:lnTo>
                    <a:pt x="13664" y="5943"/>
                  </a:lnTo>
                  <a:lnTo>
                    <a:pt x="13566" y="5870"/>
                  </a:lnTo>
                  <a:lnTo>
                    <a:pt x="13444" y="5821"/>
                  </a:lnTo>
                  <a:lnTo>
                    <a:pt x="13323" y="5772"/>
                  </a:lnTo>
                  <a:lnTo>
                    <a:pt x="13323" y="5772"/>
                  </a:lnTo>
                  <a:close/>
                  <a:moveTo>
                    <a:pt x="8573" y="8598"/>
                  </a:moveTo>
                  <a:lnTo>
                    <a:pt x="8573" y="8598"/>
                  </a:lnTo>
                  <a:lnTo>
                    <a:pt x="8403" y="8744"/>
                  </a:lnTo>
                  <a:lnTo>
                    <a:pt x="8232" y="8890"/>
                  </a:lnTo>
                  <a:lnTo>
                    <a:pt x="8038" y="8987"/>
                  </a:lnTo>
                  <a:lnTo>
                    <a:pt x="7818" y="9085"/>
                  </a:lnTo>
                  <a:lnTo>
                    <a:pt x="7624" y="9158"/>
                  </a:lnTo>
                  <a:lnTo>
                    <a:pt x="7404" y="9206"/>
                  </a:lnTo>
                  <a:lnTo>
                    <a:pt x="7185" y="9231"/>
                  </a:lnTo>
                  <a:lnTo>
                    <a:pt x="6966" y="9255"/>
                  </a:lnTo>
                  <a:lnTo>
                    <a:pt x="6747" y="9231"/>
                  </a:lnTo>
                  <a:lnTo>
                    <a:pt x="6528" y="9206"/>
                  </a:lnTo>
                  <a:lnTo>
                    <a:pt x="6333" y="9158"/>
                  </a:lnTo>
                  <a:lnTo>
                    <a:pt x="6114" y="9085"/>
                  </a:lnTo>
                  <a:lnTo>
                    <a:pt x="5919" y="8987"/>
                  </a:lnTo>
                  <a:lnTo>
                    <a:pt x="5724" y="8890"/>
                  </a:lnTo>
                  <a:lnTo>
                    <a:pt x="5529" y="8744"/>
                  </a:lnTo>
                  <a:lnTo>
                    <a:pt x="5359" y="8598"/>
                  </a:lnTo>
                  <a:lnTo>
                    <a:pt x="5359" y="8598"/>
                  </a:lnTo>
                  <a:lnTo>
                    <a:pt x="5212" y="8427"/>
                  </a:lnTo>
                  <a:lnTo>
                    <a:pt x="5066" y="8232"/>
                  </a:lnTo>
                  <a:lnTo>
                    <a:pt x="4969" y="8037"/>
                  </a:lnTo>
                  <a:lnTo>
                    <a:pt x="4871" y="7843"/>
                  </a:lnTo>
                  <a:lnTo>
                    <a:pt x="4798" y="7623"/>
                  </a:lnTo>
                  <a:lnTo>
                    <a:pt x="4750" y="7404"/>
                  </a:lnTo>
                  <a:lnTo>
                    <a:pt x="4701" y="7209"/>
                  </a:lnTo>
                  <a:lnTo>
                    <a:pt x="4701" y="6990"/>
                  </a:lnTo>
                  <a:lnTo>
                    <a:pt x="4701" y="6771"/>
                  </a:lnTo>
                  <a:lnTo>
                    <a:pt x="4750" y="6552"/>
                  </a:lnTo>
                  <a:lnTo>
                    <a:pt x="4798" y="6333"/>
                  </a:lnTo>
                  <a:lnTo>
                    <a:pt x="4871" y="6138"/>
                  </a:lnTo>
                  <a:lnTo>
                    <a:pt x="4969" y="5919"/>
                  </a:lnTo>
                  <a:lnTo>
                    <a:pt x="5066" y="5724"/>
                  </a:lnTo>
                  <a:lnTo>
                    <a:pt x="5212" y="5553"/>
                  </a:lnTo>
                  <a:lnTo>
                    <a:pt x="5359" y="5383"/>
                  </a:lnTo>
                  <a:lnTo>
                    <a:pt x="5359" y="5383"/>
                  </a:lnTo>
                  <a:lnTo>
                    <a:pt x="5529" y="5212"/>
                  </a:lnTo>
                  <a:lnTo>
                    <a:pt x="5724" y="5091"/>
                  </a:lnTo>
                  <a:lnTo>
                    <a:pt x="5919" y="4969"/>
                  </a:lnTo>
                  <a:lnTo>
                    <a:pt x="6114" y="4871"/>
                  </a:lnTo>
                  <a:lnTo>
                    <a:pt x="6333" y="4798"/>
                  </a:lnTo>
                  <a:lnTo>
                    <a:pt x="6528" y="4750"/>
                  </a:lnTo>
                  <a:lnTo>
                    <a:pt x="6747" y="4725"/>
                  </a:lnTo>
                  <a:lnTo>
                    <a:pt x="6966" y="4701"/>
                  </a:lnTo>
                  <a:lnTo>
                    <a:pt x="7185" y="4725"/>
                  </a:lnTo>
                  <a:lnTo>
                    <a:pt x="7404" y="4750"/>
                  </a:lnTo>
                  <a:lnTo>
                    <a:pt x="7624" y="4798"/>
                  </a:lnTo>
                  <a:lnTo>
                    <a:pt x="7818" y="4871"/>
                  </a:lnTo>
                  <a:lnTo>
                    <a:pt x="8038" y="4969"/>
                  </a:lnTo>
                  <a:lnTo>
                    <a:pt x="8232" y="5091"/>
                  </a:lnTo>
                  <a:lnTo>
                    <a:pt x="8403" y="5212"/>
                  </a:lnTo>
                  <a:lnTo>
                    <a:pt x="8573" y="5383"/>
                  </a:lnTo>
                  <a:lnTo>
                    <a:pt x="8573" y="5383"/>
                  </a:lnTo>
                  <a:lnTo>
                    <a:pt x="8744" y="5553"/>
                  </a:lnTo>
                  <a:lnTo>
                    <a:pt x="8866" y="5724"/>
                  </a:lnTo>
                  <a:lnTo>
                    <a:pt x="8987" y="5919"/>
                  </a:lnTo>
                  <a:lnTo>
                    <a:pt x="9085" y="6138"/>
                  </a:lnTo>
                  <a:lnTo>
                    <a:pt x="9158" y="6333"/>
                  </a:lnTo>
                  <a:lnTo>
                    <a:pt x="9207" y="6552"/>
                  </a:lnTo>
                  <a:lnTo>
                    <a:pt x="9231" y="6771"/>
                  </a:lnTo>
                  <a:lnTo>
                    <a:pt x="9231" y="6990"/>
                  </a:lnTo>
                  <a:lnTo>
                    <a:pt x="9231" y="7209"/>
                  </a:lnTo>
                  <a:lnTo>
                    <a:pt x="9207" y="7404"/>
                  </a:lnTo>
                  <a:lnTo>
                    <a:pt x="9158" y="7623"/>
                  </a:lnTo>
                  <a:lnTo>
                    <a:pt x="9085" y="7843"/>
                  </a:lnTo>
                  <a:lnTo>
                    <a:pt x="8987" y="8037"/>
                  </a:lnTo>
                  <a:lnTo>
                    <a:pt x="8866" y="8232"/>
                  </a:lnTo>
                  <a:lnTo>
                    <a:pt x="8744" y="8427"/>
                  </a:lnTo>
                  <a:lnTo>
                    <a:pt x="8573" y="8598"/>
                  </a:lnTo>
                  <a:lnTo>
                    <a:pt x="8573" y="8598"/>
                  </a:lnTo>
                  <a:close/>
                </a:path>
              </a:pathLst>
            </a:custGeom>
            <a:noFill/>
            <a:ln w="19050" cap="rnd" cmpd="sng">
              <a:solidFill>
                <a:srgbClr val="18637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Light" panose="02000000000000000000" pitchFamily="2" charset="0"/>
                <a:ea typeface="Roboto Light" panose="02000000000000000000" pitchFamily="2" charset="0"/>
              </a:endParaRPr>
            </a:p>
          </p:txBody>
        </p:sp>
        <p:sp>
          <p:nvSpPr>
            <p:cNvPr id="62" name="Google Shape;626;p40"/>
            <p:cNvSpPr/>
            <p:nvPr/>
          </p:nvSpPr>
          <p:spPr>
            <a:xfrm>
              <a:off x="5566575" y="3193575"/>
              <a:ext cx="198525" cy="198525"/>
            </a:xfrm>
            <a:custGeom>
              <a:avLst/>
              <a:gdLst/>
              <a:ahLst/>
              <a:cxnLst/>
              <a:rect l="l" t="t" r="r" b="b"/>
              <a:pathLst>
                <a:path w="7941" h="7941" fill="none" extrusionOk="0">
                  <a:moveTo>
                    <a:pt x="7258" y="2144"/>
                  </a:moveTo>
                  <a:lnTo>
                    <a:pt x="6138" y="2388"/>
                  </a:lnTo>
                  <a:lnTo>
                    <a:pt x="6138" y="2388"/>
                  </a:lnTo>
                  <a:lnTo>
                    <a:pt x="6016" y="2217"/>
                  </a:lnTo>
                  <a:lnTo>
                    <a:pt x="5870" y="2071"/>
                  </a:lnTo>
                  <a:lnTo>
                    <a:pt x="6260" y="975"/>
                  </a:lnTo>
                  <a:lnTo>
                    <a:pt x="6260" y="975"/>
                  </a:lnTo>
                  <a:lnTo>
                    <a:pt x="6284" y="902"/>
                  </a:lnTo>
                  <a:lnTo>
                    <a:pt x="6284" y="829"/>
                  </a:lnTo>
                  <a:lnTo>
                    <a:pt x="6260" y="683"/>
                  </a:lnTo>
                  <a:lnTo>
                    <a:pt x="6162" y="561"/>
                  </a:lnTo>
                  <a:lnTo>
                    <a:pt x="6114" y="488"/>
                  </a:lnTo>
                  <a:lnTo>
                    <a:pt x="6065" y="464"/>
                  </a:lnTo>
                  <a:lnTo>
                    <a:pt x="5553" y="196"/>
                  </a:lnTo>
                  <a:lnTo>
                    <a:pt x="5553" y="196"/>
                  </a:lnTo>
                  <a:lnTo>
                    <a:pt x="5480" y="171"/>
                  </a:lnTo>
                  <a:lnTo>
                    <a:pt x="5407" y="171"/>
                  </a:lnTo>
                  <a:lnTo>
                    <a:pt x="5261" y="171"/>
                  </a:lnTo>
                  <a:lnTo>
                    <a:pt x="5115" y="244"/>
                  </a:lnTo>
                  <a:lnTo>
                    <a:pt x="5066" y="293"/>
                  </a:lnTo>
                  <a:lnTo>
                    <a:pt x="5018" y="342"/>
                  </a:lnTo>
                  <a:lnTo>
                    <a:pt x="4384" y="1316"/>
                  </a:lnTo>
                  <a:lnTo>
                    <a:pt x="4384" y="1316"/>
                  </a:lnTo>
                  <a:lnTo>
                    <a:pt x="4165" y="1292"/>
                  </a:lnTo>
                  <a:lnTo>
                    <a:pt x="3970" y="1292"/>
                  </a:lnTo>
                  <a:lnTo>
                    <a:pt x="3483" y="244"/>
                  </a:lnTo>
                  <a:lnTo>
                    <a:pt x="3483" y="244"/>
                  </a:lnTo>
                  <a:lnTo>
                    <a:pt x="3435" y="171"/>
                  </a:lnTo>
                  <a:lnTo>
                    <a:pt x="3386" y="123"/>
                  </a:lnTo>
                  <a:lnTo>
                    <a:pt x="3264" y="50"/>
                  </a:lnTo>
                  <a:lnTo>
                    <a:pt x="3118" y="1"/>
                  </a:lnTo>
                  <a:lnTo>
                    <a:pt x="3045" y="1"/>
                  </a:lnTo>
                  <a:lnTo>
                    <a:pt x="2972" y="25"/>
                  </a:lnTo>
                  <a:lnTo>
                    <a:pt x="2436" y="196"/>
                  </a:lnTo>
                  <a:lnTo>
                    <a:pt x="2436" y="196"/>
                  </a:lnTo>
                  <a:lnTo>
                    <a:pt x="2363" y="220"/>
                  </a:lnTo>
                  <a:lnTo>
                    <a:pt x="2290" y="269"/>
                  </a:lnTo>
                  <a:lnTo>
                    <a:pt x="2192" y="391"/>
                  </a:lnTo>
                  <a:lnTo>
                    <a:pt x="2144" y="537"/>
                  </a:lnTo>
                  <a:lnTo>
                    <a:pt x="2144" y="610"/>
                  </a:lnTo>
                  <a:lnTo>
                    <a:pt x="2144" y="683"/>
                  </a:lnTo>
                  <a:lnTo>
                    <a:pt x="2387" y="1828"/>
                  </a:lnTo>
                  <a:lnTo>
                    <a:pt x="2387" y="1828"/>
                  </a:lnTo>
                  <a:lnTo>
                    <a:pt x="2217" y="1949"/>
                  </a:lnTo>
                  <a:lnTo>
                    <a:pt x="2071" y="2095"/>
                  </a:lnTo>
                  <a:lnTo>
                    <a:pt x="999" y="1681"/>
                  </a:lnTo>
                  <a:lnTo>
                    <a:pt x="999" y="1681"/>
                  </a:lnTo>
                  <a:lnTo>
                    <a:pt x="926" y="1681"/>
                  </a:lnTo>
                  <a:lnTo>
                    <a:pt x="829" y="1657"/>
                  </a:lnTo>
                  <a:lnTo>
                    <a:pt x="682" y="1706"/>
                  </a:lnTo>
                  <a:lnTo>
                    <a:pt x="561" y="1779"/>
                  </a:lnTo>
                  <a:lnTo>
                    <a:pt x="512" y="1828"/>
                  </a:lnTo>
                  <a:lnTo>
                    <a:pt x="463" y="1901"/>
                  </a:lnTo>
                  <a:lnTo>
                    <a:pt x="220" y="2388"/>
                  </a:lnTo>
                  <a:lnTo>
                    <a:pt x="220" y="2388"/>
                  </a:lnTo>
                  <a:lnTo>
                    <a:pt x="195" y="2461"/>
                  </a:lnTo>
                  <a:lnTo>
                    <a:pt x="171" y="2534"/>
                  </a:lnTo>
                  <a:lnTo>
                    <a:pt x="195" y="2704"/>
                  </a:lnTo>
                  <a:lnTo>
                    <a:pt x="244" y="2826"/>
                  </a:lnTo>
                  <a:lnTo>
                    <a:pt x="293" y="2899"/>
                  </a:lnTo>
                  <a:lnTo>
                    <a:pt x="366" y="2948"/>
                  </a:lnTo>
                  <a:lnTo>
                    <a:pt x="1340" y="3581"/>
                  </a:lnTo>
                  <a:lnTo>
                    <a:pt x="1340" y="3581"/>
                  </a:lnTo>
                  <a:lnTo>
                    <a:pt x="1316" y="3776"/>
                  </a:lnTo>
                  <a:lnTo>
                    <a:pt x="1291" y="3995"/>
                  </a:lnTo>
                  <a:lnTo>
                    <a:pt x="244" y="4482"/>
                  </a:lnTo>
                  <a:lnTo>
                    <a:pt x="244" y="4482"/>
                  </a:lnTo>
                  <a:lnTo>
                    <a:pt x="195" y="4507"/>
                  </a:lnTo>
                  <a:lnTo>
                    <a:pt x="122" y="4555"/>
                  </a:lnTo>
                  <a:lnTo>
                    <a:pt x="49" y="4701"/>
                  </a:lnTo>
                  <a:lnTo>
                    <a:pt x="0" y="4848"/>
                  </a:lnTo>
                  <a:lnTo>
                    <a:pt x="25" y="4921"/>
                  </a:lnTo>
                  <a:lnTo>
                    <a:pt x="25" y="4994"/>
                  </a:lnTo>
                  <a:lnTo>
                    <a:pt x="220" y="5530"/>
                  </a:lnTo>
                  <a:lnTo>
                    <a:pt x="220" y="5530"/>
                  </a:lnTo>
                  <a:lnTo>
                    <a:pt x="244" y="5578"/>
                  </a:lnTo>
                  <a:lnTo>
                    <a:pt x="293" y="5651"/>
                  </a:lnTo>
                  <a:lnTo>
                    <a:pt x="390" y="5749"/>
                  </a:lnTo>
                  <a:lnTo>
                    <a:pt x="536" y="5797"/>
                  </a:lnTo>
                  <a:lnTo>
                    <a:pt x="609" y="5797"/>
                  </a:lnTo>
                  <a:lnTo>
                    <a:pt x="682" y="5797"/>
                  </a:lnTo>
                  <a:lnTo>
                    <a:pt x="1827" y="5554"/>
                  </a:lnTo>
                  <a:lnTo>
                    <a:pt x="1827" y="5554"/>
                  </a:lnTo>
                  <a:lnTo>
                    <a:pt x="1949" y="5724"/>
                  </a:lnTo>
                  <a:lnTo>
                    <a:pt x="2095" y="5870"/>
                  </a:lnTo>
                  <a:lnTo>
                    <a:pt x="1705" y="6966"/>
                  </a:lnTo>
                  <a:lnTo>
                    <a:pt x="1705" y="6966"/>
                  </a:lnTo>
                  <a:lnTo>
                    <a:pt x="1681" y="7040"/>
                  </a:lnTo>
                  <a:lnTo>
                    <a:pt x="1681" y="7113"/>
                  </a:lnTo>
                  <a:lnTo>
                    <a:pt x="1705" y="7259"/>
                  </a:lnTo>
                  <a:lnTo>
                    <a:pt x="1778" y="7380"/>
                  </a:lnTo>
                  <a:lnTo>
                    <a:pt x="1851" y="7429"/>
                  </a:lnTo>
                  <a:lnTo>
                    <a:pt x="1900" y="7478"/>
                  </a:lnTo>
                  <a:lnTo>
                    <a:pt x="2412" y="7721"/>
                  </a:lnTo>
                  <a:lnTo>
                    <a:pt x="2412" y="7721"/>
                  </a:lnTo>
                  <a:lnTo>
                    <a:pt x="2485" y="7770"/>
                  </a:lnTo>
                  <a:lnTo>
                    <a:pt x="2558" y="7770"/>
                  </a:lnTo>
                  <a:lnTo>
                    <a:pt x="2704" y="7770"/>
                  </a:lnTo>
                  <a:lnTo>
                    <a:pt x="2850" y="7697"/>
                  </a:lnTo>
                  <a:lnTo>
                    <a:pt x="2899" y="7648"/>
                  </a:lnTo>
                  <a:lnTo>
                    <a:pt x="2947" y="7600"/>
                  </a:lnTo>
                  <a:lnTo>
                    <a:pt x="3581" y="6625"/>
                  </a:lnTo>
                  <a:lnTo>
                    <a:pt x="3581" y="6625"/>
                  </a:lnTo>
                  <a:lnTo>
                    <a:pt x="3800" y="6650"/>
                  </a:lnTo>
                  <a:lnTo>
                    <a:pt x="3995" y="6650"/>
                  </a:lnTo>
                  <a:lnTo>
                    <a:pt x="4482" y="7697"/>
                  </a:lnTo>
                  <a:lnTo>
                    <a:pt x="4482" y="7697"/>
                  </a:lnTo>
                  <a:lnTo>
                    <a:pt x="4531" y="7770"/>
                  </a:lnTo>
                  <a:lnTo>
                    <a:pt x="4579" y="7819"/>
                  </a:lnTo>
                  <a:lnTo>
                    <a:pt x="4701" y="7892"/>
                  </a:lnTo>
                  <a:lnTo>
                    <a:pt x="4847" y="7941"/>
                  </a:lnTo>
                  <a:lnTo>
                    <a:pt x="4920" y="7941"/>
                  </a:lnTo>
                  <a:lnTo>
                    <a:pt x="4993" y="7916"/>
                  </a:lnTo>
                  <a:lnTo>
                    <a:pt x="5529" y="7746"/>
                  </a:lnTo>
                  <a:lnTo>
                    <a:pt x="5529" y="7746"/>
                  </a:lnTo>
                  <a:lnTo>
                    <a:pt x="5602" y="7721"/>
                  </a:lnTo>
                  <a:lnTo>
                    <a:pt x="5651" y="7673"/>
                  </a:lnTo>
                  <a:lnTo>
                    <a:pt x="5748" y="7551"/>
                  </a:lnTo>
                  <a:lnTo>
                    <a:pt x="5821" y="7405"/>
                  </a:lnTo>
                  <a:lnTo>
                    <a:pt x="5821" y="7332"/>
                  </a:lnTo>
                  <a:lnTo>
                    <a:pt x="5821" y="7259"/>
                  </a:lnTo>
                  <a:lnTo>
                    <a:pt x="5578" y="6114"/>
                  </a:lnTo>
                  <a:lnTo>
                    <a:pt x="5578" y="6114"/>
                  </a:lnTo>
                  <a:lnTo>
                    <a:pt x="5724" y="5992"/>
                  </a:lnTo>
                  <a:lnTo>
                    <a:pt x="5894" y="5846"/>
                  </a:lnTo>
                  <a:lnTo>
                    <a:pt x="6966" y="6260"/>
                  </a:lnTo>
                  <a:lnTo>
                    <a:pt x="6966" y="6260"/>
                  </a:lnTo>
                  <a:lnTo>
                    <a:pt x="7039" y="6260"/>
                  </a:lnTo>
                  <a:lnTo>
                    <a:pt x="7112" y="6285"/>
                  </a:lnTo>
                  <a:lnTo>
                    <a:pt x="7258" y="6236"/>
                  </a:lnTo>
                  <a:lnTo>
                    <a:pt x="7404" y="6163"/>
                  </a:lnTo>
                  <a:lnTo>
                    <a:pt x="7453" y="6114"/>
                  </a:lnTo>
                  <a:lnTo>
                    <a:pt x="7502" y="6041"/>
                  </a:lnTo>
                  <a:lnTo>
                    <a:pt x="7745" y="5530"/>
                  </a:lnTo>
                  <a:lnTo>
                    <a:pt x="7745" y="5530"/>
                  </a:lnTo>
                  <a:lnTo>
                    <a:pt x="7770" y="5481"/>
                  </a:lnTo>
                  <a:lnTo>
                    <a:pt x="7794" y="5383"/>
                  </a:lnTo>
                  <a:lnTo>
                    <a:pt x="7770" y="5237"/>
                  </a:lnTo>
                  <a:lnTo>
                    <a:pt x="7697" y="5115"/>
                  </a:lnTo>
                  <a:lnTo>
                    <a:pt x="7648" y="5042"/>
                  </a:lnTo>
                  <a:lnTo>
                    <a:pt x="7599" y="4994"/>
                  </a:lnTo>
                  <a:lnTo>
                    <a:pt x="6625" y="4360"/>
                  </a:lnTo>
                  <a:lnTo>
                    <a:pt x="6625" y="4360"/>
                  </a:lnTo>
                  <a:lnTo>
                    <a:pt x="6649" y="4166"/>
                  </a:lnTo>
                  <a:lnTo>
                    <a:pt x="6649" y="3946"/>
                  </a:lnTo>
                  <a:lnTo>
                    <a:pt x="7697" y="3459"/>
                  </a:lnTo>
                  <a:lnTo>
                    <a:pt x="7697" y="3459"/>
                  </a:lnTo>
                  <a:lnTo>
                    <a:pt x="7770" y="3435"/>
                  </a:lnTo>
                  <a:lnTo>
                    <a:pt x="7843" y="3386"/>
                  </a:lnTo>
                  <a:lnTo>
                    <a:pt x="7916" y="3240"/>
                  </a:lnTo>
                  <a:lnTo>
                    <a:pt x="7940" y="3094"/>
                  </a:lnTo>
                  <a:lnTo>
                    <a:pt x="7940" y="3021"/>
                  </a:lnTo>
                  <a:lnTo>
                    <a:pt x="7940" y="2948"/>
                  </a:lnTo>
                  <a:lnTo>
                    <a:pt x="7745" y="2412"/>
                  </a:lnTo>
                  <a:lnTo>
                    <a:pt x="7745" y="2412"/>
                  </a:lnTo>
                  <a:lnTo>
                    <a:pt x="7721" y="2339"/>
                  </a:lnTo>
                  <a:lnTo>
                    <a:pt x="7672" y="2290"/>
                  </a:lnTo>
                  <a:lnTo>
                    <a:pt x="7551" y="2193"/>
                  </a:lnTo>
                  <a:lnTo>
                    <a:pt x="7429" y="2144"/>
                  </a:lnTo>
                  <a:lnTo>
                    <a:pt x="7356" y="2144"/>
                  </a:lnTo>
                  <a:lnTo>
                    <a:pt x="7258" y="2144"/>
                  </a:lnTo>
                  <a:lnTo>
                    <a:pt x="7258" y="2144"/>
                  </a:lnTo>
                  <a:close/>
                  <a:moveTo>
                    <a:pt x="5480" y="4726"/>
                  </a:moveTo>
                  <a:lnTo>
                    <a:pt x="5480" y="4726"/>
                  </a:lnTo>
                  <a:lnTo>
                    <a:pt x="5383" y="4872"/>
                  </a:lnTo>
                  <a:lnTo>
                    <a:pt x="5286" y="4994"/>
                  </a:lnTo>
                  <a:lnTo>
                    <a:pt x="5188" y="5140"/>
                  </a:lnTo>
                  <a:lnTo>
                    <a:pt x="5066" y="5237"/>
                  </a:lnTo>
                  <a:lnTo>
                    <a:pt x="4945" y="5335"/>
                  </a:lnTo>
                  <a:lnTo>
                    <a:pt x="4798" y="5432"/>
                  </a:lnTo>
                  <a:lnTo>
                    <a:pt x="4652" y="5505"/>
                  </a:lnTo>
                  <a:lnTo>
                    <a:pt x="4506" y="5554"/>
                  </a:lnTo>
                  <a:lnTo>
                    <a:pt x="4360" y="5603"/>
                  </a:lnTo>
                  <a:lnTo>
                    <a:pt x="4190" y="5627"/>
                  </a:lnTo>
                  <a:lnTo>
                    <a:pt x="4043" y="5651"/>
                  </a:lnTo>
                  <a:lnTo>
                    <a:pt x="3873" y="5627"/>
                  </a:lnTo>
                  <a:lnTo>
                    <a:pt x="3702" y="5627"/>
                  </a:lnTo>
                  <a:lnTo>
                    <a:pt x="3556" y="5578"/>
                  </a:lnTo>
                  <a:lnTo>
                    <a:pt x="3386" y="5530"/>
                  </a:lnTo>
                  <a:lnTo>
                    <a:pt x="3240" y="5456"/>
                  </a:lnTo>
                  <a:lnTo>
                    <a:pt x="3240" y="5456"/>
                  </a:lnTo>
                  <a:lnTo>
                    <a:pt x="3094" y="5383"/>
                  </a:lnTo>
                  <a:lnTo>
                    <a:pt x="2947" y="5286"/>
                  </a:lnTo>
                  <a:lnTo>
                    <a:pt x="2826" y="5164"/>
                  </a:lnTo>
                  <a:lnTo>
                    <a:pt x="2704" y="5067"/>
                  </a:lnTo>
                  <a:lnTo>
                    <a:pt x="2606" y="4921"/>
                  </a:lnTo>
                  <a:lnTo>
                    <a:pt x="2533" y="4799"/>
                  </a:lnTo>
                  <a:lnTo>
                    <a:pt x="2460" y="4653"/>
                  </a:lnTo>
                  <a:lnTo>
                    <a:pt x="2387" y="4507"/>
                  </a:lnTo>
                  <a:lnTo>
                    <a:pt x="2363" y="4336"/>
                  </a:lnTo>
                  <a:lnTo>
                    <a:pt x="2314" y="4190"/>
                  </a:lnTo>
                  <a:lnTo>
                    <a:pt x="2314" y="4020"/>
                  </a:lnTo>
                  <a:lnTo>
                    <a:pt x="2314" y="3873"/>
                  </a:lnTo>
                  <a:lnTo>
                    <a:pt x="2339" y="3703"/>
                  </a:lnTo>
                  <a:lnTo>
                    <a:pt x="2363" y="3532"/>
                  </a:lnTo>
                  <a:lnTo>
                    <a:pt x="2412" y="3386"/>
                  </a:lnTo>
                  <a:lnTo>
                    <a:pt x="2485" y="3216"/>
                  </a:lnTo>
                  <a:lnTo>
                    <a:pt x="2485" y="3216"/>
                  </a:lnTo>
                  <a:lnTo>
                    <a:pt x="2582" y="3070"/>
                  </a:lnTo>
                  <a:lnTo>
                    <a:pt x="2680" y="2948"/>
                  </a:lnTo>
                  <a:lnTo>
                    <a:pt x="2777" y="2802"/>
                  </a:lnTo>
                  <a:lnTo>
                    <a:pt x="2899" y="2704"/>
                  </a:lnTo>
                  <a:lnTo>
                    <a:pt x="3020" y="2607"/>
                  </a:lnTo>
                  <a:lnTo>
                    <a:pt x="3167" y="2509"/>
                  </a:lnTo>
                  <a:lnTo>
                    <a:pt x="3313" y="2436"/>
                  </a:lnTo>
                  <a:lnTo>
                    <a:pt x="3459" y="2388"/>
                  </a:lnTo>
                  <a:lnTo>
                    <a:pt x="3605" y="2339"/>
                  </a:lnTo>
                  <a:lnTo>
                    <a:pt x="3775" y="2315"/>
                  </a:lnTo>
                  <a:lnTo>
                    <a:pt x="3922" y="2290"/>
                  </a:lnTo>
                  <a:lnTo>
                    <a:pt x="4092" y="2315"/>
                  </a:lnTo>
                  <a:lnTo>
                    <a:pt x="4263" y="2315"/>
                  </a:lnTo>
                  <a:lnTo>
                    <a:pt x="4409" y="2363"/>
                  </a:lnTo>
                  <a:lnTo>
                    <a:pt x="4579" y="2412"/>
                  </a:lnTo>
                  <a:lnTo>
                    <a:pt x="4725" y="2485"/>
                  </a:lnTo>
                  <a:lnTo>
                    <a:pt x="4725" y="2485"/>
                  </a:lnTo>
                  <a:lnTo>
                    <a:pt x="4871" y="2558"/>
                  </a:lnTo>
                  <a:lnTo>
                    <a:pt x="5018" y="2656"/>
                  </a:lnTo>
                  <a:lnTo>
                    <a:pt x="5139" y="2777"/>
                  </a:lnTo>
                  <a:lnTo>
                    <a:pt x="5261" y="2875"/>
                  </a:lnTo>
                  <a:lnTo>
                    <a:pt x="5359" y="3021"/>
                  </a:lnTo>
                  <a:lnTo>
                    <a:pt x="5432" y="3143"/>
                  </a:lnTo>
                  <a:lnTo>
                    <a:pt x="5505" y="3289"/>
                  </a:lnTo>
                  <a:lnTo>
                    <a:pt x="5578" y="3435"/>
                  </a:lnTo>
                  <a:lnTo>
                    <a:pt x="5602" y="3605"/>
                  </a:lnTo>
                  <a:lnTo>
                    <a:pt x="5626" y="3752"/>
                  </a:lnTo>
                  <a:lnTo>
                    <a:pt x="5651" y="3922"/>
                  </a:lnTo>
                  <a:lnTo>
                    <a:pt x="5651" y="4068"/>
                  </a:lnTo>
                  <a:lnTo>
                    <a:pt x="5626" y="4239"/>
                  </a:lnTo>
                  <a:lnTo>
                    <a:pt x="5602" y="4409"/>
                  </a:lnTo>
                  <a:lnTo>
                    <a:pt x="5553" y="4555"/>
                  </a:lnTo>
                  <a:lnTo>
                    <a:pt x="5480" y="4726"/>
                  </a:lnTo>
                  <a:lnTo>
                    <a:pt x="5480" y="4726"/>
                  </a:lnTo>
                  <a:close/>
                </a:path>
              </a:pathLst>
            </a:custGeom>
            <a:noFill/>
            <a:ln w="19050" cap="rnd" cmpd="sng">
              <a:solidFill>
                <a:srgbClr val="18637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Light" panose="02000000000000000000" pitchFamily="2" charset="0"/>
                <a:ea typeface="Roboto Light" panose="02000000000000000000" pitchFamily="2" charset="0"/>
              </a:endParaRPr>
            </a:p>
          </p:txBody>
        </p:sp>
      </p:grpSp>
      <p:grpSp>
        <p:nvGrpSpPr>
          <p:cNvPr id="63" name="Google Shape;624;p40"/>
          <p:cNvGrpSpPr/>
          <p:nvPr/>
        </p:nvGrpSpPr>
        <p:grpSpPr>
          <a:xfrm>
            <a:off x="9034457" y="5222482"/>
            <a:ext cx="369549" cy="274765"/>
            <a:chOff x="5247525" y="3007275"/>
            <a:chExt cx="517575" cy="384825"/>
          </a:xfrm>
        </p:grpSpPr>
        <p:sp>
          <p:nvSpPr>
            <p:cNvPr id="64" name="Google Shape;625;p40"/>
            <p:cNvSpPr/>
            <p:nvPr/>
          </p:nvSpPr>
          <p:spPr>
            <a:xfrm>
              <a:off x="5247525" y="3007275"/>
              <a:ext cx="348900" cy="348900"/>
            </a:xfrm>
            <a:custGeom>
              <a:avLst/>
              <a:gdLst/>
              <a:ahLst/>
              <a:cxnLst/>
              <a:rect l="l" t="t" r="r" b="b"/>
              <a:pathLst>
                <a:path w="13956" h="13956" fill="none" extrusionOk="0">
                  <a:moveTo>
                    <a:pt x="13323" y="5772"/>
                  </a:moveTo>
                  <a:lnTo>
                    <a:pt x="11861" y="5626"/>
                  </a:lnTo>
                  <a:lnTo>
                    <a:pt x="11861" y="5626"/>
                  </a:lnTo>
                  <a:lnTo>
                    <a:pt x="11788" y="5334"/>
                  </a:lnTo>
                  <a:lnTo>
                    <a:pt x="11667" y="5042"/>
                  </a:lnTo>
                  <a:lnTo>
                    <a:pt x="11545" y="4750"/>
                  </a:lnTo>
                  <a:lnTo>
                    <a:pt x="11399" y="4482"/>
                  </a:lnTo>
                  <a:lnTo>
                    <a:pt x="12300" y="3337"/>
                  </a:lnTo>
                  <a:lnTo>
                    <a:pt x="12300" y="3337"/>
                  </a:lnTo>
                  <a:lnTo>
                    <a:pt x="12373" y="3240"/>
                  </a:lnTo>
                  <a:lnTo>
                    <a:pt x="12422" y="3118"/>
                  </a:lnTo>
                  <a:lnTo>
                    <a:pt x="12446" y="2996"/>
                  </a:lnTo>
                  <a:lnTo>
                    <a:pt x="12446" y="2850"/>
                  </a:lnTo>
                  <a:lnTo>
                    <a:pt x="12422" y="2728"/>
                  </a:lnTo>
                  <a:lnTo>
                    <a:pt x="12397" y="2606"/>
                  </a:lnTo>
                  <a:lnTo>
                    <a:pt x="12324" y="2485"/>
                  </a:lnTo>
                  <a:lnTo>
                    <a:pt x="12251" y="2387"/>
                  </a:lnTo>
                  <a:lnTo>
                    <a:pt x="11569" y="1705"/>
                  </a:lnTo>
                  <a:lnTo>
                    <a:pt x="11569" y="1705"/>
                  </a:lnTo>
                  <a:lnTo>
                    <a:pt x="11472" y="1632"/>
                  </a:lnTo>
                  <a:lnTo>
                    <a:pt x="11350" y="1559"/>
                  </a:lnTo>
                  <a:lnTo>
                    <a:pt x="11228" y="1510"/>
                  </a:lnTo>
                  <a:lnTo>
                    <a:pt x="11106" y="1510"/>
                  </a:lnTo>
                  <a:lnTo>
                    <a:pt x="10960" y="1510"/>
                  </a:lnTo>
                  <a:lnTo>
                    <a:pt x="10838" y="1535"/>
                  </a:lnTo>
                  <a:lnTo>
                    <a:pt x="10717" y="1583"/>
                  </a:lnTo>
                  <a:lnTo>
                    <a:pt x="10619" y="1656"/>
                  </a:lnTo>
                  <a:lnTo>
                    <a:pt x="9475" y="2558"/>
                  </a:lnTo>
                  <a:lnTo>
                    <a:pt x="9475" y="2558"/>
                  </a:lnTo>
                  <a:lnTo>
                    <a:pt x="9207" y="2411"/>
                  </a:lnTo>
                  <a:lnTo>
                    <a:pt x="8914" y="2290"/>
                  </a:lnTo>
                  <a:lnTo>
                    <a:pt x="8622" y="2168"/>
                  </a:lnTo>
                  <a:lnTo>
                    <a:pt x="8330" y="2070"/>
                  </a:lnTo>
                  <a:lnTo>
                    <a:pt x="8159" y="634"/>
                  </a:lnTo>
                  <a:lnTo>
                    <a:pt x="8159" y="634"/>
                  </a:lnTo>
                  <a:lnTo>
                    <a:pt x="8135" y="512"/>
                  </a:lnTo>
                  <a:lnTo>
                    <a:pt x="8086" y="390"/>
                  </a:lnTo>
                  <a:lnTo>
                    <a:pt x="8013" y="293"/>
                  </a:lnTo>
                  <a:lnTo>
                    <a:pt x="7940" y="195"/>
                  </a:lnTo>
                  <a:lnTo>
                    <a:pt x="7818" y="122"/>
                  </a:lnTo>
                  <a:lnTo>
                    <a:pt x="7721" y="49"/>
                  </a:lnTo>
                  <a:lnTo>
                    <a:pt x="7575" y="25"/>
                  </a:lnTo>
                  <a:lnTo>
                    <a:pt x="7453" y="0"/>
                  </a:lnTo>
                  <a:lnTo>
                    <a:pt x="6479" y="0"/>
                  </a:lnTo>
                  <a:lnTo>
                    <a:pt x="6479" y="0"/>
                  </a:lnTo>
                  <a:lnTo>
                    <a:pt x="6357" y="25"/>
                  </a:lnTo>
                  <a:lnTo>
                    <a:pt x="6235" y="49"/>
                  </a:lnTo>
                  <a:lnTo>
                    <a:pt x="6114" y="122"/>
                  </a:lnTo>
                  <a:lnTo>
                    <a:pt x="6016" y="195"/>
                  </a:lnTo>
                  <a:lnTo>
                    <a:pt x="5919" y="293"/>
                  </a:lnTo>
                  <a:lnTo>
                    <a:pt x="5846" y="390"/>
                  </a:lnTo>
                  <a:lnTo>
                    <a:pt x="5797" y="512"/>
                  </a:lnTo>
                  <a:lnTo>
                    <a:pt x="5773" y="634"/>
                  </a:lnTo>
                  <a:lnTo>
                    <a:pt x="5602" y="2070"/>
                  </a:lnTo>
                  <a:lnTo>
                    <a:pt x="5602" y="2070"/>
                  </a:lnTo>
                  <a:lnTo>
                    <a:pt x="5310" y="2168"/>
                  </a:lnTo>
                  <a:lnTo>
                    <a:pt x="5018" y="2290"/>
                  </a:lnTo>
                  <a:lnTo>
                    <a:pt x="4750" y="2411"/>
                  </a:lnTo>
                  <a:lnTo>
                    <a:pt x="4482" y="2558"/>
                  </a:lnTo>
                  <a:lnTo>
                    <a:pt x="3337" y="1656"/>
                  </a:lnTo>
                  <a:lnTo>
                    <a:pt x="3337" y="1656"/>
                  </a:lnTo>
                  <a:lnTo>
                    <a:pt x="3215" y="1583"/>
                  </a:lnTo>
                  <a:lnTo>
                    <a:pt x="3094" y="1535"/>
                  </a:lnTo>
                  <a:lnTo>
                    <a:pt x="2972" y="1510"/>
                  </a:lnTo>
                  <a:lnTo>
                    <a:pt x="2850" y="1510"/>
                  </a:lnTo>
                  <a:lnTo>
                    <a:pt x="2728" y="1510"/>
                  </a:lnTo>
                  <a:lnTo>
                    <a:pt x="2582" y="1559"/>
                  </a:lnTo>
                  <a:lnTo>
                    <a:pt x="2485" y="1632"/>
                  </a:lnTo>
                  <a:lnTo>
                    <a:pt x="2387" y="1705"/>
                  </a:lnTo>
                  <a:lnTo>
                    <a:pt x="1705" y="2387"/>
                  </a:lnTo>
                  <a:lnTo>
                    <a:pt x="1705" y="2387"/>
                  </a:lnTo>
                  <a:lnTo>
                    <a:pt x="1608" y="2485"/>
                  </a:lnTo>
                  <a:lnTo>
                    <a:pt x="1559" y="2606"/>
                  </a:lnTo>
                  <a:lnTo>
                    <a:pt x="1511" y="2728"/>
                  </a:lnTo>
                  <a:lnTo>
                    <a:pt x="1486" y="2850"/>
                  </a:lnTo>
                  <a:lnTo>
                    <a:pt x="1486" y="2996"/>
                  </a:lnTo>
                  <a:lnTo>
                    <a:pt x="1511" y="3118"/>
                  </a:lnTo>
                  <a:lnTo>
                    <a:pt x="1559" y="3240"/>
                  </a:lnTo>
                  <a:lnTo>
                    <a:pt x="1632" y="3337"/>
                  </a:lnTo>
                  <a:lnTo>
                    <a:pt x="2533" y="4482"/>
                  </a:lnTo>
                  <a:lnTo>
                    <a:pt x="2533" y="4482"/>
                  </a:lnTo>
                  <a:lnTo>
                    <a:pt x="2387" y="4750"/>
                  </a:lnTo>
                  <a:lnTo>
                    <a:pt x="2266" y="5042"/>
                  </a:lnTo>
                  <a:lnTo>
                    <a:pt x="2168" y="5334"/>
                  </a:lnTo>
                  <a:lnTo>
                    <a:pt x="2071" y="5626"/>
                  </a:lnTo>
                  <a:lnTo>
                    <a:pt x="634" y="5772"/>
                  </a:lnTo>
                  <a:lnTo>
                    <a:pt x="634" y="5772"/>
                  </a:lnTo>
                  <a:lnTo>
                    <a:pt x="512" y="5821"/>
                  </a:lnTo>
                  <a:lnTo>
                    <a:pt x="390" y="5870"/>
                  </a:lnTo>
                  <a:lnTo>
                    <a:pt x="268" y="5943"/>
                  </a:lnTo>
                  <a:lnTo>
                    <a:pt x="171" y="6016"/>
                  </a:lnTo>
                  <a:lnTo>
                    <a:pt x="98" y="6138"/>
                  </a:lnTo>
                  <a:lnTo>
                    <a:pt x="49" y="6235"/>
                  </a:lnTo>
                  <a:lnTo>
                    <a:pt x="1" y="6381"/>
                  </a:lnTo>
                  <a:lnTo>
                    <a:pt x="1" y="6503"/>
                  </a:lnTo>
                  <a:lnTo>
                    <a:pt x="1" y="7453"/>
                  </a:lnTo>
                  <a:lnTo>
                    <a:pt x="1" y="7453"/>
                  </a:lnTo>
                  <a:lnTo>
                    <a:pt x="1" y="7599"/>
                  </a:lnTo>
                  <a:lnTo>
                    <a:pt x="49" y="7721"/>
                  </a:lnTo>
                  <a:lnTo>
                    <a:pt x="98" y="7843"/>
                  </a:lnTo>
                  <a:lnTo>
                    <a:pt x="171" y="7940"/>
                  </a:lnTo>
                  <a:lnTo>
                    <a:pt x="268" y="8037"/>
                  </a:lnTo>
                  <a:lnTo>
                    <a:pt x="390" y="8111"/>
                  </a:lnTo>
                  <a:lnTo>
                    <a:pt x="512" y="8159"/>
                  </a:lnTo>
                  <a:lnTo>
                    <a:pt x="634" y="8184"/>
                  </a:lnTo>
                  <a:lnTo>
                    <a:pt x="2071" y="8354"/>
                  </a:lnTo>
                  <a:lnTo>
                    <a:pt x="2071" y="8354"/>
                  </a:lnTo>
                  <a:lnTo>
                    <a:pt x="2168" y="8646"/>
                  </a:lnTo>
                  <a:lnTo>
                    <a:pt x="2266" y="8914"/>
                  </a:lnTo>
                  <a:lnTo>
                    <a:pt x="2387" y="9206"/>
                  </a:lnTo>
                  <a:lnTo>
                    <a:pt x="2533" y="9474"/>
                  </a:lnTo>
                  <a:lnTo>
                    <a:pt x="1632" y="10619"/>
                  </a:lnTo>
                  <a:lnTo>
                    <a:pt x="1632" y="10619"/>
                  </a:lnTo>
                  <a:lnTo>
                    <a:pt x="1559" y="10741"/>
                  </a:lnTo>
                  <a:lnTo>
                    <a:pt x="1511" y="10863"/>
                  </a:lnTo>
                  <a:lnTo>
                    <a:pt x="1486" y="10984"/>
                  </a:lnTo>
                  <a:lnTo>
                    <a:pt x="1486" y="11106"/>
                  </a:lnTo>
                  <a:lnTo>
                    <a:pt x="1511" y="11228"/>
                  </a:lnTo>
                  <a:lnTo>
                    <a:pt x="1559" y="11350"/>
                  </a:lnTo>
                  <a:lnTo>
                    <a:pt x="1608" y="11472"/>
                  </a:lnTo>
                  <a:lnTo>
                    <a:pt x="1705" y="11569"/>
                  </a:lnTo>
                  <a:lnTo>
                    <a:pt x="2387" y="12251"/>
                  </a:lnTo>
                  <a:lnTo>
                    <a:pt x="2387" y="12251"/>
                  </a:lnTo>
                  <a:lnTo>
                    <a:pt x="2485" y="12348"/>
                  </a:lnTo>
                  <a:lnTo>
                    <a:pt x="2582" y="12397"/>
                  </a:lnTo>
                  <a:lnTo>
                    <a:pt x="2728" y="12446"/>
                  </a:lnTo>
                  <a:lnTo>
                    <a:pt x="2850" y="12470"/>
                  </a:lnTo>
                  <a:lnTo>
                    <a:pt x="2972" y="12470"/>
                  </a:lnTo>
                  <a:lnTo>
                    <a:pt x="3094" y="12421"/>
                  </a:lnTo>
                  <a:lnTo>
                    <a:pt x="3215" y="12373"/>
                  </a:lnTo>
                  <a:lnTo>
                    <a:pt x="3337" y="12324"/>
                  </a:lnTo>
                  <a:lnTo>
                    <a:pt x="4482" y="11423"/>
                  </a:lnTo>
                  <a:lnTo>
                    <a:pt x="4482" y="11423"/>
                  </a:lnTo>
                  <a:lnTo>
                    <a:pt x="4750" y="11545"/>
                  </a:lnTo>
                  <a:lnTo>
                    <a:pt x="5018" y="11691"/>
                  </a:lnTo>
                  <a:lnTo>
                    <a:pt x="5310" y="11788"/>
                  </a:lnTo>
                  <a:lnTo>
                    <a:pt x="5602" y="11886"/>
                  </a:lnTo>
                  <a:lnTo>
                    <a:pt x="5773" y="13322"/>
                  </a:lnTo>
                  <a:lnTo>
                    <a:pt x="5773" y="13322"/>
                  </a:lnTo>
                  <a:lnTo>
                    <a:pt x="5797" y="13444"/>
                  </a:lnTo>
                  <a:lnTo>
                    <a:pt x="5846" y="13566"/>
                  </a:lnTo>
                  <a:lnTo>
                    <a:pt x="5919" y="13688"/>
                  </a:lnTo>
                  <a:lnTo>
                    <a:pt x="6016" y="13785"/>
                  </a:lnTo>
                  <a:lnTo>
                    <a:pt x="6114" y="13858"/>
                  </a:lnTo>
                  <a:lnTo>
                    <a:pt x="6235" y="13907"/>
                  </a:lnTo>
                  <a:lnTo>
                    <a:pt x="6357" y="13956"/>
                  </a:lnTo>
                  <a:lnTo>
                    <a:pt x="6479" y="13956"/>
                  </a:lnTo>
                  <a:lnTo>
                    <a:pt x="7453" y="13956"/>
                  </a:lnTo>
                  <a:lnTo>
                    <a:pt x="7453" y="13956"/>
                  </a:lnTo>
                  <a:lnTo>
                    <a:pt x="7575" y="13956"/>
                  </a:lnTo>
                  <a:lnTo>
                    <a:pt x="7721" y="13907"/>
                  </a:lnTo>
                  <a:lnTo>
                    <a:pt x="7818" y="13858"/>
                  </a:lnTo>
                  <a:lnTo>
                    <a:pt x="7940" y="13785"/>
                  </a:lnTo>
                  <a:lnTo>
                    <a:pt x="8013" y="13688"/>
                  </a:lnTo>
                  <a:lnTo>
                    <a:pt x="8086" y="13566"/>
                  </a:lnTo>
                  <a:lnTo>
                    <a:pt x="8135" y="13444"/>
                  </a:lnTo>
                  <a:lnTo>
                    <a:pt x="8159" y="13322"/>
                  </a:lnTo>
                  <a:lnTo>
                    <a:pt x="8330" y="11886"/>
                  </a:lnTo>
                  <a:lnTo>
                    <a:pt x="8330" y="11886"/>
                  </a:lnTo>
                  <a:lnTo>
                    <a:pt x="8622" y="11788"/>
                  </a:lnTo>
                  <a:lnTo>
                    <a:pt x="8914" y="11691"/>
                  </a:lnTo>
                  <a:lnTo>
                    <a:pt x="9207" y="11545"/>
                  </a:lnTo>
                  <a:lnTo>
                    <a:pt x="9475" y="11423"/>
                  </a:lnTo>
                  <a:lnTo>
                    <a:pt x="10619" y="12324"/>
                  </a:lnTo>
                  <a:lnTo>
                    <a:pt x="10619" y="12324"/>
                  </a:lnTo>
                  <a:lnTo>
                    <a:pt x="10717" y="12373"/>
                  </a:lnTo>
                  <a:lnTo>
                    <a:pt x="10838" y="12421"/>
                  </a:lnTo>
                  <a:lnTo>
                    <a:pt x="10960" y="12470"/>
                  </a:lnTo>
                  <a:lnTo>
                    <a:pt x="11106" y="12470"/>
                  </a:lnTo>
                  <a:lnTo>
                    <a:pt x="11228" y="12446"/>
                  </a:lnTo>
                  <a:lnTo>
                    <a:pt x="11350" y="12397"/>
                  </a:lnTo>
                  <a:lnTo>
                    <a:pt x="11472" y="12348"/>
                  </a:lnTo>
                  <a:lnTo>
                    <a:pt x="11569" y="12251"/>
                  </a:lnTo>
                  <a:lnTo>
                    <a:pt x="12251" y="11569"/>
                  </a:lnTo>
                  <a:lnTo>
                    <a:pt x="12251" y="11569"/>
                  </a:lnTo>
                  <a:lnTo>
                    <a:pt x="12324" y="11472"/>
                  </a:lnTo>
                  <a:lnTo>
                    <a:pt x="12397" y="11350"/>
                  </a:lnTo>
                  <a:lnTo>
                    <a:pt x="12422" y="11228"/>
                  </a:lnTo>
                  <a:lnTo>
                    <a:pt x="12446" y="11106"/>
                  </a:lnTo>
                  <a:lnTo>
                    <a:pt x="12446" y="10984"/>
                  </a:lnTo>
                  <a:lnTo>
                    <a:pt x="12422" y="10863"/>
                  </a:lnTo>
                  <a:lnTo>
                    <a:pt x="12373" y="10741"/>
                  </a:lnTo>
                  <a:lnTo>
                    <a:pt x="12300" y="10619"/>
                  </a:lnTo>
                  <a:lnTo>
                    <a:pt x="11399" y="9474"/>
                  </a:lnTo>
                  <a:lnTo>
                    <a:pt x="11399" y="9474"/>
                  </a:lnTo>
                  <a:lnTo>
                    <a:pt x="11545" y="9206"/>
                  </a:lnTo>
                  <a:lnTo>
                    <a:pt x="11667" y="8914"/>
                  </a:lnTo>
                  <a:lnTo>
                    <a:pt x="11788" y="8646"/>
                  </a:lnTo>
                  <a:lnTo>
                    <a:pt x="11861" y="8354"/>
                  </a:lnTo>
                  <a:lnTo>
                    <a:pt x="13323" y="8184"/>
                  </a:lnTo>
                  <a:lnTo>
                    <a:pt x="13323" y="8184"/>
                  </a:lnTo>
                  <a:lnTo>
                    <a:pt x="13444" y="8159"/>
                  </a:lnTo>
                  <a:lnTo>
                    <a:pt x="13566" y="8111"/>
                  </a:lnTo>
                  <a:lnTo>
                    <a:pt x="13664" y="8037"/>
                  </a:lnTo>
                  <a:lnTo>
                    <a:pt x="13761" y="7940"/>
                  </a:lnTo>
                  <a:lnTo>
                    <a:pt x="13834" y="7843"/>
                  </a:lnTo>
                  <a:lnTo>
                    <a:pt x="13907" y="7721"/>
                  </a:lnTo>
                  <a:lnTo>
                    <a:pt x="13932" y="7599"/>
                  </a:lnTo>
                  <a:lnTo>
                    <a:pt x="13956" y="7453"/>
                  </a:lnTo>
                  <a:lnTo>
                    <a:pt x="13956" y="6503"/>
                  </a:lnTo>
                  <a:lnTo>
                    <a:pt x="13956" y="6503"/>
                  </a:lnTo>
                  <a:lnTo>
                    <a:pt x="13932" y="6381"/>
                  </a:lnTo>
                  <a:lnTo>
                    <a:pt x="13907" y="6235"/>
                  </a:lnTo>
                  <a:lnTo>
                    <a:pt x="13834" y="6138"/>
                  </a:lnTo>
                  <a:lnTo>
                    <a:pt x="13761" y="6016"/>
                  </a:lnTo>
                  <a:lnTo>
                    <a:pt x="13664" y="5943"/>
                  </a:lnTo>
                  <a:lnTo>
                    <a:pt x="13566" y="5870"/>
                  </a:lnTo>
                  <a:lnTo>
                    <a:pt x="13444" y="5821"/>
                  </a:lnTo>
                  <a:lnTo>
                    <a:pt x="13323" y="5772"/>
                  </a:lnTo>
                  <a:lnTo>
                    <a:pt x="13323" y="5772"/>
                  </a:lnTo>
                  <a:close/>
                  <a:moveTo>
                    <a:pt x="8573" y="8598"/>
                  </a:moveTo>
                  <a:lnTo>
                    <a:pt x="8573" y="8598"/>
                  </a:lnTo>
                  <a:lnTo>
                    <a:pt x="8403" y="8744"/>
                  </a:lnTo>
                  <a:lnTo>
                    <a:pt x="8232" y="8890"/>
                  </a:lnTo>
                  <a:lnTo>
                    <a:pt x="8038" y="8987"/>
                  </a:lnTo>
                  <a:lnTo>
                    <a:pt x="7818" y="9085"/>
                  </a:lnTo>
                  <a:lnTo>
                    <a:pt x="7624" y="9158"/>
                  </a:lnTo>
                  <a:lnTo>
                    <a:pt x="7404" y="9206"/>
                  </a:lnTo>
                  <a:lnTo>
                    <a:pt x="7185" y="9231"/>
                  </a:lnTo>
                  <a:lnTo>
                    <a:pt x="6966" y="9255"/>
                  </a:lnTo>
                  <a:lnTo>
                    <a:pt x="6747" y="9231"/>
                  </a:lnTo>
                  <a:lnTo>
                    <a:pt x="6528" y="9206"/>
                  </a:lnTo>
                  <a:lnTo>
                    <a:pt x="6333" y="9158"/>
                  </a:lnTo>
                  <a:lnTo>
                    <a:pt x="6114" y="9085"/>
                  </a:lnTo>
                  <a:lnTo>
                    <a:pt x="5919" y="8987"/>
                  </a:lnTo>
                  <a:lnTo>
                    <a:pt x="5724" y="8890"/>
                  </a:lnTo>
                  <a:lnTo>
                    <a:pt x="5529" y="8744"/>
                  </a:lnTo>
                  <a:lnTo>
                    <a:pt x="5359" y="8598"/>
                  </a:lnTo>
                  <a:lnTo>
                    <a:pt x="5359" y="8598"/>
                  </a:lnTo>
                  <a:lnTo>
                    <a:pt x="5212" y="8427"/>
                  </a:lnTo>
                  <a:lnTo>
                    <a:pt x="5066" y="8232"/>
                  </a:lnTo>
                  <a:lnTo>
                    <a:pt x="4969" y="8037"/>
                  </a:lnTo>
                  <a:lnTo>
                    <a:pt x="4871" y="7843"/>
                  </a:lnTo>
                  <a:lnTo>
                    <a:pt x="4798" y="7623"/>
                  </a:lnTo>
                  <a:lnTo>
                    <a:pt x="4750" y="7404"/>
                  </a:lnTo>
                  <a:lnTo>
                    <a:pt x="4701" y="7209"/>
                  </a:lnTo>
                  <a:lnTo>
                    <a:pt x="4701" y="6990"/>
                  </a:lnTo>
                  <a:lnTo>
                    <a:pt x="4701" y="6771"/>
                  </a:lnTo>
                  <a:lnTo>
                    <a:pt x="4750" y="6552"/>
                  </a:lnTo>
                  <a:lnTo>
                    <a:pt x="4798" y="6333"/>
                  </a:lnTo>
                  <a:lnTo>
                    <a:pt x="4871" y="6138"/>
                  </a:lnTo>
                  <a:lnTo>
                    <a:pt x="4969" y="5919"/>
                  </a:lnTo>
                  <a:lnTo>
                    <a:pt x="5066" y="5724"/>
                  </a:lnTo>
                  <a:lnTo>
                    <a:pt x="5212" y="5553"/>
                  </a:lnTo>
                  <a:lnTo>
                    <a:pt x="5359" y="5383"/>
                  </a:lnTo>
                  <a:lnTo>
                    <a:pt x="5359" y="5383"/>
                  </a:lnTo>
                  <a:lnTo>
                    <a:pt x="5529" y="5212"/>
                  </a:lnTo>
                  <a:lnTo>
                    <a:pt x="5724" y="5091"/>
                  </a:lnTo>
                  <a:lnTo>
                    <a:pt x="5919" y="4969"/>
                  </a:lnTo>
                  <a:lnTo>
                    <a:pt x="6114" y="4871"/>
                  </a:lnTo>
                  <a:lnTo>
                    <a:pt x="6333" y="4798"/>
                  </a:lnTo>
                  <a:lnTo>
                    <a:pt x="6528" y="4750"/>
                  </a:lnTo>
                  <a:lnTo>
                    <a:pt x="6747" y="4725"/>
                  </a:lnTo>
                  <a:lnTo>
                    <a:pt x="6966" y="4701"/>
                  </a:lnTo>
                  <a:lnTo>
                    <a:pt x="7185" y="4725"/>
                  </a:lnTo>
                  <a:lnTo>
                    <a:pt x="7404" y="4750"/>
                  </a:lnTo>
                  <a:lnTo>
                    <a:pt x="7624" y="4798"/>
                  </a:lnTo>
                  <a:lnTo>
                    <a:pt x="7818" y="4871"/>
                  </a:lnTo>
                  <a:lnTo>
                    <a:pt x="8038" y="4969"/>
                  </a:lnTo>
                  <a:lnTo>
                    <a:pt x="8232" y="5091"/>
                  </a:lnTo>
                  <a:lnTo>
                    <a:pt x="8403" y="5212"/>
                  </a:lnTo>
                  <a:lnTo>
                    <a:pt x="8573" y="5383"/>
                  </a:lnTo>
                  <a:lnTo>
                    <a:pt x="8573" y="5383"/>
                  </a:lnTo>
                  <a:lnTo>
                    <a:pt x="8744" y="5553"/>
                  </a:lnTo>
                  <a:lnTo>
                    <a:pt x="8866" y="5724"/>
                  </a:lnTo>
                  <a:lnTo>
                    <a:pt x="8987" y="5919"/>
                  </a:lnTo>
                  <a:lnTo>
                    <a:pt x="9085" y="6138"/>
                  </a:lnTo>
                  <a:lnTo>
                    <a:pt x="9158" y="6333"/>
                  </a:lnTo>
                  <a:lnTo>
                    <a:pt x="9207" y="6552"/>
                  </a:lnTo>
                  <a:lnTo>
                    <a:pt x="9231" y="6771"/>
                  </a:lnTo>
                  <a:lnTo>
                    <a:pt x="9231" y="6990"/>
                  </a:lnTo>
                  <a:lnTo>
                    <a:pt x="9231" y="7209"/>
                  </a:lnTo>
                  <a:lnTo>
                    <a:pt x="9207" y="7404"/>
                  </a:lnTo>
                  <a:lnTo>
                    <a:pt x="9158" y="7623"/>
                  </a:lnTo>
                  <a:lnTo>
                    <a:pt x="9085" y="7843"/>
                  </a:lnTo>
                  <a:lnTo>
                    <a:pt x="8987" y="8037"/>
                  </a:lnTo>
                  <a:lnTo>
                    <a:pt x="8866" y="8232"/>
                  </a:lnTo>
                  <a:lnTo>
                    <a:pt x="8744" y="8427"/>
                  </a:lnTo>
                  <a:lnTo>
                    <a:pt x="8573" y="8598"/>
                  </a:lnTo>
                  <a:lnTo>
                    <a:pt x="8573" y="8598"/>
                  </a:lnTo>
                  <a:close/>
                </a:path>
              </a:pathLst>
            </a:custGeom>
            <a:noFill/>
            <a:ln w="19050" cap="rnd" cmpd="sng">
              <a:solidFill>
                <a:srgbClr val="18637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Light" panose="02000000000000000000" pitchFamily="2" charset="0"/>
                <a:ea typeface="Roboto Light" panose="02000000000000000000" pitchFamily="2" charset="0"/>
              </a:endParaRPr>
            </a:p>
          </p:txBody>
        </p:sp>
        <p:sp>
          <p:nvSpPr>
            <p:cNvPr id="65" name="Google Shape;626;p40"/>
            <p:cNvSpPr/>
            <p:nvPr/>
          </p:nvSpPr>
          <p:spPr>
            <a:xfrm>
              <a:off x="5566575" y="3193575"/>
              <a:ext cx="198525" cy="198525"/>
            </a:xfrm>
            <a:custGeom>
              <a:avLst/>
              <a:gdLst/>
              <a:ahLst/>
              <a:cxnLst/>
              <a:rect l="l" t="t" r="r" b="b"/>
              <a:pathLst>
                <a:path w="7941" h="7941" fill="none" extrusionOk="0">
                  <a:moveTo>
                    <a:pt x="7258" y="2144"/>
                  </a:moveTo>
                  <a:lnTo>
                    <a:pt x="6138" y="2388"/>
                  </a:lnTo>
                  <a:lnTo>
                    <a:pt x="6138" y="2388"/>
                  </a:lnTo>
                  <a:lnTo>
                    <a:pt x="6016" y="2217"/>
                  </a:lnTo>
                  <a:lnTo>
                    <a:pt x="5870" y="2071"/>
                  </a:lnTo>
                  <a:lnTo>
                    <a:pt x="6260" y="975"/>
                  </a:lnTo>
                  <a:lnTo>
                    <a:pt x="6260" y="975"/>
                  </a:lnTo>
                  <a:lnTo>
                    <a:pt x="6284" y="902"/>
                  </a:lnTo>
                  <a:lnTo>
                    <a:pt x="6284" y="829"/>
                  </a:lnTo>
                  <a:lnTo>
                    <a:pt x="6260" y="683"/>
                  </a:lnTo>
                  <a:lnTo>
                    <a:pt x="6162" y="561"/>
                  </a:lnTo>
                  <a:lnTo>
                    <a:pt x="6114" y="488"/>
                  </a:lnTo>
                  <a:lnTo>
                    <a:pt x="6065" y="464"/>
                  </a:lnTo>
                  <a:lnTo>
                    <a:pt x="5553" y="196"/>
                  </a:lnTo>
                  <a:lnTo>
                    <a:pt x="5553" y="196"/>
                  </a:lnTo>
                  <a:lnTo>
                    <a:pt x="5480" y="171"/>
                  </a:lnTo>
                  <a:lnTo>
                    <a:pt x="5407" y="171"/>
                  </a:lnTo>
                  <a:lnTo>
                    <a:pt x="5261" y="171"/>
                  </a:lnTo>
                  <a:lnTo>
                    <a:pt x="5115" y="244"/>
                  </a:lnTo>
                  <a:lnTo>
                    <a:pt x="5066" y="293"/>
                  </a:lnTo>
                  <a:lnTo>
                    <a:pt x="5018" y="342"/>
                  </a:lnTo>
                  <a:lnTo>
                    <a:pt x="4384" y="1316"/>
                  </a:lnTo>
                  <a:lnTo>
                    <a:pt x="4384" y="1316"/>
                  </a:lnTo>
                  <a:lnTo>
                    <a:pt x="4165" y="1292"/>
                  </a:lnTo>
                  <a:lnTo>
                    <a:pt x="3970" y="1292"/>
                  </a:lnTo>
                  <a:lnTo>
                    <a:pt x="3483" y="244"/>
                  </a:lnTo>
                  <a:lnTo>
                    <a:pt x="3483" y="244"/>
                  </a:lnTo>
                  <a:lnTo>
                    <a:pt x="3435" y="171"/>
                  </a:lnTo>
                  <a:lnTo>
                    <a:pt x="3386" y="123"/>
                  </a:lnTo>
                  <a:lnTo>
                    <a:pt x="3264" y="50"/>
                  </a:lnTo>
                  <a:lnTo>
                    <a:pt x="3118" y="1"/>
                  </a:lnTo>
                  <a:lnTo>
                    <a:pt x="3045" y="1"/>
                  </a:lnTo>
                  <a:lnTo>
                    <a:pt x="2972" y="25"/>
                  </a:lnTo>
                  <a:lnTo>
                    <a:pt x="2436" y="196"/>
                  </a:lnTo>
                  <a:lnTo>
                    <a:pt x="2436" y="196"/>
                  </a:lnTo>
                  <a:lnTo>
                    <a:pt x="2363" y="220"/>
                  </a:lnTo>
                  <a:lnTo>
                    <a:pt x="2290" y="269"/>
                  </a:lnTo>
                  <a:lnTo>
                    <a:pt x="2192" y="391"/>
                  </a:lnTo>
                  <a:lnTo>
                    <a:pt x="2144" y="537"/>
                  </a:lnTo>
                  <a:lnTo>
                    <a:pt x="2144" y="610"/>
                  </a:lnTo>
                  <a:lnTo>
                    <a:pt x="2144" y="683"/>
                  </a:lnTo>
                  <a:lnTo>
                    <a:pt x="2387" y="1828"/>
                  </a:lnTo>
                  <a:lnTo>
                    <a:pt x="2387" y="1828"/>
                  </a:lnTo>
                  <a:lnTo>
                    <a:pt x="2217" y="1949"/>
                  </a:lnTo>
                  <a:lnTo>
                    <a:pt x="2071" y="2095"/>
                  </a:lnTo>
                  <a:lnTo>
                    <a:pt x="999" y="1681"/>
                  </a:lnTo>
                  <a:lnTo>
                    <a:pt x="999" y="1681"/>
                  </a:lnTo>
                  <a:lnTo>
                    <a:pt x="926" y="1681"/>
                  </a:lnTo>
                  <a:lnTo>
                    <a:pt x="829" y="1657"/>
                  </a:lnTo>
                  <a:lnTo>
                    <a:pt x="682" y="1706"/>
                  </a:lnTo>
                  <a:lnTo>
                    <a:pt x="561" y="1779"/>
                  </a:lnTo>
                  <a:lnTo>
                    <a:pt x="512" y="1828"/>
                  </a:lnTo>
                  <a:lnTo>
                    <a:pt x="463" y="1901"/>
                  </a:lnTo>
                  <a:lnTo>
                    <a:pt x="220" y="2388"/>
                  </a:lnTo>
                  <a:lnTo>
                    <a:pt x="220" y="2388"/>
                  </a:lnTo>
                  <a:lnTo>
                    <a:pt x="195" y="2461"/>
                  </a:lnTo>
                  <a:lnTo>
                    <a:pt x="171" y="2534"/>
                  </a:lnTo>
                  <a:lnTo>
                    <a:pt x="195" y="2704"/>
                  </a:lnTo>
                  <a:lnTo>
                    <a:pt x="244" y="2826"/>
                  </a:lnTo>
                  <a:lnTo>
                    <a:pt x="293" y="2899"/>
                  </a:lnTo>
                  <a:lnTo>
                    <a:pt x="366" y="2948"/>
                  </a:lnTo>
                  <a:lnTo>
                    <a:pt x="1340" y="3581"/>
                  </a:lnTo>
                  <a:lnTo>
                    <a:pt x="1340" y="3581"/>
                  </a:lnTo>
                  <a:lnTo>
                    <a:pt x="1316" y="3776"/>
                  </a:lnTo>
                  <a:lnTo>
                    <a:pt x="1291" y="3995"/>
                  </a:lnTo>
                  <a:lnTo>
                    <a:pt x="244" y="4482"/>
                  </a:lnTo>
                  <a:lnTo>
                    <a:pt x="244" y="4482"/>
                  </a:lnTo>
                  <a:lnTo>
                    <a:pt x="195" y="4507"/>
                  </a:lnTo>
                  <a:lnTo>
                    <a:pt x="122" y="4555"/>
                  </a:lnTo>
                  <a:lnTo>
                    <a:pt x="49" y="4701"/>
                  </a:lnTo>
                  <a:lnTo>
                    <a:pt x="0" y="4848"/>
                  </a:lnTo>
                  <a:lnTo>
                    <a:pt x="25" y="4921"/>
                  </a:lnTo>
                  <a:lnTo>
                    <a:pt x="25" y="4994"/>
                  </a:lnTo>
                  <a:lnTo>
                    <a:pt x="220" y="5530"/>
                  </a:lnTo>
                  <a:lnTo>
                    <a:pt x="220" y="5530"/>
                  </a:lnTo>
                  <a:lnTo>
                    <a:pt x="244" y="5578"/>
                  </a:lnTo>
                  <a:lnTo>
                    <a:pt x="293" y="5651"/>
                  </a:lnTo>
                  <a:lnTo>
                    <a:pt x="390" y="5749"/>
                  </a:lnTo>
                  <a:lnTo>
                    <a:pt x="536" y="5797"/>
                  </a:lnTo>
                  <a:lnTo>
                    <a:pt x="609" y="5797"/>
                  </a:lnTo>
                  <a:lnTo>
                    <a:pt x="682" y="5797"/>
                  </a:lnTo>
                  <a:lnTo>
                    <a:pt x="1827" y="5554"/>
                  </a:lnTo>
                  <a:lnTo>
                    <a:pt x="1827" y="5554"/>
                  </a:lnTo>
                  <a:lnTo>
                    <a:pt x="1949" y="5724"/>
                  </a:lnTo>
                  <a:lnTo>
                    <a:pt x="2095" y="5870"/>
                  </a:lnTo>
                  <a:lnTo>
                    <a:pt x="1705" y="6966"/>
                  </a:lnTo>
                  <a:lnTo>
                    <a:pt x="1705" y="6966"/>
                  </a:lnTo>
                  <a:lnTo>
                    <a:pt x="1681" y="7040"/>
                  </a:lnTo>
                  <a:lnTo>
                    <a:pt x="1681" y="7113"/>
                  </a:lnTo>
                  <a:lnTo>
                    <a:pt x="1705" y="7259"/>
                  </a:lnTo>
                  <a:lnTo>
                    <a:pt x="1778" y="7380"/>
                  </a:lnTo>
                  <a:lnTo>
                    <a:pt x="1851" y="7429"/>
                  </a:lnTo>
                  <a:lnTo>
                    <a:pt x="1900" y="7478"/>
                  </a:lnTo>
                  <a:lnTo>
                    <a:pt x="2412" y="7721"/>
                  </a:lnTo>
                  <a:lnTo>
                    <a:pt x="2412" y="7721"/>
                  </a:lnTo>
                  <a:lnTo>
                    <a:pt x="2485" y="7770"/>
                  </a:lnTo>
                  <a:lnTo>
                    <a:pt x="2558" y="7770"/>
                  </a:lnTo>
                  <a:lnTo>
                    <a:pt x="2704" y="7770"/>
                  </a:lnTo>
                  <a:lnTo>
                    <a:pt x="2850" y="7697"/>
                  </a:lnTo>
                  <a:lnTo>
                    <a:pt x="2899" y="7648"/>
                  </a:lnTo>
                  <a:lnTo>
                    <a:pt x="2947" y="7600"/>
                  </a:lnTo>
                  <a:lnTo>
                    <a:pt x="3581" y="6625"/>
                  </a:lnTo>
                  <a:lnTo>
                    <a:pt x="3581" y="6625"/>
                  </a:lnTo>
                  <a:lnTo>
                    <a:pt x="3800" y="6650"/>
                  </a:lnTo>
                  <a:lnTo>
                    <a:pt x="3995" y="6650"/>
                  </a:lnTo>
                  <a:lnTo>
                    <a:pt x="4482" y="7697"/>
                  </a:lnTo>
                  <a:lnTo>
                    <a:pt x="4482" y="7697"/>
                  </a:lnTo>
                  <a:lnTo>
                    <a:pt x="4531" y="7770"/>
                  </a:lnTo>
                  <a:lnTo>
                    <a:pt x="4579" y="7819"/>
                  </a:lnTo>
                  <a:lnTo>
                    <a:pt x="4701" y="7892"/>
                  </a:lnTo>
                  <a:lnTo>
                    <a:pt x="4847" y="7941"/>
                  </a:lnTo>
                  <a:lnTo>
                    <a:pt x="4920" y="7941"/>
                  </a:lnTo>
                  <a:lnTo>
                    <a:pt x="4993" y="7916"/>
                  </a:lnTo>
                  <a:lnTo>
                    <a:pt x="5529" y="7746"/>
                  </a:lnTo>
                  <a:lnTo>
                    <a:pt x="5529" y="7746"/>
                  </a:lnTo>
                  <a:lnTo>
                    <a:pt x="5602" y="7721"/>
                  </a:lnTo>
                  <a:lnTo>
                    <a:pt x="5651" y="7673"/>
                  </a:lnTo>
                  <a:lnTo>
                    <a:pt x="5748" y="7551"/>
                  </a:lnTo>
                  <a:lnTo>
                    <a:pt x="5821" y="7405"/>
                  </a:lnTo>
                  <a:lnTo>
                    <a:pt x="5821" y="7332"/>
                  </a:lnTo>
                  <a:lnTo>
                    <a:pt x="5821" y="7259"/>
                  </a:lnTo>
                  <a:lnTo>
                    <a:pt x="5578" y="6114"/>
                  </a:lnTo>
                  <a:lnTo>
                    <a:pt x="5578" y="6114"/>
                  </a:lnTo>
                  <a:lnTo>
                    <a:pt x="5724" y="5992"/>
                  </a:lnTo>
                  <a:lnTo>
                    <a:pt x="5894" y="5846"/>
                  </a:lnTo>
                  <a:lnTo>
                    <a:pt x="6966" y="6260"/>
                  </a:lnTo>
                  <a:lnTo>
                    <a:pt x="6966" y="6260"/>
                  </a:lnTo>
                  <a:lnTo>
                    <a:pt x="7039" y="6260"/>
                  </a:lnTo>
                  <a:lnTo>
                    <a:pt x="7112" y="6285"/>
                  </a:lnTo>
                  <a:lnTo>
                    <a:pt x="7258" y="6236"/>
                  </a:lnTo>
                  <a:lnTo>
                    <a:pt x="7404" y="6163"/>
                  </a:lnTo>
                  <a:lnTo>
                    <a:pt x="7453" y="6114"/>
                  </a:lnTo>
                  <a:lnTo>
                    <a:pt x="7502" y="6041"/>
                  </a:lnTo>
                  <a:lnTo>
                    <a:pt x="7745" y="5530"/>
                  </a:lnTo>
                  <a:lnTo>
                    <a:pt x="7745" y="5530"/>
                  </a:lnTo>
                  <a:lnTo>
                    <a:pt x="7770" y="5481"/>
                  </a:lnTo>
                  <a:lnTo>
                    <a:pt x="7794" y="5383"/>
                  </a:lnTo>
                  <a:lnTo>
                    <a:pt x="7770" y="5237"/>
                  </a:lnTo>
                  <a:lnTo>
                    <a:pt x="7697" y="5115"/>
                  </a:lnTo>
                  <a:lnTo>
                    <a:pt x="7648" y="5042"/>
                  </a:lnTo>
                  <a:lnTo>
                    <a:pt x="7599" y="4994"/>
                  </a:lnTo>
                  <a:lnTo>
                    <a:pt x="6625" y="4360"/>
                  </a:lnTo>
                  <a:lnTo>
                    <a:pt x="6625" y="4360"/>
                  </a:lnTo>
                  <a:lnTo>
                    <a:pt x="6649" y="4166"/>
                  </a:lnTo>
                  <a:lnTo>
                    <a:pt x="6649" y="3946"/>
                  </a:lnTo>
                  <a:lnTo>
                    <a:pt x="7697" y="3459"/>
                  </a:lnTo>
                  <a:lnTo>
                    <a:pt x="7697" y="3459"/>
                  </a:lnTo>
                  <a:lnTo>
                    <a:pt x="7770" y="3435"/>
                  </a:lnTo>
                  <a:lnTo>
                    <a:pt x="7843" y="3386"/>
                  </a:lnTo>
                  <a:lnTo>
                    <a:pt x="7916" y="3240"/>
                  </a:lnTo>
                  <a:lnTo>
                    <a:pt x="7940" y="3094"/>
                  </a:lnTo>
                  <a:lnTo>
                    <a:pt x="7940" y="3021"/>
                  </a:lnTo>
                  <a:lnTo>
                    <a:pt x="7940" y="2948"/>
                  </a:lnTo>
                  <a:lnTo>
                    <a:pt x="7745" y="2412"/>
                  </a:lnTo>
                  <a:lnTo>
                    <a:pt x="7745" y="2412"/>
                  </a:lnTo>
                  <a:lnTo>
                    <a:pt x="7721" y="2339"/>
                  </a:lnTo>
                  <a:lnTo>
                    <a:pt x="7672" y="2290"/>
                  </a:lnTo>
                  <a:lnTo>
                    <a:pt x="7551" y="2193"/>
                  </a:lnTo>
                  <a:lnTo>
                    <a:pt x="7429" y="2144"/>
                  </a:lnTo>
                  <a:lnTo>
                    <a:pt x="7356" y="2144"/>
                  </a:lnTo>
                  <a:lnTo>
                    <a:pt x="7258" y="2144"/>
                  </a:lnTo>
                  <a:lnTo>
                    <a:pt x="7258" y="2144"/>
                  </a:lnTo>
                  <a:close/>
                  <a:moveTo>
                    <a:pt x="5480" y="4726"/>
                  </a:moveTo>
                  <a:lnTo>
                    <a:pt x="5480" y="4726"/>
                  </a:lnTo>
                  <a:lnTo>
                    <a:pt x="5383" y="4872"/>
                  </a:lnTo>
                  <a:lnTo>
                    <a:pt x="5286" y="4994"/>
                  </a:lnTo>
                  <a:lnTo>
                    <a:pt x="5188" y="5140"/>
                  </a:lnTo>
                  <a:lnTo>
                    <a:pt x="5066" y="5237"/>
                  </a:lnTo>
                  <a:lnTo>
                    <a:pt x="4945" y="5335"/>
                  </a:lnTo>
                  <a:lnTo>
                    <a:pt x="4798" y="5432"/>
                  </a:lnTo>
                  <a:lnTo>
                    <a:pt x="4652" y="5505"/>
                  </a:lnTo>
                  <a:lnTo>
                    <a:pt x="4506" y="5554"/>
                  </a:lnTo>
                  <a:lnTo>
                    <a:pt x="4360" y="5603"/>
                  </a:lnTo>
                  <a:lnTo>
                    <a:pt x="4190" y="5627"/>
                  </a:lnTo>
                  <a:lnTo>
                    <a:pt x="4043" y="5651"/>
                  </a:lnTo>
                  <a:lnTo>
                    <a:pt x="3873" y="5627"/>
                  </a:lnTo>
                  <a:lnTo>
                    <a:pt x="3702" y="5627"/>
                  </a:lnTo>
                  <a:lnTo>
                    <a:pt x="3556" y="5578"/>
                  </a:lnTo>
                  <a:lnTo>
                    <a:pt x="3386" y="5530"/>
                  </a:lnTo>
                  <a:lnTo>
                    <a:pt x="3240" y="5456"/>
                  </a:lnTo>
                  <a:lnTo>
                    <a:pt x="3240" y="5456"/>
                  </a:lnTo>
                  <a:lnTo>
                    <a:pt x="3094" y="5383"/>
                  </a:lnTo>
                  <a:lnTo>
                    <a:pt x="2947" y="5286"/>
                  </a:lnTo>
                  <a:lnTo>
                    <a:pt x="2826" y="5164"/>
                  </a:lnTo>
                  <a:lnTo>
                    <a:pt x="2704" y="5067"/>
                  </a:lnTo>
                  <a:lnTo>
                    <a:pt x="2606" y="4921"/>
                  </a:lnTo>
                  <a:lnTo>
                    <a:pt x="2533" y="4799"/>
                  </a:lnTo>
                  <a:lnTo>
                    <a:pt x="2460" y="4653"/>
                  </a:lnTo>
                  <a:lnTo>
                    <a:pt x="2387" y="4507"/>
                  </a:lnTo>
                  <a:lnTo>
                    <a:pt x="2363" y="4336"/>
                  </a:lnTo>
                  <a:lnTo>
                    <a:pt x="2314" y="4190"/>
                  </a:lnTo>
                  <a:lnTo>
                    <a:pt x="2314" y="4020"/>
                  </a:lnTo>
                  <a:lnTo>
                    <a:pt x="2314" y="3873"/>
                  </a:lnTo>
                  <a:lnTo>
                    <a:pt x="2339" y="3703"/>
                  </a:lnTo>
                  <a:lnTo>
                    <a:pt x="2363" y="3532"/>
                  </a:lnTo>
                  <a:lnTo>
                    <a:pt x="2412" y="3386"/>
                  </a:lnTo>
                  <a:lnTo>
                    <a:pt x="2485" y="3216"/>
                  </a:lnTo>
                  <a:lnTo>
                    <a:pt x="2485" y="3216"/>
                  </a:lnTo>
                  <a:lnTo>
                    <a:pt x="2582" y="3070"/>
                  </a:lnTo>
                  <a:lnTo>
                    <a:pt x="2680" y="2948"/>
                  </a:lnTo>
                  <a:lnTo>
                    <a:pt x="2777" y="2802"/>
                  </a:lnTo>
                  <a:lnTo>
                    <a:pt x="2899" y="2704"/>
                  </a:lnTo>
                  <a:lnTo>
                    <a:pt x="3020" y="2607"/>
                  </a:lnTo>
                  <a:lnTo>
                    <a:pt x="3167" y="2509"/>
                  </a:lnTo>
                  <a:lnTo>
                    <a:pt x="3313" y="2436"/>
                  </a:lnTo>
                  <a:lnTo>
                    <a:pt x="3459" y="2388"/>
                  </a:lnTo>
                  <a:lnTo>
                    <a:pt x="3605" y="2339"/>
                  </a:lnTo>
                  <a:lnTo>
                    <a:pt x="3775" y="2315"/>
                  </a:lnTo>
                  <a:lnTo>
                    <a:pt x="3922" y="2290"/>
                  </a:lnTo>
                  <a:lnTo>
                    <a:pt x="4092" y="2315"/>
                  </a:lnTo>
                  <a:lnTo>
                    <a:pt x="4263" y="2315"/>
                  </a:lnTo>
                  <a:lnTo>
                    <a:pt x="4409" y="2363"/>
                  </a:lnTo>
                  <a:lnTo>
                    <a:pt x="4579" y="2412"/>
                  </a:lnTo>
                  <a:lnTo>
                    <a:pt x="4725" y="2485"/>
                  </a:lnTo>
                  <a:lnTo>
                    <a:pt x="4725" y="2485"/>
                  </a:lnTo>
                  <a:lnTo>
                    <a:pt x="4871" y="2558"/>
                  </a:lnTo>
                  <a:lnTo>
                    <a:pt x="5018" y="2656"/>
                  </a:lnTo>
                  <a:lnTo>
                    <a:pt x="5139" y="2777"/>
                  </a:lnTo>
                  <a:lnTo>
                    <a:pt x="5261" y="2875"/>
                  </a:lnTo>
                  <a:lnTo>
                    <a:pt x="5359" y="3021"/>
                  </a:lnTo>
                  <a:lnTo>
                    <a:pt x="5432" y="3143"/>
                  </a:lnTo>
                  <a:lnTo>
                    <a:pt x="5505" y="3289"/>
                  </a:lnTo>
                  <a:lnTo>
                    <a:pt x="5578" y="3435"/>
                  </a:lnTo>
                  <a:lnTo>
                    <a:pt x="5602" y="3605"/>
                  </a:lnTo>
                  <a:lnTo>
                    <a:pt x="5626" y="3752"/>
                  </a:lnTo>
                  <a:lnTo>
                    <a:pt x="5651" y="3922"/>
                  </a:lnTo>
                  <a:lnTo>
                    <a:pt x="5651" y="4068"/>
                  </a:lnTo>
                  <a:lnTo>
                    <a:pt x="5626" y="4239"/>
                  </a:lnTo>
                  <a:lnTo>
                    <a:pt x="5602" y="4409"/>
                  </a:lnTo>
                  <a:lnTo>
                    <a:pt x="5553" y="4555"/>
                  </a:lnTo>
                  <a:lnTo>
                    <a:pt x="5480" y="4726"/>
                  </a:lnTo>
                  <a:lnTo>
                    <a:pt x="5480" y="4726"/>
                  </a:lnTo>
                  <a:close/>
                </a:path>
              </a:pathLst>
            </a:custGeom>
            <a:noFill/>
            <a:ln w="19050" cap="rnd" cmpd="sng">
              <a:solidFill>
                <a:srgbClr val="18637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Roboto Light" panose="02000000000000000000" pitchFamily="2" charset="0"/>
                <a:ea typeface="Roboto Light" panose="02000000000000000000" pitchFamily="2" charset="0"/>
              </a:endParaRPr>
            </a:p>
          </p:txBody>
        </p:sp>
      </p:grpSp>
      <p:sp>
        <p:nvSpPr>
          <p:cNvPr id="16" name="TextBox 15"/>
          <p:cNvSpPr txBox="1"/>
          <p:nvPr/>
        </p:nvSpPr>
        <p:spPr>
          <a:xfrm>
            <a:off x="2767174" y="5532215"/>
            <a:ext cx="2698045" cy="1323439"/>
          </a:xfrm>
          <a:prstGeom prst="rect">
            <a:avLst/>
          </a:prstGeom>
          <a:noFill/>
        </p:spPr>
        <p:txBody>
          <a:bodyPr wrap="square" rtlCol="0">
            <a:spAutoFit/>
          </a:bodyPr>
          <a:lstStyle/>
          <a:p>
            <a:pPr>
              <a:lnSpc>
                <a:spcPts val="2400"/>
              </a:lnSpc>
            </a:pPr>
            <a:r>
              <a:rPr lang="en-US" sz="1600" dirty="0">
                <a:latin typeface="Roboto Light" panose="02000000000000000000" pitchFamily="2" charset="0"/>
                <a:ea typeface="Roboto Light" panose="02000000000000000000" pitchFamily="2" charset="0"/>
              </a:rPr>
              <a:t>- Set rules to knock-out records</a:t>
            </a:r>
          </a:p>
          <a:p>
            <a:pPr>
              <a:lnSpc>
                <a:spcPts val="2400"/>
              </a:lnSpc>
            </a:pPr>
            <a:r>
              <a:rPr lang="en-US" sz="1600" dirty="0">
                <a:latin typeface="Roboto Light" panose="02000000000000000000" pitchFamily="2" charset="0"/>
                <a:ea typeface="Roboto Light" panose="02000000000000000000" pitchFamily="2" charset="0"/>
              </a:rPr>
              <a:t>- Report data processing step by step</a:t>
            </a:r>
          </a:p>
        </p:txBody>
      </p:sp>
      <p:sp>
        <p:nvSpPr>
          <p:cNvPr id="66" name="TextBox 65"/>
          <p:cNvSpPr txBox="1"/>
          <p:nvPr/>
        </p:nvSpPr>
        <p:spPr>
          <a:xfrm>
            <a:off x="5551727" y="5532215"/>
            <a:ext cx="2698045" cy="1323439"/>
          </a:xfrm>
          <a:prstGeom prst="rect">
            <a:avLst/>
          </a:prstGeom>
          <a:noFill/>
        </p:spPr>
        <p:txBody>
          <a:bodyPr wrap="square" rtlCol="0">
            <a:spAutoFit/>
          </a:bodyPr>
          <a:lstStyle/>
          <a:p>
            <a:pPr>
              <a:lnSpc>
                <a:spcPts val="2400"/>
              </a:lnSpc>
            </a:pPr>
            <a:r>
              <a:rPr lang="en-US" sz="1600" dirty="0">
                <a:latin typeface="Roboto Light" panose="02000000000000000000" pitchFamily="2" charset="0"/>
                <a:ea typeface="Roboto Light" panose="02000000000000000000" pitchFamily="2" charset="0"/>
              </a:rPr>
              <a:t>- Usually store versions of model</a:t>
            </a:r>
          </a:p>
          <a:p>
            <a:pPr>
              <a:lnSpc>
                <a:spcPts val="2400"/>
              </a:lnSpc>
            </a:pPr>
            <a:r>
              <a:rPr lang="en-US" sz="1600" dirty="0">
                <a:latin typeface="Roboto Light" panose="02000000000000000000" pitchFamily="2" charset="0"/>
                <a:ea typeface="Roboto Light" panose="02000000000000000000" pitchFamily="2" charset="0"/>
              </a:rPr>
              <a:t>- Daily track performance of model</a:t>
            </a:r>
          </a:p>
        </p:txBody>
      </p:sp>
      <p:sp>
        <p:nvSpPr>
          <p:cNvPr id="67" name="TextBox 66"/>
          <p:cNvSpPr txBox="1"/>
          <p:nvPr/>
        </p:nvSpPr>
        <p:spPr>
          <a:xfrm>
            <a:off x="8769060" y="5541638"/>
            <a:ext cx="2698045" cy="1323439"/>
          </a:xfrm>
          <a:prstGeom prst="rect">
            <a:avLst/>
          </a:prstGeom>
          <a:noFill/>
        </p:spPr>
        <p:txBody>
          <a:bodyPr wrap="square" rtlCol="0">
            <a:spAutoFit/>
          </a:bodyPr>
          <a:lstStyle/>
          <a:p>
            <a:pPr>
              <a:lnSpc>
                <a:spcPts val="2400"/>
              </a:lnSpc>
            </a:pPr>
            <a:r>
              <a:rPr lang="en-US" sz="1600" dirty="0">
                <a:latin typeface="Roboto Light" panose="02000000000000000000" pitchFamily="2" charset="0"/>
                <a:ea typeface="Roboto Light" panose="02000000000000000000" pitchFamily="2" charset="0"/>
              </a:rPr>
              <a:t>- Store </a:t>
            </a:r>
            <a:r>
              <a:rPr lang="en-US" sz="1600" b="1" dirty="0">
                <a:latin typeface="Roboto Light" panose="02000000000000000000" pitchFamily="2" charset="0"/>
                <a:ea typeface="Roboto Light" panose="02000000000000000000" pitchFamily="2" charset="0"/>
              </a:rPr>
              <a:t>history of customer scoring</a:t>
            </a:r>
          </a:p>
          <a:p>
            <a:pPr>
              <a:lnSpc>
                <a:spcPts val="2400"/>
              </a:lnSpc>
            </a:pPr>
            <a:r>
              <a:rPr lang="en-US" sz="1600" dirty="0">
                <a:latin typeface="Roboto Light" panose="02000000000000000000" pitchFamily="2" charset="0"/>
                <a:ea typeface="Roboto Light" panose="02000000000000000000" pitchFamily="2" charset="0"/>
              </a:rPr>
              <a:t>- Track data updates in database</a:t>
            </a:r>
          </a:p>
        </p:txBody>
      </p:sp>
    </p:spTree>
    <p:extLst>
      <p:ext uri="{BB962C8B-B14F-4D97-AF65-F5344CB8AC3E}">
        <p14:creationId xmlns:p14="http://schemas.microsoft.com/office/powerpoint/2010/main" val="39234417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50" name="Google Shape;266;p25"/>
          <p:cNvSpPr/>
          <p:nvPr/>
        </p:nvSpPr>
        <p:spPr>
          <a:xfrm>
            <a:off x="5012040" y="5141276"/>
            <a:ext cx="3129425" cy="999600"/>
          </a:xfrm>
          <a:prstGeom prst="homePlate">
            <a:avLst>
              <a:gd name="adj" fmla="val 35440"/>
            </a:avLst>
          </a:prstGeom>
          <a:solidFill>
            <a:srgbClr val="18637B"/>
          </a:solidFill>
          <a:ln>
            <a:noFill/>
          </a:ln>
        </p:spPr>
        <p:txBody>
          <a:bodyPr spcFirstLastPara="1" wrap="square" lIns="121900" tIns="60933" rIns="121900" bIns="60933" anchor="ctr" anchorCtr="0">
            <a:noAutofit/>
          </a:bodyPr>
          <a:lstStyle/>
          <a:p>
            <a:pPr>
              <a:buSzPts val="1100"/>
            </a:pPr>
            <a:endParaRPr sz="2400">
              <a:latin typeface="Roboto Slab" pitchFamily="2" charset="0"/>
              <a:ea typeface="Roboto Slab" pitchFamily="2" charset="0"/>
            </a:endParaRPr>
          </a:p>
        </p:txBody>
      </p:sp>
      <p:sp>
        <p:nvSpPr>
          <p:cNvPr id="51" name="Google Shape;273;p25"/>
          <p:cNvSpPr/>
          <p:nvPr/>
        </p:nvSpPr>
        <p:spPr>
          <a:xfrm rot="10800000" flipH="1">
            <a:off x="3878245" y="5136433"/>
            <a:ext cx="1162951" cy="1260988"/>
          </a:xfrm>
          <a:custGeom>
            <a:avLst/>
            <a:gdLst/>
            <a:ahLst/>
            <a:cxnLst/>
            <a:rect l="l" t="t" r="r" b="b"/>
            <a:pathLst>
              <a:path w="120000" h="120000" extrusionOk="0">
                <a:moveTo>
                  <a:pt x="277" y="0"/>
                </a:moveTo>
                <a:lnTo>
                  <a:pt x="120000" y="25882"/>
                </a:lnTo>
                <a:lnTo>
                  <a:pt x="120000" y="120000"/>
                </a:lnTo>
                <a:lnTo>
                  <a:pt x="0" y="105098"/>
                </a:lnTo>
                <a:cubicBezTo>
                  <a:pt x="184" y="70065"/>
                  <a:pt x="92" y="35032"/>
                  <a:pt x="277" y="0"/>
                </a:cubicBezTo>
                <a:close/>
              </a:path>
            </a:pathLst>
          </a:custGeom>
          <a:solidFill>
            <a:srgbClr val="18637B"/>
          </a:solidFill>
          <a:ln>
            <a:noFill/>
          </a:ln>
        </p:spPr>
        <p:txBody>
          <a:bodyPr spcFirstLastPara="1" wrap="square" lIns="121900" tIns="60933" rIns="121900" bIns="60933" anchor="ctr" anchorCtr="0">
            <a:noAutofit/>
          </a:bodyPr>
          <a:lstStyle/>
          <a:p>
            <a:pPr algn="ctr"/>
            <a:endParaRPr sz="3200">
              <a:solidFill>
                <a:srgbClr val="FFFFFF"/>
              </a:solidFill>
              <a:latin typeface="Roboto Slab" pitchFamily="2" charset="0"/>
              <a:ea typeface="Roboto Slab" pitchFamily="2" charset="0"/>
              <a:cs typeface="Arial"/>
              <a:sym typeface="Arial"/>
            </a:endParaRPr>
          </a:p>
        </p:txBody>
      </p:sp>
      <p:sp>
        <p:nvSpPr>
          <p:cNvPr id="52" name="Google Shape;274;p25"/>
          <p:cNvSpPr/>
          <p:nvPr/>
        </p:nvSpPr>
        <p:spPr>
          <a:xfrm rot="10800000">
            <a:off x="2696799" y="5147348"/>
            <a:ext cx="1181213" cy="1250071"/>
          </a:xfrm>
          <a:custGeom>
            <a:avLst/>
            <a:gdLst/>
            <a:ahLst/>
            <a:cxnLst/>
            <a:rect l="l" t="t" r="r" b="b"/>
            <a:pathLst>
              <a:path w="120000" h="120000" extrusionOk="0">
                <a:moveTo>
                  <a:pt x="33" y="0"/>
                </a:moveTo>
                <a:lnTo>
                  <a:pt x="120000" y="25565"/>
                </a:lnTo>
                <a:lnTo>
                  <a:pt x="120000" y="120000"/>
                </a:lnTo>
                <a:lnTo>
                  <a:pt x="313" y="105130"/>
                </a:lnTo>
                <a:cubicBezTo>
                  <a:pt x="499" y="70173"/>
                  <a:pt x="-152" y="34956"/>
                  <a:pt x="33" y="0"/>
                </a:cubicBezTo>
                <a:close/>
              </a:path>
            </a:pathLst>
          </a:custGeom>
          <a:solidFill>
            <a:srgbClr val="18637B"/>
          </a:solidFill>
          <a:ln>
            <a:noFill/>
          </a:ln>
        </p:spPr>
        <p:txBody>
          <a:bodyPr spcFirstLastPara="1" wrap="square" lIns="121900" tIns="60933" rIns="121900" bIns="60933" anchor="ctr" anchorCtr="0">
            <a:noAutofit/>
          </a:bodyPr>
          <a:lstStyle/>
          <a:p>
            <a:pPr algn="ctr"/>
            <a:endParaRPr sz="3200">
              <a:solidFill>
                <a:srgbClr val="FFFFFF"/>
              </a:solidFill>
              <a:latin typeface="Arial"/>
              <a:ea typeface="Arial"/>
              <a:cs typeface="Arial"/>
              <a:sym typeface="Arial"/>
            </a:endParaRPr>
          </a:p>
        </p:txBody>
      </p:sp>
      <p:sp>
        <p:nvSpPr>
          <p:cNvPr id="266" name="Google Shape;266;p25"/>
          <p:cNvSpPr/>
          <p:nvPr/>
        </p:nvSpPr>
        <p:spPr>
          <a:xfrm>
            <a:off x="5012040" y="4147863"/>
            <a:ext cx="3624400" cy="999600"/>
          </a:xfrm>
          <a:prstGeom prst="homePlate">
            <a:avLst>
              <a:gd name="adj" fmla="val 35440"/>
            </a:avLst>
          </a:prstGeom>
          <a:solidFill>
            <a:srgbClr val="124057"/>
          </a:solidFill>
          <a:ln>
            <a:noFill/>
          </a:ln>
        </p:spPr>
        <p:txBody>
          <a:bodyPr spcFirstLastPara="1" wrap="square" lIns="121900" tIns="60933" rIns="121900" bIns="60933" anchor="ctr" anchorCtr="0">
            <a:noAutofit/>
          </a:bodyPr>
          <a:lstStyle/>
          <a:p>
            <a:pPr>
              <a:buSzPts val="1100"/>
            </a:pPr>
            <a:endParaRPr sz="2400">
              <a:latin typeface="Roboto Slab" pitchFamily="2" charset="0"/>
              <a:ea typeface="Roboto Slab" pitchFamily="2" charset="0"/>
            </a:endParaRPr>
          </a:p>
        </p:txBody>
      </p:sp>
      <p:sp>
        <p:nvSpPr>
          <p:cNvPr id="267" name="Google Shape;267;p25"/>
          <p:cNvSpPr/>
          <p:nvPr/>
        </p:nvSpPr>
        <p:spPr>
          <a:xfrm>
            <a:off x="5012041" y="3167959"/>
            <a:ext cx="4651200" cy="999600"/>
          </a:xfrm>
          <a:prstGeom prst="homePlate">
            <a:avLst>
              <a:gd name="adj" fmla="val 35440"/>
            </a:avLst>
          </a:prstGeom>
          <a:solidFill>
            <a:srgbClr val="3B8D61"/>
          </a:solidFill>
          <a:ln>
            <a:noFill/>
          </a:ln>
        </p:spPr>
        <p:txBody>
          <a:bodyPr spcFirstLastPara="1" wrap="square" lIns="121900" tIns="60933" rIns="121900" bIns="60933" anchor="ctr" anchorCtr="0">
            <a:noAutofit/>
          </a:bodyPr>
          <a:lstStyle/>
          <a:p>
            <a:pPr>
              <a:buSzPts val="1100"/>
            </a:pPr>
            <a:endParaRPr sz="2400">
              <a:latin typeface="Roboto Slab" pitchFamily="2" charset="0"/>
              <a:ea typeface="Roboto Slab" pitchFamily="2" charset="0"/>
            </a:endParaRPr>
          </a:p>
        </p:txBody>
      </p:sp>
      <p:sp>
        <p:nvSpPr>
          <p:cNvPr id="268" name="Google Shape;268;p25"/>
          <p:cNvSpPr/>
          <p:nvPr/>
        </p:nvSpPr>
        <p:spPr>
          <a:xfrm>
            <a:off x="5012040" y="2174408"/>
            <a:ext cx="2970000" cy="999600"/>
          </a:xfrm>
          <a:prstGeom prst="homePlate">
            <a:avLst>
              <a:gd name="adj" fmla="val 35440"/>
            </a:avLst>
          </a:prstGeom>
          <a:solidFill>
            <a:srgbClr val="165751"/>
          </a:solidFill>
          <a:ln>
            <a:noFill/>
          </a:ln>
        </p:spPr>
        <p:txBody>
          <a:bodyPr spcFirstLastPara="1" wrap="square" lIns="121900" tIns="60933" rIns="121900" bIns="60933" anchor="ctr" anchorCtr="0">
            <a:noAutofit/>
          </a:bodyPr>
          <a:lstStyle/>
          <a:p>
            <a:pPr>
              <a:buSzPts val="1100"/>
            </a:pPr>
            <a:endParaRPr sz="2400">
              <a:latin typeface="Roboto Slab" pitchFamily="2" charset="0"/>
              <a:ea typeface="Roboto Slab" pitchFamily="2" charset="0"/>
            </a:endParaRPr>
          </a:p>
        </p:txBody>
      </p:sp>
      <p:sp>
        <p:nvSpPr>
          <p:cNvPr id="269" name="Google Shape;269;p25"/>
          <p:cNvSpPr/>
          <p:nvPr/>
        </p:nvSpPr>
        <p:spPr>
          <a:xfrm>
            <a:off x="5012041" y="1174600"/>
            <a:ext cx="3406400" cy="999600"/>
          </a:xfrm>
          <a:prstGeom prst="homePlate">
            <a:avLst>
              <a:gd name="adj" fmla="val 35440"/>
            </a:avLst>
          </a:prstGeom>
          <a:solidFill>
            <a:srgbClr val="94BF6E"/>
          </a:solidFill>
          <a:ln>
            <a:noFill/>
          </a:ln>
        </p:spPr>
        <p:txBody>
          <a:bodyPr spcFirstLastPara="1" wrap="square" lIns="121900" tIns="60933" rIns="121900" bIns="60933" anchor="ctr" anchorCtr="0">
            <a:noAutofit/>
          </a:bodyPr>
          <a:lstStyle/>
          <a:p>
            <a:pPr>
              <a:buSzPts val="1100"/>
            </a:pPr>
            <a:endParaRPr sz="2400">
              <a:latin typeface="Roboto Slab" pitchFamily="2" charset="0"/>
              <a:ea typeface="Roboto Slab" pitchFamily="2" charset="0"/>
            </a:endParaRPr>
          </a:p>
        </p:txBody>
      </p:sp>
      <p:sp>
        <p:nvSpPr>
          <p:cNvPr id="270" name="Google Shape;270;p25"/>
          <p:cNvSpPr/>
          <p:nvPr/>
        </p:nvSpPr>
        <p:spPr>
          <a:xfrm>
            <a:off x="3864396" y="912565"/>
            <a:ext cx="1176800" cy="1272000"/>
          </a:xfrm>
          <a:custGeom>
            <a:avLst/>
            <a:gdLst/>
            <a:ahLst/>
            <a:cxnLst/>
            <a:rect l="l" t="t" r="r" b="b"/>
            <a:pathLst>
              <a:path w="120000" h="120000" extrusionOk="0">
                <a:moveTo>
                  <a:pt x="33" y="0"/>
                </a:moveTo>
                <a:lnTo>
                  <a:pt x="120000" y="25236"/>
                </a:lnTo>
                <a:lnTo>
                  <a:pt x="120000" y="120000"/>
                </a:lnTo>
                <a:lnTo>
                  <a:pt x="311" y="103519"/>
                </a:lnTo>
                <a:cubicBezTo>
                  <a:pt x="497" y="69012"/>
                  <a:pt x="-151" y="34506"/>
                  <a:pt x="33" y="0"/>
                </a:cubicBezTo>
                <a:close/>
              </a:path>
            </a:pathLst>
          </a:custGeom>
          <a:solidFill>
            <a:srgbClr val="87AF64"/>
          </a:solidFill>
          <a:ln>
            <a:noFill/>
          </a:ln>
        </p:spPr>
        <p:txBody>
          <a:bodyPr spcFirstLastPara="1" wrap="square" lIns="121900" tIns="60933" rIns="121900" bIns="60933" anchor="ctr" anchorCtr="0">
            <a:noAutofit/>
          </a:bodyPr>
          <a:lstStyle/>
          <a:p>
            <a:pPr algn="ctr"/>
            <a:endParaRPr sz="3200">
              <a:solidFill>
                <a:srgbClr val="FFFFFF"/>
              </a:solidFill>
              <a:latin typeface="Roboto Slab" pitchFamily="2" charset="0"/>
              <a:ea typeface="Roboto Slab" pitchFamily="2" charset="0"/>
              <a:cs typeface="Arial"/>
              <a:sym typeface="Arial"/>
            </a:endParaRPr>
          </a:p>
        </p:txBody>
      </p:sp>
      <p:sp>
        <p:nvSpPr>
          <p:cNvPr id="271" name="Google Shape;271;p25"/>
          <p:cNvSpPr/>
          <p:nvPr/>
        </p:nvSpPr>
        <p:spPr>
          <a:xfrm>
            <a:off x="3856537" y="2004381"/>
            <a:ext cx="1184800" cy="1173600"/>
          </a:xfrm>
          <a:custGeom>
            <a:avLst/>
            <a:gdLst/>
            <a:ahLst/>
            <a:cxnLst/>
            <a:rect l="l" t="t" r="r" b="b"/>
            <a:pathLst>
              <a:path w="120000" h="120000" extrusionOk="0">
                <a:moveTo>
                  <a:pt x="552" y="0"/>
                </a:moveTo>
                <a:lnTo>
                  <a:pt x="120000" y="17302"/>
                </a:lnTo>
                <a:lnTo>
                  <a:pt x="120000" y="119999"/>
                </a:lnTo>
                <a:lnTo>
                  <a:pt x="0" y="120000"/>
                </a:lnTo>
                <a:cubicBezTo>
                  <a:pt x="184" y="79999"/>
                  <a:pt x="368" y="40000"/>
                  <a:pt x="552" y="0"/>
                </a:cubicBezTo>
                <a:close/>
              </a:path>
            </a:pathLst>
          </a:custGeom>
          <a:solidFill>
            <a:srgbClr val="0F3D38"/>
          </a:solidFill>
          <a:ln>
            <a:noFill/>
          </a:ln>
        </p:spPr>
        <p:txBody>
          <a:bodyPr spcFirstLastPara="1" wrap="square" lIns="121900" tIns="60933" rIns="121900" bIns="60933" anchor="ctr" anchorCtr="0">
            <a:noAutofit/>
          </a:bodyPr>
          <a:lstStyle/>
          <a:p>
            <a:pPr algn="ctr"/>
            <a:endParaRPr sz="3200">
              <a:solidFill>
                <a:srgbClr val="FFFFFF"/>
              </a:solidFill>
              <a:latin typeface="Roboto Slab" pitchFamily="2" charset="0"/>
              <a:ea typeface="Roboto Slab" pitchFamily="2" charset="0"/>
              <a:cs typeface="Arial"/>
              <a:sym typeface="Arial"/>
            </a:endParaRPr>
          </a:p>
        </p:txBody>
      </p:sp>
      <p:sp>
        <p:nvSpPr>
          <p:cNvPr id="272" name="Google Shape;272;p25"/>
          <p:cNvSpPr/>
          <p:nvPr/>
        </p:nvSpPr>
        <p:spPr>
          <a:xfrm rot="10800000" flipH="1">
            <a:off x="3856295" y="3172861"/>
            <a:ext cx="1185200" cy="1168000"/>
          </a:xfrm>
          <a:custGeom>
            <a:avLst/>
            <a:gdLst/>
            <a:ahLst/>
            <a:cxnLst/>
            <a:rect l="l" t="t" r="r" b="b"/>
            <a:pathLst>
              <a:path w="120000" h="120000" extrusionOk="0">
                <a:moveTo>
                  <a:pt x="577" y="0"/>
                </a:moveTo>
                <a:lnTo>
                  <a:pt x="120000" y="17383"/>
                </a:lnTo>
                <a:lnTo>
                  <a:pt x="120000" y="120000"/>
                </a:lnTo>
                <a:lnTo>
                  <a:pt x="24" y="120000"/>
                </a:lnTo>
                <a:cubicBezTo>
                  <a:pt x="-159" y="80000"/>
                  <a:pt x="761" y="40000"/>
                  <a:pt x="577" y="0"/>
                </a:cubicBezTo>
                <a:close/>
              </a:path>
            </a:pathLst>
          </a:custGeom>
          <a:solidFill>
            <a:srgbClr val="2E6E4B"/>
          </a:solidFill>
          <a:ln>
            <a:noFill/>
          </a:ln>
        </p:spPr>
        <p:txBody>
          <a:bodyPr spcFirstLastPara="1" wrap="square" lIns="121900" tIns="60933" rIns="121900" bIns="60933" anchor="ctr" anchorCtr="0">
            <a:noAutofit/>
          </a:bodyPr>
          <a:lstStyle/>
          <a:p>
            <a:pPr algn="ctr"/>
            <a:endParaRPr sz="3200">
              <a:solidFill>
                <a:srgbClr val="FFFFFF"/>
              </a:solidFill>
              <a:latin typeface="Roboto Slab" pitchFamily="2" charset="0"/>
              <a:ea typeface="Roboto Slab" pitchFamily="2" charset="0"/>
              <a:cs typeface="Arial"/>
              <a:sym typeface="Arial"/>
            </a:endParaRPr>
          </a:p>
        </p:txBody>
      </p:sp>
      <p:sp>
        <p:nvSpPr>
          <p:cNvPr id="273" name="Google Shape;273;p25"/>
          <p:cNvSpPr/>
          <p:nvPr/>
        </p:nvSpPr>
        <p:spPr>
          <a:xfrm rot="10800000" flipH="1">
            <a:off x="3859264" y="4165431"/>
            <a:ext cx="1182000" cy="1252800"/>
          </a:xfrm>
          <a:custGeom>
            <a:avLst/>
            <a:gdLst/>
            <a:ahLst/>
            <a:cxnLst/>
            <a:rect l="l" t="t" r="r" b="b"/>
            <a:pathLst>
              <a:path w="120000" h="120000" extrusionOk="0">
                <a:moveTo>
                  <a:pt x="277" y="0"/>
                </a:moveTo>
                <a:lnTo>
                  <a:pt x="120000" y="25882"/>
                </a:lnTo>
                <a:lnTo>
                  <a:pt x="120000" y="120000"/>
                </a:lnTo>
                <a:lnTo>
                  <a:pt x="0" y="105098"/>
                </a:lnTo>
                <a:cubicBezTo>
                  <a:pt x="184" y="70065"/>
                  <a:pt x="92" y="35032"/>
                  <a:pt x="277" y="0"/>
                </a:cubicBezTo>
                <a:close/>
              </a:path>
            </a:pathLst>
          </a:custGeom>
          <a:solidFill>
            <a:srgbClr val="0B2939"/>
          </a:solidFill>
          <a:ln>
            <a:noFill/>
          </a:ln>
        </p:spPr>
        <p:txBody>
          <a:bodyPr spcFirstLastPara="1" wrap="square" lIns="121900" tIns="60933" rIns="121900" bIns="60933" anchor="ctr" anchorCtr="0">
            <a:noAutofit/>
          </a:bodyPr>
          <a:lstStyle/>
          <a:p>
            <a:pPr algn="ctr"/>
            <a:endParaRPr sz="3200">
              <a:solidFill>
                <a:srgbClr val="FFFFFF"/>
              </a:solidFill>
              <a:latin typeface="Roboto Slab" pitchFamily="2" charset="0"/>
              <a:ea typeface="Roboto Slab" pitchFamily="2" charset="0"/>
              <a:cs typeface="Arial"/>
              <a:sym typeface="Arial"/>
            </a:endParaRPr>
          </a:p>
        </p:txBody>
      </p:sp>
      <p:sp>
        <p:nvSpPr>
          <p:cNvPr id="274" name="Google Shape;274;p25"/>
          <p:cNvSpPr/>
          <p:nvPr/>
        </p:nvSpPr>
        <p:spPr>
          <a:xfrm rot="10800000">
            <a:off x="2696984" y="4159900"/>
            <a:ext cx="1170800" cy="1255600"/>
          </a:xfrm>
          <a:custGeom>
            <a:avLst/>
            <a:gdLst/>
            <a:ahLst/>
            <a:cxnLst/>
            <a:rect l="l" t="t" r="r" b="b"/>
            <a:pathLst>
              <a:path w="120000" h="120000" extrusionOk="0">
                <a:moveTo>
                  <a:pt x="33" y="0"/>
                </a:moveTo>
                <a:lnTo>
                  <a:pt x="120000" y="25565"/>
                </a:lnTo>
                <a:lnTo>
                  <a:pt x="120000" y="120000"/>
                </a:lnTo>
                <a:lnTo>
                  <a:pt x="313" y="105130"/>
                </a:lnTo>
                <a:cubicBezTo>
                  <a:pt x="499" y="70173"/>
                  <a:pt x="-152" y="34956"/>
                  <a:pt x="33" y="0"/>
                </a:cubicBezTo>
                <a:close/>
              </a:path>
            </a:pathLst>
          </a:custGeom>
          <a:solidFill>
            <a:srgbClr val="124057"/>
          </a:solidFill>
          <a:ln>
            <a:noFill/>
          </a:ln>
        </p:spPr>
        <p:txBody>
          <a:bodyPr spcFirstLastPara="1" wrap="square" lIns="121900" tIns="60933" rIns="121900" bIns="60933" anchor="ctr" anchorCtr="0">
            <a:noAutofit/>
          </a:bodyPr>
          <a:lstStyle/>
          <a:p>
            <a:pPr algn="ctr"/>
            <a:endParaRPr sz="3200">
              <a:solidFill>
                <a:srgbClr val="FFFFFF"/>
              </a:solidFill>
              <a:latin typeface="Arial"/>
              <a:ea typeface="Arial"/>
              <a:cs typeface="Arial"/>
              <a:sym typeface="Arial"/>
            </a:endParaRPr>
          </a:p>
        </p:txBody>
      </p:sp>
      <p:sp>
        <p:nvSpPr>
          <p:cNvPr id="275" name="Google Shape;275;p25"/>
          <p:cNvSpPr/>
          <p:nvPr/>
        </p:nvSpPr>
        <p:spPr>
          <a:xfrm flipH="1">
            <a:off x="2691039" y="1998920"/>
            <a:ext cx="1177200" cy="1168000"/>
          </a:xfrm>
          <a:custGeom>
            <a:avLst/>
            <a:gdLst/>
            <a:ahLst/>
            <a:cxnLst/>
            <a:rect l="l" t="t" r="r" b="b"/>
            <a:pathLst>
              <a:path w="120000" h="120000" extrusionOk="0">
                <a:moveTo>
                  <a:pt x="80" y="0"/>
                </a:moveTo>
                <a:lnTo>
                  <a:pt x="120000" y="17383"/>
                </a:lnTo>
                <a:lnTo>
                  <a:pt x="120000" y="120000"/>
                </a:lnTo>
                <a:lnTo>
                  <a:pt x="80" y="119999"/>
                </a:lnTo>
                <a:cubicBezTo>
                  <a:pt x="-197" y="79999"/>
                  <a:pt x="358" y="40000"/>
                  <a:pt x="80" y="0"/>
                </a:cubicBezTo>
                <a:close/>
              </a:path>
            </a:pathLst>
          </a:custGeom>
          <a:solidFill>
            <a:srgbClr val="165751"/>
          </a:solidFill>
          <a:ln>
            <a:noFill/>
          </a:ln>
        </p:spPr>
        <p:txBody>
          <a:bodyPr spcFirstLastPara="1" wrap="square" lIns="121900" tIns="60933" rIns="121900" bIns="60933" anchor="ctr" anchorCtr="0">
            <a:noAutofit/>
          </a:bodyPr>
          <a:lstStyle/>
          <a:p>
            <a:pPr algn="ctr"/>
            <a:endParaRPr sz="3200">
              <a:solidFill>
                <a:srgbClr val="FFFFFF"/>
              </a:solidFill>
              <a:latin typeface="Arial"/>
              <a:ea typeface="Arial"/>
              <a:cs typeface="Arial"/>
              <a:sym typeface="Arial"/>
            </a:endParaRPr>
          </a:p>
        </p:txBody>
      </p:sp>
      <p:sp>
        <p:nvSpPr>
          <p:cNvPr id="276" name="Google Shape;276;p25"/>
          <p:cNvSpPr/>
          <p:nvPr/>
        </p:nvSpPr>
        <p:spPr>
          <a:xfrm flipH="1">
            <a:off x="2688113" y="915295"/>
            <a:ext cx="1182400" cy="1252800"/>
          </a:xfrm>
          <a:custGeom>
            <a:avLst/>
            <a:gdLst/>
            <a:ahLst/>
            <a:cxnLst/>
            <a:rect l="l" t="t" r="r" b="b"/>
            <a:pathLst>
              <a:path w="120000" h="120000" extrusionOk="0">
                <a:moveTo>
                  <a:pt x="33" y="0"/>
                </a:moveTo>
                <a:lnTo>
                  <a:pt x="120000" y="25359"/>
                </a:lnTo>
                <a:lnTo>
                  <a:pt x="120000" y="120000"/>
                </a:lnTo>
                <a:lnTo>
                  <a:pt x="310" y="104052"/>
                </a:lnTo>
                <a:cubicBezTo>
                  <a:pt x="495" y="69019"/>
                  <a:pt x="-151" y="35032"/>
                  <a:pt x="33" y="0"/>
                </a:cubicBezTo>
                <a:close/>
              </a:path>
            </a:pathLst>
          </a:custGeom>
          <a:solidFill>
            <a:srgbClr val="94BF6E"/>
          </a:solidFill>
          <a:ln>
            <a:noFill/>
          </a:ln>
        </p:spPr>
        <p:txBody>
          <a:bodyPr spcFirstLastPara="1" wrap="square" lIns="121900" tIns="60933" rIns="121900" bIns="60933" anchor="ctr" anchorCtr="0">
            <a:noAutofit/>
          </a:bodyPr>
          <a:lstStyle/>
          <a:p>
            <a:pPr algn="ctr"/>
            <a:endParaRPr sz="3200">
              <a:solidFill>
                <a:srgbClr val="FFFFFF"/>
              </a:solidFill>
              <a:latin typeface="Arial"/>
              <a:ea typeface="Arial"/>
              <a:cs typeface="Arial"/>
              <a:sym typeface="Arial"/>
            </a:endParaRPr>
          </a:p>
        </p:txBody>
      </p:sp>
      <p:sp>
        <p:nvSpPr>
          <p:cNvPr id="277" name="Google Shape;277;p25"/>
          <p:cNvSpPr/>
          <p:nvPr/>
        </p:nvSpPr>
        <p:spPr>
          <a:xfrm rot="10800000">
            <a:off x="2695249" y="3167143"/>
            <a:ext cx="1170000" cy="1162800"/>
          </a:xfrm>
          <a:custGeom>
            <a:avLst/>
            <a:gdLst/>
            <a:ahLst/>
            <a:cxnLst/>
            <a:rect l="l" t="t" r="r" b="b"/>
            <a:pathLst>
              <a:path w="120000" h="120000" extrusionOk="0">
                <a:moveTo>
                  <a:pt x="120000" y="120000"/>
                </a:moveTo>
                <a:lnTo>
                  <a:pt x="54" y="120000"/>
                </a:lnTo>
                <a:cubicBezTo>
                  <a:pt x="240" y="79812"/>
                  <a:pt x="-132" y="40187"/>
                  <a:pt x="53" y="0"/>
                </a:cubicBezTo>
                <a:lnTo>
                  <a:pt x="120000" y="16766"/>
                </a:lnTo>
                <a:close/>
              </a:path>
            </a:pathLst>
          </a:custGeom>
          <a:solidFill>
            <a:srgbClr val="3B8D61"/>
          </a:solidFill>
          <a:ln>
            <a:noFill/>
          </a:ln>
        </p:spPr>
        <p:txBody>
          <a:bodyPr spcFirstLastPara="1" wrap="square" lIns="121900" tIns="60933" rIns="121900" bIns="60933" anchor="ctr" anchorCtr="0">
            <a:noAutofit/>
          </a:bodyPr>
          <a:lstStyle/>
          <a:p>
            <a:pPr algn="ctr"/>
            <a:endParaRPr sz="3200">
              <a:solidFill>
                <a:srgbClr val="FFFFFF"/>
              </a:solidFill>
              <a:latin typeface="Arial"/>
              <a:ea typeface="Arial"/>
              <a:cs typeface="Arial"/>
              <a:sym typeface="Arial"/>
            </a:endParaRPr>
          </a:p>
        </p:txBody>
      </p:sp>
      <p:sp>
        <p:nvSpPr>
          <p:cNvPr id="278" name="Google Shape;278;p25"/>
          <p:cNvSpPr/>
          <p:nvPr/>
        </p:nvSpPr>
        <p:spPr>
          <a:xfrm>
            <a:off x="2647400" y="1047444"/>
            <a:ext cx="636800" cy="5257235"/>
          </a:xfrm>
          <a:custGeom>
            <a:avLst/>
            <a:gdLst/>
            <a:ahLst/>
            <a:cxnLst/>
            <a:rect l="l" t="t" r="r" b="b"/>
            <a:pathLst>
              <a:path w="120000" h="120000" extrusionOk="0">
                <a:moveTo>
                  <a:pt x="0" y="115785"/>
                </a:moveTo>
                <a:lnTo>
                  <a:pt x="0" y="3719"/>
                </a:lnTo>
                <a:lnTo>
                  <a:pt x="120000" y="0"/>
                </a:lnTo>
                <a:lnTo>
                  <a:pt x="120000" y="120000"/>
                </a:lnTo>
                <a:lnTo>
                  <a:pt x="0" y="115785"/>
                </a:lnTo>
                <a:close/>
              </a:path>
            </a:pathLst>
          </a:custGeom>
          <a:gradFill>
            <a:gsLst>
              <a:gs pos="0">
                <a:srgbClr val="FFFFFF">
                  <a:alpha val="9803"/>
                </a:srgbClr>
              </a:gs>
              <a:gs pos="100000">
                <a:srgbClr val="FFFFFF">
                  <a:alpha val="24705"/>
                </a:srgbClr>
              </a:gs>
            </a:gsLst>
            <a:lin ang="0" scaled="0"/>
          </a:gradFill>
          <a:ln>
            <a:noFill/>
          </a:ln>
        </p:spPr>
        <p:txBody>
          <a:bodyPr spcFirstLastPara="1" wrap="square" lIns="121900" tIns="60933" rIns="121900" bIns="60933" anchor="ctr" anchorCtr="0">
            <a:noAutofit/>
          </a:bodyPr>
          <a:lstStyle/>
          <a:p>
            <a:pPr algn="ctr"/>
            <a:endParaRPr sz="3200">
              <a:solidFill>
                <a:srgbClr val="FFFFFF"/>
              </a:solidFill>
              <a:latin typeface="Arial"/>
              <a:ea typeface="Arial"/>
              <a:cs typeface="Arial"/>
              <a:sym typeface="Arial"/>
            </a:endParaRPr>
          </a:p>
        </p:txBody>
      </p:sp>
      <p:sp>
        <p:nvSpPr>
          <p:cNvPr id="279" name="Google Shape;279;p25"/>
          <p:cNvSpPr txBox="1"/>
          <p:nvPr/>
        </p:nvSpPr>
        <p:spPr>
          <a:xfrm>
            <a:off x="5171897" y="1368312"/>
            <a:ext cx="795600" cy="599600"/>
          </a:xfrm>
          <a:prstGeom prst="rect">
            <a:avLst/>
          </a:prstGeom>
          <a:noFill/>
          <a:ln>
            <a:noFill/>
          </a:ln>
        </p:spPr>
        <p:txBody>
          <a:bodyPr spcFirstLastPara="1" wrap="square" lIns="121900" tIns="60933" rIns="121900" bIns="60933" anchor="ctr" anchorCtr="0">
            <a:noAutofit/>
          </a:bodyPr>
          <a:lstStyle/>
          <a:p>
            <a:pPr algn="ctr"/>
            <a:r>
              <a:rPr lang="en" sz="3200" b="1">
                <a:solidFill>
                  <a:srgbClr val="FFFFFF"/>
                </a:solidFill>
                <a:latin typeface="Roboto Slab" pitchFamily="2" charset="0"/>
                <a:ea typeface="Roboto Slab" pitchFamily="2" charset="0"/>
                <a:cs typeface="Nixie One"/>
                <a:sym typeface="Nixie One"/>
              </a:rPr>
              <a:t>01</a:t>
            </a:r>
            <a:endParaRPr sz="3200" b="1">
              <a:solidFill>
                <a:srgbClr val="FFFFFF"/>
              </a:solidFill>
              <a:latin typeface="Roboto Slab" pitchFamily="2" charset="0"/>
              <a:ea typeface="Roboto Slab" pitchFamily="2" charset="0"/>
              <a:cs typeface="Nixie One"/>
              <a:sym typeface="Nixie One"/>
            </a:endParaRPr>
          </a:p>
        </p:txBody>
      </p:sp>
      <p:cxnSp>
        <p:nvCxnSpPr>
          <p:cNvPr id="280" name="Google Shape;280;p25"/>
          <p:cNvCxnSpPr/>
          <p:nvPr/>
        </p:nvCxnSpPr>
        <p:spPr>
          <a:xfrm>
            <a:off x="5967985" y="1406163"/>
            <a:ext cx="0" cy="524000"/>
          </a:xfrm>
          <a:prstGeom prst="straightConnector1">
            <a:avLst/>
          </a:prstGeom>
          <a:noFill/>
          <a:ln w="9525" cap="rnd" cmpd="sng">
            <a:solidFill>
              <a:srgbClr val="FFFFFF"/>
            </a:solidFill>
            <a:prstDash val="solid"/>
            <a:round/>
            <a:headEnd type="none" w="sm" len="sm"/>
            <a:tailEnd type="none" w="sm" len="sm"/>
          </a:ln>
        </p:spPr>
      </p:cxnSp>
      <p:sp>
        <p:nvSpPr>
          <p:cNvPr id="281" name="Google Shape;281;p25"/>
          <p:cNvSpPr txBox="1"/>
          <p:nvPr/>
        </p:nvSpPr>
        <p:spPr>
          <a:xfrm>
            <a:off x="6042332" y="1386212"/>
            <a:ext cx="1939600" cy="594000"/>
          </a:xfrm>
          <a:prstGeom prst="rect">
            <a:avLst/>
          </a:prstGeom>
          <a:noFill/>
          <a:ln>
            <a:noFill/>
          </a:ln>
        </p:spPr>
        <p:txBody>
          <a:bodyPr spcFirstLastPara="1" wrap="square" lIns="121900" tIns="60933" rIns="121900" bIns="60933" anchor="ctr" anchorCtr="0">
            <a:noAutofit/>
          </a:bodyPr>
          <a:lstStyle/>
          <a:p>
            <a:pPr>
              <a:lnSpc>
                <a:spcPct val="83333"/>
              </a:lnSpc>
            </a:pPr>
            <a:r>
              <a:rPr lang="en-US" sz="1600" b="1" dirty="0">
                <a:solidFill>
                  <a:srgbClr val="FFFFFF"/>
                </a:solidFill>
                <a:latin typeface="Roboto Slab" pitchFamily="2" charset="0"/>
                <a:ea typeface="Roboto Slab" pitchFamily="2" charset="0"/>
                <a:cs typeface="Nixie One"/>
                <a:sym typeface="Nixie One"/>
              </a:rPr>
              <a:t>Overview of the problem</a:t>
            </a:r>
            <a:endParaRPr sz="2400" dirty="0">
              <a:solidFill>
                <a:srgbClr val="FFFFFF"/>
              </a:solidFill>
              <a:latin typeface="Roboto Slab" pitchFamily="2" charset="0"/>
              <a:ea typeface="Roboto Slab" pitchFamily="2" charset="0"/>
              <a:cs typeface="Nixie One"/>
              <a:sym typeface="Nixie One"/>
            </a:endParaRPr>
          </a:p>
        </p:txBody>
      </p:sp>
      <p:sp>
        <p:nvSpPr>
          <p:cNvPr id="282" name="Google Shape;282;p25"/>
          <p:cNvSpPr txBox="1"/>
          <p:nvPr/>
        </p:nvSpPr>
        <p:spPr>
          <a:xfrm>
            <a:off x="5171932" y="2352012"/>
            <a:ext cx="795600" cy="599600"/>
          </a:xfrm>
          <a:prstGeom prst="rect">
            <a:avLst/>
          </a:prstGeom>
          <a:noFill/>
          <a:ln>
            <a:noFill/>
          </a:ln>
        </p:spPr>
        <p:txBody>
          <a:bodyPr spcFirstLastPara="1" wrap="square" lIns="121900" tIns="60933" rIns="121900" bIns="60933" anchor="ctr" anchorCtr="0">
            <a:noAutofit/>
          </a:bodyPr>
          <a:lstStyle/>
          <a:p>
            <a:pPr algn="ctr"/>
            <a:r>
              <a:rPr lang="en" sz="3200" b="1">
                <a:solidFill>
                  <a:srgbClr val="FFFFFF"/>
                </a:solidFill>
                <a:latin typeface="Roboto Slab" pitchFamily="2" charset="0"/>
                <a:ea typeface="Roboto Slab" pitchFamily="2" charset="0"/>
                <a:cs typeface="Nixie One"/>
                <a:sym typeface="Nixie One"/>
              </a:rPr>
              <a:t>02</a:t>
            </a:r>
            <a:endParaRPr sz="3200" b="1">
              <a:latin typeface="Roboto Slab" pitchFamily="2" charset="0"/>
              <a:ea typeface="Roboto Slab" pitchFamily="2" charset="0"/>
              <a:cs typeface="Nixie One"/>
              <a:sym typeface="Nixie One"/>
            </a:endParaRPr>
          </a:p>
        </p:txBody>
      </p:sp>
      <p:cxnSp>
        <p:nvCxnSpPr>
          <p:cNvPr id="283" name="Google Shape;283;p25"/>
          <p:cNvCxnSpPr/>
          <p:nvPr/>
        </p:nvCxnSpPr>
        <p:spPr>
          <a:xfrm>
            <a:off x="5967984" y="2389856"/>
            <a:ext cx="0" cy="524000"/>
          </a:xfrm>
          <a:prstGeom prst="straightConnector1">
            <a:avLst/>
          </a:prstGeom>
          <a:noFill/>
          <a:ln w="9525" cap="rnd" cmpd="sng">
            <a:solidFill>
              <a:srgbClr val="FFFFFF"/>
            </a:solidFill>
            <a:prstDash val="solid"/>
            <a:round/>
            <a:headEnd type="none" w="sm" len="sm"/>
            <a:tailEnd type="none" w="sm" len="sm"/>
          </a:ln>
        </p:spPr>
      </p:cxnSp>
      <p:sp>
        <p:nvSpPr>
          <p:cNvPr id="284" name="Google Shape;284;p25"/>
          <p:cNvSpPr txBox="1"/>
          <p:nvPr/>
        </p:nvSpPr>
        <p:spPr>
          <a:xfrm>
            <a:off x="6042345" y="2375377"/>
            <a:ext cx="1846800" cy="614000"/>
          </a:xfrm>
          <a:prstGeom prst="rect">
            <a:avLst/>
          </a:prstGeom>
          <a:noFill/>
          <a:ln>
            <a:noFill/>
          </a:ln>
        </p:spPr>
        <p:txBody>
          <a:bodyPr spcFirstLastPara="1" wrap="square" lIns="121900" tIns="60933" rIns="121900" bIns="60933" anchor="ctr" anchorCtr="0">
            <a:noAutofit/>
          </a:bodyPr>
          <a:lstStyle/>
          <a:p>
            <a:pPr>
              <a:lnSpc>
                <a:spcPct val="83333"/>
              </a:lnSpc>
            </a:pPr>
            <a:r>
              <a:rPr lang="en-US" sz="1600" b="1" dirty="0">
                <a:solidFill>
                  <a:srgbClr val="FFFFFF"/>
                </a:solidFill>
                <a:latin typeface="Roboto Slab" pitchFamily="2" charset="0"/>
                <a:ea typeface="Roboto Slab" pitchFamily="2" charset="0"/>
                <a:cs typeface="Nixie One"/>
                <a:sym typeface="Nixie One"/>
              </a:rPr>
              <a:t>Build input data</a:t>
            </a:r>
            <a:endParaRPr sz="1333" dirty="0">
              <a:solidFill>
                <a:srgbClr val="FFFFFF"/>
              </a:solidFill>
              <a:latin typeface="Roboto Slab" pitchFamily="2" charset="0"/>
              <a:ea typeface="Roboto Slab" pitchFamily="2" charset="0"/>
              <a:cs typeface="Nixie One"/>
              <a:sym typeface="Nixie One"/>
            </a:endParaRPr>
          </a:p>
        </p:txBody>
      </p:sp>
      <p:sp>
        <p:nvSpPr>
          <p:cNvPr id="285" name="Google Shape;285;p25"/>
          <p:cNvSpPr txBox="1"/>
          <p:nvPr/>
        </p:nvSpPr>
        <p:spPr>
          <a:xfrm>
            <a:off x="5171931" y="3364045"/>
            <a:ext cx="795600" cy="599600"/>
          </a:xfrm>
          <a:prstGeom prst="rect">
            <a:avLst/>
          </a:prstGeom>
          <a:noFill/>
          <a:ln>
            <a:noFill/>
          </a:ln>
        </p:spPr>
        <p:txBody>
          <a:bodyPr spcFirstLastPara="1" wrap="square" lIns="121900" tIns="60933" rIns="121900" bIns="60933" anchor="ctr" anchorCtr="0">
            <a:noAutofit/>
          </a:bodyPr>
          <a:lstStyle/>
          <a:p>
            <a:pPr algn="ctr"/>
            <a:r>
              <a:rPr lang="en" sz="3200" b="1">
                <a:solidFill>
                  <a:srgbClr val="FFFFFF"/>
                </a:solidFill>
                <a:latin typeface="Roboto Slab" pitchFamily="2" charset="0"/>
                <a:ea typeface="Roboto Slab" pitchFamily="2" charset="0"/>
                <a:cs typeface="Nixie One"/>
                <a:sym typeface="Nixie One"/>
              </a:rPr>
              <a:t>03</a:t>
            </a:r>
            <a:endParaRPr sz="3200" b="1">
              <a:solidFill>
                <a:srgbClr val="FFFFFF"/>
              </a:solidFill>
              <a:latin typeface="Roboto Slab" pitchFamily="2" charset="0"/>
              <a:ea typeface="Roboto Slab" pitchFamily="2" charset="0"/>
              <a:cs typeface="Nixie One"/>
              <a:sym typeface="Nixie One"/>
            </a:endParaRPr>
          </a:p>
        </p:txBody>
      </p:sp>
      <p:cxnSp>
        <p:nvCxnSpPr>
          <p:cNvPr id="286" name="Google Shape;286;p25"/>
          <p:cNvCxnSpPr/>
          <p:nvPr/>
        </p:nvCxnSpPr>
        <p:spPr>
          <a:xfrm>
            <a:off x="5967984" y="3401891"/>
            <a:ext cx="0" cy="524000"/>
          </a:xfrm>
          <a:prstGeom prst="straightConnector1">
            <a:avLst/>
          </a:prstGeom>
          <a:noFill/>
          <a:ln w="9525" cap="rnd" cmpd="sng">
            <a:solidFill>
              <a:srgbClr val="FFFFFF"/>
            </a:solidFill>
            <a:prstDash val="solid"/>
            <a:round/>
            <a:headEnd type="none" w="sm" len="sm"/>
            <a:tailEnd type="none" w="sm" len="sm"/>
          </a:ln>
        </p:spPr>
      </p:cxnSp>
      <p:sp>
        <p:nvSpPr>
          <p:cNvPr id="287" name="Google Shape;287;p25"/>
          <p:cNvSpPr txBox="1"/>
          <p:nvPr/>
        </p:nvSpPr>
        <p:spPr>
          <a:xfrm>
            <a:off x="6042345" y="3288463"/>
            <a:ext cx="2099120" cy="765600"/>
          </a:xfrm>
          <a:prstGeom prst="rect">
            <a:avLst/>
          </a:prstGeom>
          <a:noFill/>
          <a:ln>
            <a:noFill/>
          </a:ln>
        </p:spPr>
        <p:txBody>
          <a:bodyPr spcFirstLastPara="1" wrap="square" lIns="121900" tIns="60933" rIns="121900" bIns="60933" anchor="ctr" anchorCtr="0">
            <a:noAutofit/>
          </a:bodyPr>
          <a:lstStyle/>
          <a:p>
            <a:pPr>
              <a:lnSpc>
                <a:spcPct val="83333"/>
              </a:lnSpc>
            </a:pPr>
            <a:r>
              <a:rPr lang="en-US" sz="1600" b="1" dirty="0">
                <a:solidFill>
                  <a:srgbClr val="FFFFFF"/>
                </a:solidFill>
                <a:latin typeface="Roboto Slab" pitchFamily="2" charset="0"/>
                <a:ea typeface="Roboto Slab" pitchFamily="2" charset="0"/>
                <a:cs typeface="Nixie One"/>
                <a:sym typeface="Nixie One"/>
              </a:rPr>
              <a:t>Data processing &amp; analysis</a:t>
            </a:r>
            <a:endParaRPr sz="1333" dirty="0">
              <a:solidFill>
                <a:srgbClr val="FFFFFF"/>
              </a:solidFill>
              <a:latin typeface="Roboto Slab" pitchFamily="2" charset="0"/>
              <a:ea typeface="Roboto Slab" pitchFamily="2" charset="0"/>
              <a:cs typeface="Nixie One"/>
              <a:sym typeface="Nixie One"/>
            </a:endParaRPr>
          </a:p>
        </p:txBody>
      </p:sp>
      <p:sp>
        <p:nvSpPr>
          <p:cNvPr id="288" name="Google Shape;288;p25"/>
          <p:cNvSpPr txBox="1"/>
          <p:nvPr/>
        </p:nvSpPr>
        <p:spPr>
          <a:xfrm>
            <a:off x="5171932" y="4338179"/>
            <a:ext cx="795600" cy="599600"/>
          </a:xfrm>
          <a:prstGeom prst="rect">
            <a:avLst/>
          </a:prstGeom>
          <a:noFill/>
          <a:ln>
            <a:noFill/>
          </a:ln>
        </p:spPr>
        <p:txBody>
          <a:bodyPr spcFirstLastPara="1" wrap="square" lIns="121900" tIns="60933" rIns="121900" bIns="60933" anchor="ctr" anchorCtr="0">
            <a:noAutofit/>
          </a:bodyPr>
          <a:lstStyle/>
          <a:p>
            <a:pPr algn="ctr"/>
            <a:r>
              <a:rPr lang="en" sz="3200" b="1">
                <a:solidFill>
                  <a:srgbClr val="FFFFFF"/>
                </a:solidFill>
                <a:latin typeface="Roboto Slab" pitchFamily="2" charset="0"/>
                <a:ea typeface="Roboto Slab" pitchFamily="2" charset="0"/>
                <a:cs typeface="Nixie One"/>
                <a:sym typeface="Nixie One"/>
              </a:rPr>
              <a:t>04</a:t>
            </a:r>
            <a:endParaRPr sz="3200" b="1">
              <a:solidFill>
                <a:srgbClr val="FFFFFF"/>
              </a:solidFill>
              <a:latin typeface="Roboto Slab" pitchFamily="2" charset="0"/>
              <a:ea typeface="Roboto Slab" pitchFamily="2" charset="0"/>
              <a:cs typeface="Nixie One"/>
              <a:sym typeface="Nixie One"/>
            </a:endParaRPr>
          </a:p>
        </p:txBody>
      </p:sp>
      <p:cxnSp>
        <p:nvCxnSpPr>
          <p:cNvPr id="289" name="Google Shape;289;p25"/>
          <p:cNvCxnSpPr/>
          <p:nvPr/>
        </p:nvCxnSpPr>
        <p:spPr>
          <a:xfrm>
            <a:off x="5967981" y="4376013"/>
            <a:ext cx="0" cy="524000"/>
          </a:xfrm>
          <a:prstGeom prst="straightConnector1">
            <a:avLst/>
          </a:prstGeom>
          <a:noFill/>
          <a:ln w="9525" cap="rnd" cmpd="sng">
            <a:solidFill>
              <a:srgbClr val="FFFFFF"/>
            </a:solidFill>
            <a:prstDash val="solid"/>
            <a:round/>
            <a:headEnd type="none" w="sm" len="sm"/>
            <a:tailEnd type="none" w="sm" len="sm"/>
          </a:ln>
        </p:spPr>
      </p:cxnSp>
      <p:sp>
        <p:nvSpPr>
          <p:cNvPr id="290" name="Google Shape;290;p25"/>
          <p:cNvSpPr txBox="1"/>
          <p:nvPr/>
        </p:nvSpPr>
        <p:spPr>
          <a:xfrm>
            <a:off x="6042343" y="4264240"/>
            <a:ext cx="2099122" cy="765600"/>
          </a:xfrm>
          <a:prstGeom prst="rect">
            <a:avLst/>
          </a:prstGeom>
          <a:noFill/>
          <a:ln>
            <a:noFill/>
          </a:ln>
        </p:spPr>
        <p:txBody>
          <a:bodyPr spcFirstLastPara="1" wrap="square" lIns="121900" tIns="60933" rIns="121900" bIns="60933" anchor="ctr" anchorCtr="0">
            <a:noAutofit/>
          </a:bodyPr>
          <a:lstStyle/>
          <a:p>
            <a:pPr>
              <a:lnSpc>
                <a:spcPct val="83333"/>
              </a:lnSpc>
            </a:pPr>
            <a:r>
              <a:rPr lang="en-US" sz="1600" b="1" dirty="0">
                <a:solidFill>
                  <a:srgbClr val="FFFFFF"/>
                </a:solidFill>
                <a:latin typeface="Roboto Slab" pitchFamily="2" charset="0"/>
                <a:ea typeface="Roboto Slab" pitchFamily="2" charset="0"/>
                <a:cs typeface="Nixie One"/>
                <a:sym typeface="Nixie One"/>
              </a:rPr>
              <a:t>Model building</a:t>
            </a:r>
            <a:endParaRPr sz="1333" dirty="0">
              <a:solidFill>
                <a:srgbClr val="FFFFFF"/>
              </a:solidFill>
              <a:latin typeface="Roboto Slab" pitchFamily="2" charset="0"/>
              <a:ea typeface="Roboto Slab" pitchFamily="2" charset="0"/>
              <a:cs typeface="Nixie One"/>
              <a:sym typeface="Nixie One"/>
            </a:endParaRPr>
          </a:p>
        </p:txBody>
      </p:sp>
      <p:sp>
        <p:nvSpPr>
          <p:cNvPr id="291" name="Google Shape;291;p25"/>
          <p:cNvSpPr/>
          <p:nvPr/>
        </p:nvSpPr>
        <p:spPr>
          <a:xfrm flipH="1">
            <a:off x="5049501" y="1175750"/>
            <a:ext cx="95080" cy="4965125"/>
          </a:xfrm>
          <a:custGeom>
            <a:avLst/>
            <a:gdLst/>
            <a:ahLst/>
            <a:cxnLst/>
            <a:rect l="l" t="t" r="r" b="b"/>
            <a:pathLst>
              <a:path w="120000" h="120000" extrusionOk="0">
                <a:moveTo>
                  <a:pt x="0" y="115785"/>
                </a:moveTo>
                <a:lnTo>
                  <a:pt x="0" y="3719"/>
                </a:lnTo>
                <a:lnTo>
                  <a:pt x="120000" y="0"/>
                </a:lnTo>
                <a:lnTo>
                  <a:pt x="120000" y="120000"/>
                </a:lnTo>
                <a:lnTo>
                  <a:pt x="0" y="115785"/>
                </a:lnTo>
                <a:close/>
              </a:path>
            </a:pathLst>
          </a:custGeom>
          <a:gradFill>
            <a:gsLst>
              <a:gs pos="0">
                <a:srgbClr val="FFFFFF">
                  <a:alpha val="9803"/>
                </a:srgbClr>
              </a:gs>
              <a:gs pos="100000">
                <a:srgbClr val="FFFFFF">
                  <a:alpha val="24705"/>
                </a:srgbClr>
              </a:gs>
            </a:gsLst>
            <a:lin ang="0" scaled="0"/>
          </a:gradFill>
          <a:ln>
            <a:noFill/>
          </a:ln>
        </p:spPr>
        <p:txBody>
          <a:bodyPr spcFirstLastPara="1" wrap="square" lIns="121900" tIns="60933" rIns="121900" bIns="60933" anchor="ctr" anchorCtr="0">
            <a:noAutofit/>
          </a:bodyPr>
          <a:lstStyle/>
          <a:p>
            <a:pPr algn="ctr"/>
            <a:endParaRPr sz="3200">
              <a:solidFill>
                <a:srgbClr val="FFFFFF"/>
              </a:solidFill>
              <a:latin typeface="Roboto Slab" pitchFamily="2" charset="0"/>
              <a:ea typeface="Roboto Slab" pitchFamily="2" charset="0"/>
              <a:cs typeface="Arial"/>
              <a:sym typeface="Arial"/>
            </a:endParaRPr>
          </a:p>
        </p:txBody>
      </p:sp>
      <p:sp>
        <p:nvSpPr>
          <p:cNvPr id="312" name="Google Shape;312;p25"/>
          <p:cNvSpPr txBox="1">
            <a:spLocks noGrp="1"/>
          </p:cNvSpPr>
          <p:nvPr>
            <p:ph type="sldNum" idx="12"/>
          </p:nvPr>
        </p:nvSpPr>
        <p:spPr>
          <a:xfrm>
            <a:off x="-68067" y="6425867"/>
            <a:ext cx="465600" cy="432000"/>
          </a:xfrm>
          <a:prstGeom prst="rect">
            <a:avLst/>
          </a:prstGeom>
        </p:spPr>
        <p:txBody>
          <a:bodyPr spcFirstLastPara="1" wrap="square" lIns="121900" tIns="121900" rIns="121900" bIns="121900" anchor="t" anchorCtr="0">
            <a:noAutofit/>
          </a:bodyPr>
          <a:lstStyle/>
          <a:p>
            <a:fld id="{00000000-1234-1234-1234-123412341234}" type="slidenum">
              <a:rPr lang="en"/>
              <a:pPr/>
              <a:t>2</a:t>
            </a:fld>
            <a:endParaRPr/>
          </a:p>
        </p:txBody>
      </p:sp>
      <p:sp>
        <p:nvSpPr>
          <p:cNvPr id="53" name="Google Shape;288;p25"/>
          <p:cNvSpPr txBox="1"/>
          <p:nvPr/>
        </p:nvSpPr>
        <p:spPr>
          <a:xfrm>
            <a:off x="5166565" y="5331681"/>
            <a:ext cx="795600" cy="599600"/>
          </a:xfrm>
          <a:prstGeom prst="rect">
            <a:avLst/>
          </a:prstGeom>
          <a:noFill/>
          <a:ln>
            <a:noFill/>
          </a:ln>
        </p:spPr>
        <p:txBody>
          <a:bodyPr spcFirstLastPara="1" wrap="square" lIns="121900" tIns="60933" rIns="121900" bIns="60933" anchor="ctr" anchorCtr="0">
            <a:noAutofit/>
          </a:bodyPr>
          <a:lstStyle/>
          <a:p>
            <a:pPr algn="ctr"/>
            <a:r>
              <a:rPr lang="en" sz="3200" b="1" dirty="0">
                <a:solidFill>
                  <a:srgbClr val="FFFFFF"/>
                </a:solidFill>
                <a:latin typeface="Roboto Slab" pitchFamily="2" charset="0"/>
                <a:ea typeface="Roboto Slab" pitchFamily="2" charset="0"/>
                <a:cs typeface="Nixie One"/>
                <a:sym typeface="Nixie One"/>
              </a:rPr>
              <a:t>05</a:t>
            </a:r>
            <a:endParaRPr sz="3200" b="1" dirty="0">
              <a:solidFill>
                <a:srgbClr val="FFFFFF"/>
              </a:solidFill>
              <a:latin typeface="Roboto Slab" pitchFamily="2" charset="0"/>
              <a:ea typeface="Roboto Slab" pitchFamily="2" charset="0"/>
              <a:cs typeface="Nixie One"/>
              <a:sym typeface="Nixie One"/>
            </a:endParaRPr>
          </a:p>
        </p:txBody>
      </p:sp>
      <p:cxnSp>
        <p:nvCxnSpPr>
          <p:cNvPr id="55" name="Google Shape;289;p25"/>
          <p:cNvCxnSpPr/>
          <p:nvPr/>
        </p:nvCxnSpPr>
        <p:spPr>
          <a:xfrm>
            <a:off x="5967970" y="5353036"/>
            <a:ext cx="0" cy="524000"/>
          </a:xfrm>
          <a:prstGeom prst="straightConnector1">
            <a:avLst/>
          </a:prstGeom>
          <a:noFill/>
          <a:ln w="9525" cap="rnd" cmpd="sng">
            <a:solidFill>
              <a:srgbClr val="FFFFFF"/>
            </a:solidFill>
            <a:prstDash val="solid"/>
            <a:round/>
            <a:headEnd type="none" w="sm" len="sm"/>
            <a:tailEnd type="none" w="sm" len="sm"/>
          </a:ln>
        </p:spPr>
      </p:cxnSp>
      <p:sp>
        <p:nvSpPr>
          <p:cNvPr id="56" name="Google Shape;290;p25"/>
          <p:cNvSpPr txBox="1"/>
          <p:nvPr/>
        </p:nvSpPr>
        <p:spPr>
          <a:xfrm>
            <a:off x="6042332" y="5241263"/>
            <a:ext cx="1664754" cy="765600"/>
          </a:xfrm>
          <a:prstGeom prst="rect">
            <a:avLst/>
          </a:prstGeom>
          <a:noFill/>
          <a:ln>
            <a:noFill/>
          </a:ln>
        </p:spPr>
        <p:txBody>
          <a:bodyPr spcFirstLastPara="1" wrap="square" lIns="121900" tIns="60933" rIns="121900" bIns="60933" anchor="ctr" anchorCtr="0">
            <a:noAutofit/>
          </a:bodyPr>
          <a:lstStyle/>
          <a:p>
            <a:pPr>
              <a:lnSpc>
                <a:spcPct val="83333"/>
              </a:lnSpc>
            </a:pPr>
            <a:r>
              <a:rPr lang="en-US" sz="1600" b="1" dirty="0">
                <a:solidFill>
                  <a:srgbClr val="FFFFFF"/>
                </a:solidFill>
                <a:latin typeface="Roboto Slab" pitchFamily="2" charset="0"/>
                <a:ea typeface="Roboto Slab" pitchFamily="2" charset="0"/>
                <a:cs typeface="Nixie One"/>
                <a:sym typeface="Nixie One"/>
              </a:rPr>
              <a:t>Deployment plan</a:t>
            </a:r>
            <a:endParaRPr sz="1333" dirty="0">
              <a:solidFill>
                <a:srgbClr val="FFFFFF"/>
              </a:solidFill>
              <a:latin typeface="Roboto Slab" pitchFamily="2" charset="0"/>
              <a:ea typeface="Roboto Slab" pitchFamily="2" charset="0"/>
              <a:cs typeface="Nixie One"/>
              <a:sym typeface="Nixie One"/>
            </a:endParaRPr>
          </a:p>
        </p:txBody>
      </p:sp>
      <p:grpSp>
        <p:nvGrpSpPr>
          <p:cNvPr id="57" name="Google Shape;689;p40"/>
          <p:cNvGrpSpPr/>
          <p:nvPr/>
        </p:nvGrpSpPr>
        <p:grpSpPr>
          <a:xfrm>
            <a:off x="4251867" y="5534709"/>
            <a:ext cx="420856" cy="420832"/>
            <a:chOff x="576250" y="4319400"/>
            <a:chExt cx="442075" cy="442050"/>
          </a:xfrm>
        </p:grpSpPr>
        <p:sp>
          <p:nvSpPr>
            <p:cNvPr id="58" name="Google Shape;690;p40"/>
            <p:cNvSpPr/>
            <p:nvPr/>
          </p:nvSpPr>
          <p:spPr>
            <a:xfrm>
              <a:off x="576250" y="4319400"/>
              <a:ext cx="442075" cy="442050"/>
            </a:xfrm>
            <a:custGeom>
              <a:avLst/>
              <a:gdLst/>
              <a:ahLst/>
              <a:cxnLst/>
              <a:rect l="l" t="t" r="r" b="b"/>
              <a:pathLst>
                <a:path w="17683" h="17682" fill="none" extrusionOk="0">
                  <a:moveTo>
                    <a:pt x="11472" y="17292"/>
                  </a:moveTo>
                  <a:lnTo>
                    <a:pt x="11472" y="12153"/>
                  </a:lnTo>
                  <a:lnTo>
                    <a:pt x="16416" y="7209"/>
                  </a:lnTo>
                  <a:lnTo>
                    <a:pt x="16416" y="7209"/>
                  </a:lnTo>
                  <a:lnTo>
                    <a:pt x="16562" y="7063"/>
                  </a:lnTo>
                  <a:lnTo>
                    <a:pt x="16684" y="6868"/>
                  </a:lnTo>
                  <a:lnTo>
                    <a:pt x="16830" y="6674"/>
                  </a:lnTo>
                  <a:lnTo>
                    <a:pt x="16927" y="6479"/>
                  </a:lnTo>
                  <a:lnTo>
                    <a:pt x="17146" y="6040"/>
                  </a:lnTo>
                  <a:lnTo>
                    <a:pt x="17317" y="5553"/>
                  </a:lnTo>
                  <a:lnTo>
                    <a:pt x="17439" y="5042"/>
                  </a:lnTo>
                  <a:lnTo>
                    <a:pt x="17560" y="4506"/>
                  </a:lnTo>
                  <a:lnTo>
                    <a:pt x="17633" y="3970"/>
                  </a:lnTo>
                  <a:lnTo>
                    <a:pt x="17658" y="3434"/>
                  </a:lnTo>
                  <a:lnTo>
                    <a:pt x="17682" y="2898"/>
                  </a:lnTo>
                  <a:lnTo>
                    <a:pt x="17682" y="2411"/>
                  </a:lnTo>
                  <a:lnTo>
                    <a:pt x="17658" y="1949"/>
                  </a:lnTo>
                  <a:lnTo>
                    <a:pt x="17609" y="1510"/>
                  </a:lnTo>
                  <a:lnTo>
                    <a:pt x="17536" y="1145"/>
                  </a:lnTo>
                  <a:lnTo>
                    <a:pt x="17463" y="828"/>
                  </a:lnTo>
                  <a:lnTo>
                    <a:pt x="17366" y="585"/>
                  </a:lnTo>
                  <a:lnTo>
                    <a:pt x="17292" y="487"/>
                  </a:lnTo>
                  <a:lnTo>
                    <a:pt x="17244" y="439"/>
                  </a:lnTo>
                  <a:lnTo>
                    <a:pt x="17244" y="439"/>
                  </a:lnTo>
                  <a:lnTo>
                    <a:pt x="17195" y="390"/>
                  </a:lnTo>
                  <a:lnTo>
                    <a:pt x="17098" y="317"/>
                  </a:lnTo>
                  <a:lnTo>
                    <a:pt x="16854" y="219"/>
                  </a:lnTo>
                  <a:lnTo>
                    <a:pt x="16537" y="146"/>
                  </a:lnTo>
                  <a:lnTo>
                    <a:pt x="16172" y="73"/>
                  </a:lnTo>
                  <a:lnTo>
                    <a:pt x="15734" y="25"/>
                  </a:lnTo>
                  <a:lnTo>
                    <a:pt x="15271" y="0"/>
                  </a:lnTo>
                  <a:lnTo>
                    <a:pt x="14784" y="0"/>
                  </a:lnTo>
                  <a:lnTo>
                    <a:pt x="14248" y="25"/>
                  </a:lnTo>
                  <a:lnTo>
                    <a:pt x="13712" y="49"/>
                  </a:lnTo>
                  <a:lnTo>
                    <a:pt x="13176" y="122"/>
                  </a:lnTo>
                  <a:lnTo>
                    <a:pt x="12641" y="244"/>
                  </a:lnTo>
                  <a:lnTo>
                    <a:pt x="12129" y="366"/>
                  </a:lnTo>
                  <a:lnTo>
                    <a:pt x="11642" y="536"/>
                  </a:lnTo>
                  <a:lnTo>
                    <a:pt x="11204" y="755"/>
                  </a:lnTo>
                  <a:lnTo>
                    <a:pt x="10985" y="853"/>
                  </a:lnTo>
                  <a:lnTo>
                    <a:pt x="10814" y="999"/>
                  </a:lnTo>
                  <a:lnTo>
                    <a:pt x="10619" y="1121"/>
                  </a:lnTo>
                  <a:lnTo>
                    <a:pt x="10473" y="1267"/>
                  </a:lnTo>
                  <a:lnTo>
                    <a:pt x="5529" y="6211"/>
                  </a:lnTo>
                  <a:lnTo>
                    <a:pt x="390" y="6211"/>
                  </a:lnTo>
                  <a:lnTo>
                    <a:pt x="390" y="6211"/>
                  </a:lnTo>
                  <a:lnTo>
                    <a:pt x="244" y="6235"/>
                  </a:lnTo>
                  <a:lnTo>
                    <a:pt x="147" y="6259"/>
                  </a:lnTo>
                  <a:lnTo>
                    <a:pt x="49" y="6308"/>
                  </a:lnTo>
                  <a:lnTo>
                    <a:pt x="0" y="6381"/>
                  </a:lnTo>
                  <a:lnTo>
                    <a:pt x="0" y="6454"/>
                  </a:lnTo>
                  <a:lnTo>
                    <a:pt x="25" y="6552"/>
                  </a:lnTo>
                  <a:lnTo>
                    <a:pt x="74" y="6649"/>
                  </a:lnTo>
                  <a:lnTo>
                    <a:pt x="171" y="6771"/>
                  </a:lnTo>
                  <a:lnTo>
                    <a:pt x="2582" y="9158"/>
                  </a:lnTo>
                  <a:lnTo>
                    <a:pt x="2265" y="9474"/>
                  </a:lnTo>
                  <a:lnTo>
                    <a:pt x="950" y="9718"/>
                  </a:lnTo>
                  <a:lnTo>
                    <a:pt x="950" y="9718"/>
                  </a:lnTo>
                  <a:lnTo>
                    <a:pt x="804" y="9767"/>
                  </a:lnTo>
                  <a:lnTo>
                    <a:pt x="682" y="9815"/>
                  </a:lnTo>
                  <a:lnTo>
                    <a:pt x="609" y="9913"/>
                  </a:lnTo>
                  <a:lnTo>
                    <a:pt x="561" y="9986"/>
                  </a:lnTo>
                  <a:lnTo>
                    <a:pt x="561" y="10083"/>
                  </a:lnTo>
                  <a:lnTo>
                    <a:pt x="585" y="10205"/>
                  </a:lnTo>
                  <a:lnTo>
                    <a:pt x="634" y="10302"/>
                  </a:lnTo>
                  <a:lnTo>
                    <a:pt x="731" y="10424"/>
                  </a:lnTo>
                  <a:lnTo>
                    <a:pt x="7258" y="16951"/>
                  </a:lnTo>
                  <a:lnTo>
                    <a:pt x="7258" y="16951"/>
                  </a:lnTo>
                  <a:lnTo>
                    <a:pt x="7380" y="17049"/>
                  </a:lnTo>
                  <a:lnTo>
                    <a:pt x="7477" y="17097"/>
                  </a:lnTo>
                  <a:lnTo>
                    <a:pt x="7599" y="17122"/>
                  </a:lnTo>
                  <a:lnTo>
                    <a:pt x="7697" y="17122"/>
                  </a:lnTo>
                  <a:lnTo>
                    <a:pt x="7770" y="17073"/>
                  </a:lnTo>
                  <a:lnTo>
                    <a:pt x="7867" y="17000"/>
                  </a:lnTo>
                  <a:lnTo>
                    <a:pt x="7916" y="16878"/>
                  </a:lnTo>
                  <a:lnTo>
                    <a:pt x="7965" y="16732"/>
                  </a:lnTo>
                  <a:lnTo>
                    <a:pt x="8208" y="15417"/>
                  </a:lnTo>
                  <a:lnTo>
                    <a:pt x="8525" y="15100"/>
                  </a:lnTo>
                  <a:lnTo>
                    <a:pt x="10911" y="17511"/>
                  </a:lnTo>
                  <a:lnTo>
                    <a:pt x="10911" y="17511"/>
                  </a:lnTo>
                  <a:lnTo>
                    <a:pt x="11033" y="17609"/>
                  </a:lnTo>
                  <a:lnTo>
                    <a:pt x="11131" y="17658"/>
                  </a:lnTo>
                  <a:lnTo>
                    <a:pt x="11228" y="17682"/>
                  </a:lnTo>
                  <a:lnTo>
                    <a:pt x="11301" y="17682"/>
                  </a:lnTo>
                  <a:lnTo>
                    <a:pt x="11374" y="17633"/>
                  </a:lnTo>
                  <a:lnTo>
                    <a:pt x="11423" y="17536"/>
                  </a:lnTo>
                  <a:lnTo>
                    <a:pt x="11447" y="17438"/>
                  </a:lnTo>
                  <a:lnTo>
                    <a:pt x="11472" y="17292"/>
                  </a:lnTo>
                  <a:lnTo>
                    <a:pt x="11472" y="17292"/>
                  </a:lnTo>
                  <a:close/>
                  <a:moveTo>
                    <a:pt x="6162" y="12202"/>
                  </a:moveTo>
                  <a:lnTo>
                    <a:pt x="6162" y="12202"/>
                  </a:lnTo>
                  <a:lnTo>
                    <a:pt x="6089" y="12275"/>
                  </a:lnTo>
                  <a:lnTo>
                    <a:pt x="6016" y="12324"/>
                  </a:lnTo>
                  <a:lnTo>
                    <a:pt x="5919" y="12348"/>
                  </a:lnTo>
                  <a:lnTo>
                    <a:pt x="5821" y="12348"/>
                  </a:lnTo>
                  <a:lnTo>
                    <a:pt x="5724" y="12348"/>
                  </a:lnTo>
                  <a:lnTo>
                    <a:pt x="5626" y="12324"/>
                  </a:lnTo>
                  <a:lnTo>
                    <a:pt x="5553" y="12275"/>
                  </a:lnTo>
                  <a:lnTo>
                    <a:pt x="5480" y="12202"/>
                  </a:lnTo>
                  <a:lnTo>
                    <a:pt x="5480" y="12202"/>
                  </a:lnTo>
                  <a:lnTo>
                    <a:pt x="5407" y="12129"/>
                  </a:lnTo>
                  <a:lnTo>
                    <a:pt x="5359" y="12056"/>
                  </a:lnTo>
                  <a:lnTo>
                    <a:pt x="5334" y="11959"/>
                  </a:lnTo>
                  <a:lnTo>
                    <a:pt x="5334" y="11861"/>
                  </a:lnTo>
                  <a:lnTo>
                    <a:pt x="5334" y="11764"/>
                  </a:lnTo>
                  <a:lnTo>
                    <a:pt x="5359" y="11666"/>
                  </a:lnTo>
                  <a:lnTo>
                    <a:pt x="5407" y="11593"/>
                  </a:lnTo>
                  <a:lnTo>
                    <a:pt x="5480" y="11520"/>
                  </a:lnTo>
                  <a:lnTo>
                    <a:pt x="8013" y="8987"/>
                  </a:lnTo>
                  <a:lnTo>
                    <a:pt x="8013" y="8987"/>
                  </a:lnTo>
                  <a:lnTo>
                    <a:pt x="8086" y="8939"/>
                  </a:lnTo>
                  <a:lnTo>
                    <a:pt x="8159" y="8890"/>
                  </a:lnTo>
                  <a:lnTo>
                    <a:pt x="8257" y="8865"/>
                  </a:lnTo>
                  <a:lnTo>
                    <a:pt x="8354" y="8841"/>
                  </a:lnTo>
                  <a:lnTo>
                    <a:pt x="8452" y="8865"/>
                  </a:lnTo>
                  <a:lnTo>
                    <a:pt x="8525" y="8890"/>
                  </a:lnTo>
                  <a:lnTo>
                    <a:pt x="8622" y="8939"/>
                  </a:lnTo>
                  <a:lnTo>
                    <a:pt x="8695" y="8987"/>
                  </a:lnTo>
                  <a:lnTo>
                    <a:pt x="8695" y="8987"/>
                  </a:lnTo>
                  <a:lnTo>
                    <a:pt x="8744" y="9060"/>
                  </a:lnTo>
                  <a:lnTo>
                    <a:pt x="8793" y="9158"/>
                  </a:lnTo>
                  <a:lnTo>
                    <a:pt x="8817" y="9231"/>
                  </a:lnTo>
                  <a:lnTo>
                    <a:pt x="8841" y="9328"/>
                  </a:lnTo>
                  <a:lnTo>
                    <a:pt x="8817" y="9426"/>
                  </a:lnTo>
                  <a:lnTo>
                    <a:pt x="8793" y="9523"/>
                  </a:lnTo>
                  <a:lnTo>
                    <a:pt x="8744" y="9596"/>
                  </a:lnTo>
                  <a:lnTo>
                    <a:pt x="8695" y="9669"/>
                  </a:lnTo>
                  <a:lnTo>
                    <a:pt x="6162" y="12202"/>
                  </a:lnTo>
                  <a:close/>
                  <a:moveTo>
                    <a:pt x="13396" y="7307"/>
                  </a:moveTo>
                  <a:lnTo>
                    <a:pt x="13396" y="7307"/>
                  </a:lnTo>
                  <a:lnTo>
                    <a:pt x="13274" y="7404"/>
                  </a:lnTo>
                  <a:lnTo>
                    <a:pt x="13152" y="7477"/>
                  </a:lnTo>
                  <a:lnTo>
                    <a:pt x="13006" y="7526"/>
                  </a:lnTo>
                  <a:lnTo>
                    <a:pt x="12836" y="7550"/>
                  </a:lnTo>
                  <a:lnTo>
                    <a:pt x="12689" y="7526"/>
                  </a:lnTo>
                  <a:lnTo>
                    <a:pt x="12543" y="7477"/>
                  </a:lnTo>
                  <a:lnTo>
                    <a:pt x="12421" y="7404"/>
                  </a:lnTo>
                  <a:lnTo>
                    <a:pt x="12300" y="7307"/>
                  </a:lnTo>
                  <a:lnTo>
                    <a:pt x="10376" y="5383"/>
                  </a:lnTo>
                  <a:lnTo>
                    <a:pt x="10376" y="5383"/>
                  </a:lnTo>
                  <a:lnTo>
                    <a:pt x="10278" y="5261"/>
                  </a:lnTo>
                  <a:lnTo>
                    <a:pt x="10205" y="5139"/>
                  </a:lnTo>
                  <a:lnTo>
                    <a:pt x="10156" y="4993"/>
                  </a:lnTo>
                  <a:lnTo>
                    <a:pt x="10132" y="4847"/>
                  </a:lnTo>
                  <a:lnTo>
                    <a:pt x="10156" y="4676"/>
                  </a:lnTo>
                  <a:lnTo>
                    <a:pt x="10205" y="4530"/>
                  </a:lnTo>
                  <a:lnTo>
                    <a:pt x="10278" y="4408"/>
                  </a:lnTo>
                  <a:lnTo>
                    <a:pt x="10376" y="4287"/>
                  </a:lnTo>
                  <a:lnTo>
                    <a:pt x="10376" y="4287"/>
                  </a:lnTo>
                  <a:lnTo>
                    <a:pt x="11326" y="3313"/>
                  </a:lnTo>
                  <a:lnTo>
                    <a:pt x="11326" y="3313"/>
                  </a:lnTo>
                  <a:lnTo>
                    <a:pt x="11496" y="3166"/>
                  </a:lnTo>
                  <a:lnTo>
                    <a:pt x="11666" y="3045"/>
                  </a:lnTo>
                  <a:lnTo>
                    <a:pt x="11861" y="2947"/>
                  </a:lnTo>
                  <a:lnTo>
                    <a:pt x="12032" y="2850"/>
                  </a:lnTo>
                  <a:lnTo>
                    <a:pt x="12227" y="2777"/>
                  </a:lnTo>
                  <a:lnTo>
                    <a:pt x="12446" y="2728"/>
                  </a:lnTo>
                  <a:lnTo>
                    <a:pt x="12641" y="2704"/>
                  </a:lnTo>
                  <a:lnTo>
                    <a:pt x="12836" y="2704"/>
                  </a:lnTo>
                  <a:lnTo>
                    <a:pt x="13055" y="2704"/>
                  </a:lnTo>
                  <a:lnTo>
                    <a:pt x="13250" y="2728"/>
                  </a:lnTo>
                  <a:lnTo>
                    <a:pt x="13469" y="2777"/>
                  </a:lnTo>
                  <a:lnTo>
                    <a:pt x="13664" y="2850"/>
                  </a:lnTo>
                  <a:lnTo>
                    <a:pt x="13834" y="2947"/>
                  </a:lnTo>
                  <a:lnTo>
                    <a:pt x="14029" y="3045"/>
                  </a:lnTo>
                  <a:lnTo>
                    <a:pt x="14199" y="3166"/>
                  </a:lnTo>
                  <a:lnTo>
                    <a:pt x="14370" y="3313"/>
                  </a:lnTo>
                  <a:lnTo>
                    <a:pt x="14370" y="3313"/>
                  </a:lnTo>
                  <a:lnTo>
                    <a:pt x="14516" y="3483"/>
                  </a:lnTo>
                  <a:lnTo>
                    <a:pt x="14638" y="3653"/>
                  </a:lnTo>
                  <a:lnTo>
                    <a:pt x="14735" y="3848"/>
                  </a:lnTo>
                  <a:lnTo>
                    <a:pt x="14833" y="4019"/>
                  </a:lnTo>
                  <a:lnTo>
                    <a:pt x="14906" y="4214"/>
                  </a:lnTo>
                  <a:lnTo>
                    <a:pt x="14954" y="4433"/>
                  </a:lnTo>
                  <a:lnTo>
                    <a:pt x="14979" y="4628"/>
                  </a:lnTo>
                  <a:lnTo>
                    <a:pt x="14979" y="4847"/>
                  </a:lnTo>
                  <a:lnTo>
                    <a:pt x="14979" y="5042"/>
                  </a:lnTo>
                  <a:lnTo>
                    <a:pt x="14954" y="5237"/>
                  </a:lnTo>
                  <a:lnTo>
                    <a:pt x="14906" y="5456"/>
                  </a:lnTo>
                  <a:lnTo>
                    <a:pt x="14833" y="5651"/>
                  </a:lnTo>
                  <a:lnTo>
                    <a:pt x="14735" y="5821"/>
                  </a:lnTo>
                  <a:lnTo>
                    <a:pt x="14638" y="6016"/>
                  </a:lnTo>
                  <a:lnTo>
                    <a:pt x="14516" y="6186"/>
                  </a:lnTo>
                  <a:lnTo>
                    <a:pt x="14370" y="6357"/>
                  </a:lnTo>
                  <a:lnTo>
                    <a:pt x="14370" y="6357"/>
                  </a:lnTo>
                  <a:lnTo>
                    <a:pt x="13396" y="7307"/>
                  </a:lnTo>
                  <a:lnTo>
                    <a:pt x="13396" y="7307"/>
                  </a:lnTo>
                  <a:close/>
                </a:path>
              </a:pathLst>
            </a:custGeom>
            <a:noFill/>
            <a:ln w="19050" cap="rnd"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Roboto Slab" pitchFamily="2" charset="0"/>
                <a:ea typeface="Roboto Slab" pitchFamily="2" charset="0"/>
              </a:endParaRPr>
            </a:p>
          </p:txBody>
        </p:sp>
        <p:sp>
          <p:nvSpPr>
            <p:cNvPr id="59" name="Google Shape;691;p40"/>
            <p:cNvSpPr/>
            <p:nvPr/>
          </p:nvSpPr>
          <p:spPr>
            <a:xfrm>
              <a:off x="595725" y="4668875"/>
              <a:ext cx="73100" cy="73100"/>
            </a:xfrm>
            <a:custGeom>
              <a:avLst/>
              <a:gdLst/>
              <a:ahLst/>
              <a:cxnLst/>
              <a:rect l="l" t="t" r="r" b="b"/>
              <a:pathLst>
                <a:path w="2924" h="2924" fill="none" extrusionOk="0">
                  <a:moveTo>
                    <a:pt x="2656" y="269"/>
                  </a:moveTo>
                  <a:lnTo>
                    <a:pt x="2656" y="269"/>
                  </a:lnTo>
                  <a:lnTo>
                    <a:pt x="2509" y="147"/>
                  </a:lnTo>
                  <a:lnTo>
                    <a:pt x="2363" y="74"/>
                  </a:lnTo>
                  <a:lnTo>
                    <a:pt x="2193" y="25"/>
                  </a:lnTo>
                  <a:lnTo>
                    <a:pt x="2022" y="1"/>
                  </a:lnTo>
                  <a:lnTo>
                    <a:pt x="1852" y="25"/>
                  </a:lnTo>
                  <a:lnTo>
                    <a:pt x="1681" y="74"/>
                  </a:lnTo>
                  <a:lnTo>
                    <a:pt x="1511" y="147"/>
                  </a:lnTo>
                  <a:lnTo>
                    <a:pt x="1365" y="269"/>
                  </a:lnTo>
                  <a:lnTo>
                    <a:pt x="1365" y="269"/>
                  </a:lnTo>
                  <a:lnTo>
                    <a:pt x="1219" y="488"/>
                  </a:lnTo>
                  <a:lnTo>
                    <a:pt x="999" y="829"/>
                  </a:lnTo>
                  <a:lnTo>
                    <a:pt x="561" y="1730"/>
                  </a:lnTo>
                  <a:lnTo>
                    <a:pt x="171" y="2558"/>
                  </a:lnTo>
                  <a:lnTo>
                    <a:pt x="1" y="2924"/>
                  </a:lnTo>
                  <a:lnTo>
                    <a:pt x="1" y="2924"/>
                  </a:lnTo>
                  <a:lnTo>
                    <a:pt x="366" y="2753"/>
                  </a:lnTo>
                  <a:lnTo>
                    <a:pt x="1194" y="2363"/>
                  </a:lnTo>
                  <a:lnTo>
                    <a:pt x="2095" y="1925"/>
                  </a:lnTo>
                  <a:lnTo>
                    <a:pt x="2436" y="1706"/>
                  </a:lnTo>
                  <a:lnTo>
                    <a:pt x="2656" y="1560"/>
                  </a:lnTo>
                  <a:lnTo>
                    <a:pt x="2656" y="1560"/>
                  </a:lnTo>
                  <a:lnTo>
                    <a:pt x="2777" y="1414"/>
                  </a:lnTo>
                  <a:lnTo>
                    <a:pt x="2850" y="1243"/>
                  </a:lnTo>
                  <a:lnTo>
                    <a:pt x="2899" y="1073"/>
                  </a:lnTo>
                  <a:lnTo>
                    <a:pt x="2923" y="902"/>
                  </a:lnTo>
                  <a:lnTo>
                    <a:pt x="2899" y="732"/>
                  </a:lnTo>
                  <a:lnTo>
                    <a:pt x="2850" y="561"/>
                  </a:lnTo>
                  <a:lnTo>
                    <a:pt x="2777" y="415"/>
                  </a:lnTo>
                  <a:lnTo>
                    <a:pt x="2656" y="269"/>
                  </a:lnTo>
                  <a:lnTo>
                    <a:pt x="2656" y="269"/>
                  </a:lnTo>
                  <a:close/>
                </a:path>
              </a:pathLst>
            </a:custGeom>
            <a:noFill/>
            <a:ln w="19050" cap="rnd"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Roboto Slab" pitchFamily="2" charset="0"/>
                <a:ea typeface="Roboto Slab" pitchFamily="2" charset="0"/>
              </a:endParaRPr>
            </a:p>
          </p:txBody>
        </p:sp>
        <p:sp>
          <p:nvSpPr>
            <p:cNvPr id="60" name="Google Shape;692;p40"/>
            <p:cNvSpPr/>
            <p:nvPr/>
          </p:nvSpPr>
          <p:spPr>
            <a:xfrm>
              <a:off x="652350" y="4711500"/>
              <a:ext cx="46925" cy="46925"/>
            </a:xfrm>
            <a:custGeom>
              <a:avLst/>
              <a:gdLst/>
              <a:ahLst/>
              <a:cxnLst/>
              <a:rect l="l" t="t" r="r" b="b"/>
              <a:pathLst>
                <a:path w="1877" h="1877" fill="none" extrusionOk="0">
                  <a:moveTo>
                    <a:pt x="1657" y="244"/>
                  </a:moveTo>
                  <a:lnTo>
                    <a:pt x="1657" y="244"/>
                  </a:lnTo>
                  <a:lnTo>
                    <a:pt x="1535" y="147"/>
                  </a:lnTo>
                  <a:lnTo>
                    <a:pt x="1413" y="74"/>
                  </a:lnTo>
                  <a:lnTo>
                    <a:pt x="1267" y="25"/>
                  </a:lnTo>
                  <a:lnTo>
                    <a:pt x="1121" y="1"/>
                  </a:lnTo>
                  <a:lnTo>
                    <a:pt x="975" y="25"/>
                  </a:lnTo>
                  <a:lnTo>
                    <a:pt x="829" y="74"/>
                  </a:lnTo>
                  <a:lnTo>
                    <a:pt x="707" y="147"/>
                  </a:lnTo>
                  <a:lnTo>
                    <a:pt x="585" y="244"/>
                  </a:lnTo>
                  <a:lnTo>
                    <a:pt x="585" y="244"/>
                  </a:lnTo>
                  <a:lnTo>
                    <a:pt x="464" y="391"/>
                  </a:lnTo>
                  <a:lnTo>
                    <a:pt x="366" y="610"/>
                  </a:lnTo>
                  <a:lnTo>
                    <a:pt x="269" y="878"/>
                  </a:lnTo>
                  <a:lnTo>
                    <a:pt x="171" y="1170"/>
                  </a:lnTo>
                  <a:lnTo>
                    <a:pt x="50" y="1681"/>
                  </a:lnTo>
                  <a:lnTo>
                    <a:pt x="1" y="1876"/>
                  </a:lnTo>
                  <a:lnTo>
                    <a:pt x="1" y="1876"/>
                  </a:lnTo>
                  <a:lnTo>
                    <a:pt x="220" y="1852"/>
                  </a:lnTo>
                  <a:lnTo>
                    <a:pt x="731" y="1706"/>
                  </a:lnTo>
                  <a:lnTo>
                    <a:pt x="999" y="1633"/>
                  </a:lnTo>
                  <a:lnTo>
                    <a:pt x="1267" y="1535"/>
                  </a:lnTo>
                  <a:lnTo>
                    <a:pt x="1511" y="1413"/>
                  </a:lnTo>
                  <a:lnTo>
                    <a:pt x="1657" y="1316"/>
                  </a:lnTo>
                  <a:lnTo>
                    <a:pt x="1657" y="1316"/>
                  </a:lnTo>
                  <a:lnTo>
                    <a:pt x="1754" y="1194"/>
                  </a:lnTo>
                  <a:lnTo>
                    <a:pt x="1827" y="1048"/>
                  </a:lnTo>
                  <a:lnTo>
                    <a:pt x="1876" y="926"/>
                  </a:lnTo>
                  <a:lnTo>
                    <a:pt x="1876" y="780"/>
                  </a:lnTo>
                  <a:lnTo>
                    <a:pt x="1876" y="634"/>
                  </a:lnTo>
                  <a:lnTo>
                    <a:pt x="1827" y="488"/>
                  </a:lnTo>
                  <a:lnTo>
                    <a:pt x="1754" y="366"/>
                  </a:lnTo>
                  <a:lnTo>
                    <a:pt x="1657" y="244"/>
                  </a:lnTo>
                  <a:lnTo>
                    <a:pt x="1657" y="244"/>
                  </a:lnTo>
                  <a:close/>
                </a:path>
              </a:pathLst>
            </a:custGeom>
            <a:noFill/>
            <a:ln w="19050" cap="rnd"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Roboto Slab" pitchFamily="2" charset="0"/>
                <a:ea typeface="Roboto Slab" pitchFamily="2" charset="0"/>
              </a:endParaRPr>
            </a:p>
          </p:txBody>
        </p:sp>
        <p:sp>
          <p:nvSpPr>
            <p:cNvPr id="61" name="Google Shape;693;p40"/>
            <p:cNvSpPr/>
            <p:nvPr/>
          </p:nvSpPr>
          <p:spPr>
            <a:xfrm>
              <a:off x="579300" y="4638450"/>
              <a:ext cx="46900" cy="46900"/>
            </a:xfrm>
            <a:custGeom>
              <a:avLst/>
              <a:gdLst/>
              <a:ahLst/>
              <a:cxnLst/>
              <a:rect l="l" t="t" r="r" b="b"/>
              <a:pathLst>
                <a:path w="1876" h="1876" fill="none" extrusionOk="0">
                  <a:moveTo>
                    <a:pt x="1632" y="219"/>
                  </a:moveTo>
                  <a:lnTo>
                    <a:pt x="1632" y="219"/>
                  </a:lnTo>
                  <a:lnTo>
                    <a:pt x="1510" y="122"/>
                  </a:lnTo>
                  <a:lnTo>
                    <a:pt x="1388" y="49"/>
                  </a:lnTo>
                  <a:lnTo>
                    <a:pt x="1242" y="0"/>
                  </a:lnTo>
                  <a:lnTo>
                    <a:pt x="1096" y="0"/>
                  </a:lnTo>
                  <a:lnTo>
                    <a:pt x="950" y="0"/>
                  </a:lnTo>
                  <a:lnTo>
                    <a:pt x="828" y="49"/>
                  </a:lnTo>
                  <a:lnTo>
                    <a:pt x="682" y="122"/>
                  </a:lnTo>
                  <a:lnTo>
                    <a:pt x="560" y="219"/>
                  </a:lnTo>
                  <a:lnTo>
                    <a:pt x="560" y="219"/>
                  </a:lnTo>
                  <a:lnTo>
                    <a:pt x="463" y="366"/>
                  </a:lnTo>
                  <a:lnTo>
                    <a:pt x="341" y="609"/>
                  </a:lnTo>
                  <a:lnTo>
                    <a:pt x="244" y="877"/>
                  </a:lnTo>
                  <a:lnTo>
                    <a:pt x="171" y="1145"/>
                  </a:lnTo>
                  <a:lnTo>
                    <a:pt x="25" y="1656"/>
                  </a:lnTo>
                  <a:lnTo>
                    <a:pt x="0" y="1876"/>
                  </a:lnTo>
                  <a:lnTo>
                    <a:pt x="0" y="1876"/>
                  </a:lnTo>
                  <a:lnTo>
                    <a:pt x="195" y="1827"/>
                  </a:lnTo>
                  <a:lnTo>
                    <a:pt x="707" y="1705"/>
                  </a:lnTo>
                  <a:lnTo>
                    <a:pt x="999" y="1608"/>
                  </a:lnTo>
                  <a:lnTo>
                    <a:pt x="1267" y="1510"/>
                  </a:lnTo>
                  <a:lnTo>
                    <a:pt x="1486" y="1413"/>
                  </a:lnTo>
                  <a:lnTo>
                    <a:pt x="1632" y="1291"/>
                  </a:lnTo>
                  <a:lnTo>
                    <a:pt x="1632" y="1291"/>
                  </a:lnTo>
                  <a:lnTo>
                    <a:pt x="1729" y="1169"/>
                  </a:lnTo>
                  <a:lnTo>
                    <a:pt x="1802" y="1048"/>
                  </a:lnTo>
                  <a:lnTo>
                    <a:pt x="1851" y="901"/>
                  </a:lnTo>
                  <a:lnTo>
                    <a:pt x="1876" y="755"/>
                  </a:lnTo>
                  <a:lnTo>
                    <a:pt x="1851" y="609"/>
                  </a:lnTo>
                  <a:lnTo>
                    <a:pt x="1802" y="463"/>
                  </a:lnTo>
                  <a:lnTo>
                    <a:pt x="1729" y="341"/>
                  </a:lnTo>
                  <a:lnTo>
                    <a:pt x="1632" y="219"/>
                  </a:lnTo>
                  <a:lnTo>
                    <a:pt x="1632" y="219"/>
                  </a:lnTo>
                  <a:close/>
                </a:path>
              </a:pathLst>
            </a:custGeom>
            <a:noFill/>
            <a:ln w="19050" cap="rnd"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Roboto Slab" pitchFamily="2" charset="0"/>
                <a:ea typeface="Roboto Slab" pitchFamily="2" charset="0"/>
              </a:endParaRPr>
            </a:p>
          </p:txBody>
        </p:sp>
      </p:grpSp>
      <p:grpSp>
        <p:nvGrpSpPr>
          <p:cNvPr id="62" name="Google Shape;671;p40"/>
          <p:cNvGrpSpPr/>
          <p:nvPr/>
        </p:nvGrpSpPr>
        <p:grpSpPr>
          <a:xfrm>
            <a:off x="4202734" y="2365225"/>
            <a:ext cx="519122" cy="549528"/>
            <a:chOff x="5292575" y="3681900"/>
            <a:chExt cx="420150" cy="373275"/>
          </a:xfrm>
        </p:grpSpPr>
        <p:sp>
          <p:nvSpPr>
            <p:cNvPr id="63" name="Google Shape;672;p40"/>
            <p:cNvSpPr/>
            <p:nvPr/>
          </p:nvSpPr>
          <p:spPr>
            <a:xfrm>
              <a:off x="5292575" y="3706875"/>
              <a:ext cx="420150" cy="266700"/>
            </a:xfrm>
            <a:custGeom>
              <a:avLst/>
              <a:gdLst/>
              <a:ahLst/>
              <a:cxnLst/>
              <a:rect l="l" t="t" r="r" b="b"/>
              <a:pathLst>
                <a:path w="16806" h="10668" fill="none" extrusionOk="0">
                  <a:moveTo>
                    <a:pt x="16319" y="0"/>
                  </a:moveTo>
                  <a:lnTo>
                    <a:pt x="488" y="0"/>
                  </a:lnTo>
                  <a:lnTo>
                    <a:pt x="488" y="0"/>
                  </a:lnTo>
                  <a:lnTo>
                    <a:pt x="390" y="0"/>
                  </a:lnTo>
                  <a:lnTo>
                    <a:pt x="293" y="25"/>
                  </a:lnTo>
                  <a:lnTo>
                    <a:pt x="196" y="73"/>
                  </a:lnTo>
                  <a:lnTo>
                    <a:pt x="123" y="146"/>
                  </a:lnTo>
                  <a:lnTo>
                    <a:pt x="74" y="219"/>
                  </a:lnTo>
                  <a:lnTo>
                    <a:pt x="25" y="292"/>
                  </a:lnTo>
                  <a:lnTo>
                    <a:pt x="1" y="390"/>
                  </a:lnTo>
                  <a:lnTo>
                    <a:pt x="1" y="487"/>
                  </a:lnTo>
                  <a:lnTo>
                    <a:pt x="1" y="10181"/>
                  </a:lnTo>
                  <a:lnTo>
                    <a:pt x="1" y="10181"/>
                  </a:lnTo>
                  <a:lnTo>
                    <a:pt x="1" y="10278"/>
                  </a:lnTo>
                  <a:lnTo>
                    <a:pt x="25" y="10375"/>
                  </a:lnTo>
                  <a:lnTo>
                    <a:pt x="74" y="10448"/>
                  </a:lnTo>
                  <a:lnTo>
                    <a:pt x="123" y="10522"/>
                  </a:lnTo>
                  <a:lnTo>
                    <a:pt x="196" y="10570"/>
                  </a:lnTo>
                  <a:lnTo>
                    <a:pt x="293" y="10619"/>
                  </a:lnTo>
                  <a:lnTo>
                    <a:pt x="390" y="10643"/>
                  </a:lnTo>
                  <a:lnTo>
                    <a:pt x="488" y="10668"/>
                  </a:lnTo>
                  <a:lnTo>
                    <a:pt x="16319" y="10668"/>
                  </a:lnTo>
                  <a:lnTo>
                    <a:pt x="16319" y="10668"/>
                  </a:lnTo>
                  <a:lnTo>
                    <a:pt x="16416" y="10643"/>
                  </a:lnTo>
                  <a:lnTo>
                    <a:pt x="16513" y="10619"/>
                  </a:lnTo>
                  <a:lnTo>
                    <a:pt x="16611" y="10570"/>
                  </a:lnTo>
                  <a:lnTo>
                    <a:pt x="16684" y="10522"/>
                  </a:lnTo>
                  <a:lnTo>
                    <a:pt x="16733" y="10448"/>
                  </a:lnTo>
                  <a:lnTo>
                    <a:pt x="16781" y="10375"/>
                  </a:lnTo>
                  <a:lnTo>
                    <a:pt x="16806" y="10278"/>
                  </a:lnTo>
                  <a:lnTo>
                    <a:pt x="16806" y="10181"/>
                  </a:lnTo>
                  <a:lnTo>
                    <a:pt x="16806" y="487"/>
                  </a:lnTo>
                  <a:lnTo>
                    <a:pt x="16806" y="487"/>
                  </a:lnTo>
                  <a:lnTo>
                    <a:pt x="16806" y="390"/>
                  </a:lnTo>
                  <a:lnTo>
                    <a:pt x="16781" y="292"/>
                  </a:lnTo>
                  <a:lnTo>
                    <a:pt x="16733" y="219"/>
                  </a:lnTo>
                  <a:lnTo>
                    <a:pt x="16684" y="146"/>
                  </a:lnTo>
                  <a:lnTo>
                    <a:pt x="16611" y="73"/>
                  </a:lnTo>
                  <a:lnTo>
                    <a:pt x="16513" y="25"/>
                  </a:lnTo>
                  <a:lnTo>
                    <a:pt x="16416" y="0"/>
                  </a:lnTo>
                  <a:lnTo>
                    <a:pt x="16319" y="0"/>
                  </a:lnTo>
                  <a:lnTo>
                    <a:pt x="16319" y="0"/>
                  </a:lnTo>
                  <a:close/>
                </a:path>
              </a:pathLst>
            </a:custGeom>
            <a:noFill/>
            <a:ln w="19050" cap="rnd"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4" name="Google Shape;673;p40"/>
            <p:cNvSpPr/>
            <p:nvPr/>
          </p:nvSpPr>
          <p:spPr>
            <a:xfrm>
              <a:off x="5490475" y="3681900"/>
              <a:ext cx="24375" cy="25000"/>
            </a:xfrm>
            <a:custGeom>
              <a:avLst/>
              <a:gdLst/>
              <a:ahLst/>
              <a:cxnLst/>
              <a:rect l="l" t="t" r="r" b="b"/>
              <a:pathLst>
                <a:path w="975" h="1000" fill="none" extrusionOk="0">
                  <a:moveTo>
                    <a:pt x="974" y="999"/>
                  </a:moveTo>
                  <a:lnTo>
                    <a:pt x="974" y="488"/>
                  </a:lnTo>
                  <a:lnTo>
                    <a:pt x="974" y="488"/>
                  </a:lnTo>
                  <a:lnTo>
                    <a:pt x="974" y="390"/>
                  </a:lnTo>
                  <a:lnTo>
                    <a:pt x="926" y="293"/>
                  </a:lnTo>
                  <a:lnTo>
                    <a:pt x="901" y="220"/>
                  </a:lnTo>
                  <a:lnTo>
                    <a:pt x="828" y="147"/>
                  </a:lnTo>
                  <a:lnTo>
                    <a:pt x="755" y="74"/>
                  </a:lnTo>
                  <a:lnTo>
                    <a:pt x="682" y="49"/>
                  </a:lnTo>
                  <a:lnTo>
                    <a:pt x="585" y="1"/>
                  </a:lnTo>
                  <a:lnTo>
                    <a:pt x="487" y="1"/>
                  </a:lnTo>
                  <a:lnTo>
                    <a:pt x="487" y="1"/>
                  </a:lnTo>
                  <a:lnTo>
                    <a:pt x="390" y="1"/>
                  </a:lnTo>
                  <a:lnTo>
                    <a:pt x="292" y="49"/>
                  </a:lnTo>
                  <a:lnTo>
                    <a:pt x="219" y="74"/>
                  </a:lnTo>
                  <a:lnTo>
                    <a:pt x="146" y="147"/>
                  </a:lnTo>
                  <a:lnTo>
                    <a:pt x="73" y="220"/>
                  </a:lnTo>
                  <a:lnTo>
                    <a:pt x="49" y="293"/>
                  </a:lnTo>
                  <a:lnTo>
                    <a:pt x="0" y="390"/>
                  </a:lnTo>
                  <a:lnTo>
                    <a:pt x="0" y="488"/>
                  </a:lnTo>
                  <a:lnTo>
                    <a:pt x="0" y="999"/>
                  </a:lnTo>
                </a:path>
              </a:pathLst>
            </a:custGeom>
            <a:noFill/>
            <a:ln w="19050" cap="rnd"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5" name="Google Shape;674;p40"/>
            <p:cNvSpPr/>
            <p:nvPr/>
          </p:nvSpPr>
          <p:spPr>
            <a:xfrm>
              <a:off x="5358350" y="3973550"/>
              <a:ext cx="60900" cy="81625"/>
            </a:xfrm>
            <a:custGeom>
              <a:avLst/>
              <a:gdLst/>
              <a:ahLst/>
              <a:cxnLst/>
              <a:rect l="l" t="t" r="r" b="b"/>
              <a:pathLst>
                <a:path w="2436" h="3265" fill="none" extrusionOk="0">
                  <a:moveTo>
                    <a:pt x="1340" y="1"/>
                  </a:moveTo>
                  <a:lnTo>
                    <a:pt x="49" y="2558"/>
                  </a:lnTo>
                  <a:lnTo>
                    <a:pt x="49" y="2558"/>
                  </a:lnTo>
                  <a:lnTo>
                    <a:pt x="24" y="2631"/>
                  </a:lnTo>
                  <a:lnTo>
                    <a:pt x="0" y="2728"/>
                  </a:lnTo>
                  <a:lnTo>
                    <a:pt x="0" y="2826"/>
                  </a:lnTo>
                  <a:lnTo>
                    <a:pt x="24" y="2923"/>
                  </a:lnTo>
                  <a:lnTo>
                    <a:pt x="73" y="2996"/>
                  </a:lnTo>
                  <a:lnTo>
                    <a:pt x="122" y="3094"/>
                  </a:lnTo>
                  <a:lnTo>
                    <a:pt x="195" y="3142"/>
                  </a:lnTo>
                  <a:lnTo>
                    <a:pt x="268" y="3215"/>
                  </a:lnTo>
                  <a:lnTo>
                    <a:pt x="268" y="3215"/>
                  </a:lnTo>
                  <a:lnTo>
                    <a:pt x="390" y="3240"/>
                  </a:lnTo>
                  <a:lnTo>
                    <a:pt x="487" y="3264"/>
                  </a:lnTo>
                  <a:lnTo>
                    <a:pt x="487" y="3264"/>
                  </a:lnTo>
                  <a:lnTo>
                    <a:pt x="633" y="3240"/>
                  </a:lnTo>
                  <a:lnTo>
                    <a:pt x="755" y="3191"/>
                  </a:lnTo>
                  <a:lnTo>
                    <a:pt x="853" y="3094"/>
                  </a:lnTo>
                  <a:lnTo>
                    <a:pt x="926" y="2996"/>
                  </a:lnTo>
                  <a:lnTo>
                    <a:pt x="2436" y="1"/>
                  </a:lnTo>
                </a:path>
              </a:pathLst>
            </a:custGeom>
            <a:noFill/>
            <a:ln w="19050" cap="rnd"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6" name="Google Shape;675;p40"/>
            <p:cNvSpPr/>
            <p:nvPr/>
          </p:nvSpPr>
          <p:spPr>
            <a:xfrm>
              <a:off x="5586050" y="3973550"/>
              <a:ext cx="60925" cy="81625"/>
            </a:xfrm>
            <a:custGeom>
              <a:avLst/>
              <a:gdLst/>
              <a:ahLst/>
              <a:cxnLst/>
              <a:rect l="l" t="t" r="r" b="b"/>
              <a:pathLst>
                <a:path w="2437" h="3265" fill="none" extrusionOk="0">
                  <a:moveTo>
                    <a:pt x="1" y="1"/>
                  </a:moveTo>
                  <a:lnTo>
                    <a:pt x="1511" y="2996"/>
                  </a:lnTo>
                  <a:lnTo>
                    <a:pt x="1511" y="2996"/>
                  </a:lnTo>
                  <a:lnTo>
                    <a:pt x="1584" y="3094"/>
                  </a:lnTo>
                  <a:lnTo>
                    <a:pt x="1681" y="3191"/>
                  </a:lnTo>
                  <a:lnTo>
                    <a:pt x="1803" y="3240"/>
                  </a:lnTo>
                  <a:lnTo>
                    <a:pt x="1949" y="3264"/>
                  </a:lnTo>
                  <a:lnTo>
                    <a:pt x="1949" y="3264"/>
                  </a:lnTo>
                  <a:lnTo>
                    <a:pt x="2047" y="3240"/>
                  </a:lnTo>
                  <a:lnTo>
                    <a:pt x="2168" y="3215"/>
                  </a:lnTo>
                  <a:lnTo>
                    <a:pt x="2168" y="3215"/>
                  </a:lnTo>
                  <a:lnTo>
                    <a:pt x="2241" y="3142"/>
                  </a:lnTo>
                  <a:lnTo>
                    <a:pt x="2315" y="3094"/>
                  </a:lnTo>
                  <a:lnTo>
                    <a:pt x="2363" y="2996"/>
                  </a:lnTo>
                  <a:lnTo>
                    <a:pt x="2412" y="2923"/>
                  </a:lnTo>
                  <a:lnTo>
                    <a:pt x="2436" y="2826"/>
                  </a:lnTo>
                  <a:lnTo>
                    <a:pt x="2436" y="2728"/>
                  </a:lnTo>
                  <a:lnTo>
                    <a:pt x="2412" y="2631"/>
                  </a:lnTo>
                  <a:lnTo>
                    <a:pt x="2388" y="2558"/>
                  </a:lnTo>
                  <a:lnTo>
                    <a:pt x="1097" y="1"/>
                  </a:lnTo>
                </a:path>
              </a:pathLst>
            </a:custGeom>
            <a:noFill/>
            <a:ln w="19050" cap="rnd"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7" name="Google Shape;676;p40"/>
            <p:cNvSpPr/>
            <p:nvPr/>
          </p:nvSpPr>
          <p:spPr>
            <a:xfrm>
              <a:off x="5316925" y="3731225"/>
              <a:ext cx="371450" cy="218000"/>
            </a:xfrm>
            <a:custGeom>
              <a:avLst/>
              <a:gdLst/>
              <a:ahLst/>
              <a:cxnLst/>
              <a:rect l="l" t="t" r="r" b="b"/>
              <a:pathLst>
                <a:path w="14858" h="8720" fill="none" extrusionOk="0">
                  <a:moveTo>
                    <a:pt x="1" y="0"/>
                  </a:moveTo>
                  <a:lnTo>
                    <a:pt x="1" y="8719"/>
                  </a:lnTo>
                  <a:lnTo>
                    <a:pt x="14857" y="8719"/>
                  </a:lnTo>
                  <a:lnTo>
                    <a:pt x="14857" y="0"/>
                  </a:lnTo>
                  <a:lnTo>
                    <a:pt x="1" y="0"/>
                  </a:lnTo>
                  <a:close/>
                </a:path>
              </a:pathLst>
            </a:custGeom>
            <a:noFill/>
            <a:ln w="19050" cap="rnd"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8" name="Google Shape;677;p40"/>
            <p:cNvSpPr/>
            <p:nvPr/>
          </p:nvSpPr>
          <p:spPr>
            <a:xfrm>
              <a:off x="5380250" y="3784800"/>
              <a:ext cx="230200" cy="115725"/>
            </a:xfrm>
            <a:custGeom>
              <a:avLst/>
              <a:gdLst/>
              <a:ahLst/>
              <a:cxnLst/>
              <a:rect l="l" t="t" r="r" b="b"/>
              <a:pathLst>
                <a:path w="9208" h="4629" fill="none" extrusionOk="0">
                  <a:moveTo>
                    <a:pt x="9207" y="1"/>
                  </a:moveTo>
                  <a:lnTo>
                    <a:pt x="5213" y="3995"/>
                  </a:lnTo>
                  <a:lnTo>
                    <a:pt x="5213" y="3995"/>
                  </a:lnTo>
                  <a:lnTo>
                    <a:pt x="5140" y="4044"/>
                  </a:lnTo>
                  <a:lnTo>
                    <a:pt x="5067" y="4092"/>
                  </a:lnTo>
                  <a:lnTo>
                    <a:pt x="4969" y="4117"/>
                  </a:lnTo>
                  <a:lnTo>
                    <a:pt x="4872" y="4141"/>
                  </a:lnTo>
                  <a:lnTo>
                    <a:pt x="4774" y="4117"/>
                  </a:lnTo>
                  <a:lnTo>
                    <a:pt x="4677" y="4092"/>
                  </a:lnTo>
                  <a:lnTo>
                    <a:pt x="4604" y="4044"/>
                  </a:lnTo>
                  <a:lnTo>
                    <a:pt x="4531" y="3995"/>
                  </a:lnTo>
                  <a:lnTo>
                    <a:pt x="2582" y="2046"/>
                  </a:lnTo>
                  <a:lnTo>
                    <a:pt x="1" y="4628"/>
                  </a:lnTo>
                </a:path>
              </a:pathLst>
            </a:custGeom>
            <a:noFill/>
            <a:ln w="19050" cap="rnd"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9" name="Google Shape;678;p40"/>
            <p:cNvSpPr/>
            <p:nvPr/>
          </p:nvSpPr>
          <p:spPr>
            <a:xfrm>
              <a:off x="5547700" y="3779925"/>
              <a:ext cx="68825" cy="68825"/>
            </a:xfrm>
            <a:custGeom>
              <a:avLst/>
              <a:gdLst/>
              <a:ahLst/>
              <a:cxnLst/>
              <a:rect l="l" t="t" r="r" b="b"/>
              <a:pathLst>
                <a:path w="2753" h="2753" fill="none" extrusionOk="0">
                  <a:moveTo>
                    <a:pt x="0" y="1"/>
                  </a:moveTo>
                  <a:lnTo>
                    <a:pt x="2265" y="1"/>
                  </a:lnTo>
                  <a:lnTo>
                    <a:pt x="2265" y="1"/>
                  </a:lnTo>
                  <a:lnTo>
                    <a:pt x="2363" y="1"/>
                  </a:lnTo>
                  <a:lnTo>
                    <a:pt x="2460" y="25"/>
                  </a:lnTo>
                  <a:lnTo>
                    <a:pt x="2533" y="74"/>
                  </a:lnTo>
                  <a:lnTo>
                    <a:pt x="2606" y="147"/>
                  </a:lnTo>
                  <a:lnTo>
                    <a:pt x="2680" y="220"/>
                  </a:lnTo>
                  <a:lnTo>
                    <a:pt x="2728" y="293"/>
                  </a:lnTo>
                  <a:lnTo>
                    <a:pt x="2753" y="390"/>
                  </a:lnTo>
                  <a:lnTo>
                    <a:pt x="2753" y="488"/>
                  </a:lnTo>
                  <a:lnTo>
                    <a:pt x="2753" y="2753"/>
                  </a:lnTo>
                </a:path>
              </a:pathLst>
            </a:custGeom>
            <a:noFill/>
            <a:ln w="19050" cap="rnd"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grpSp>
        <p:nvGrpSpPr>
          <p:cNvPr id="70" name="Google Shape;828;p40"/>
          <p:cNvGrpSpPr/>
          <p:nvPr/>
        </p:nvGrpSpPr>
        <p:grpSpPr>
          <a:xfrm>
            <a:off x="4274610" y="1307415"/>
            <a:ext cx="375371" cy="533238"/>
            <a:chOff x="6718575" y="2318625"/>
            <a:chExt cx="256950" cy="407375"/>
          </a:xfrm>
        </p:grpSpPr>
        <p:sp>
          <p:nvSpPr>
            <p:cNvPr id="71" name="Google Shape;829;p40"/>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19050" cap="rnd"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72" name="Google Shape;830;p40"/>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19050" cap="rnd"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73" name="Google Shape;831;p40"/>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9050" cap="rnd"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74" name="Google Shape;832;p40"/>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19050" cap="rnd"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75" name="Google Shape;833;p40"/>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9050" cap="rnd"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76" name="Google Shape;834;p40"/>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19050" cap="rnd"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77" name="Google Shape;835;p40"/>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9050" cap="rnd"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78" name="Google Shape;836;p40"/>
            <p:cNvSpPr/>
            <p:nvPr/>
          </p:nvSpPr>
          <p:spPr>
            <a:xfrm>
              <a:off x="6795900" y="2628550"/>
              <a:ext cx="102300" cy="25"/>
            </a:xfrm>
            <a:custGeom>
              <a:avLst/>
              <a:gdLst/>
              <a:ahLst/>
              <a:cxnLst/>
              <a:rect l="l" t="t" r="r" b="b"/>
              <a:pathLst>
                <a:path w="4092" h="1" fill="none" extrusionOk="0">
                  <a:moveTo>
                    <a:pt x="0" y="1"/>
                  </a:moveTo>
                  <a:lnTo>
                    <a:pt x="4092" y="1"/>
                  </a:lnTo>
                </a:path>
              </a:pathLst>
            </a:custGeom>
            <a:noFill/>
            <a:ln w="19050" cap="rnd"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grpSp>
        <p:nvGrpSpPr>
          <p:cNvPr id="79" name="Google Shape;662;p40"/>
          <p:cNvGrpSpPr/>
          <p:nvPr/>
        </p:nvGrpSpPr>
        <p:grpSpPr>
          <a:xfrm>
            <a:off x="4227249" y="3447783"/>
            <a:ext cx="470093" cy="437075"/>
            <a:chOff x="3932350" y="3714775"/>
            <a:chExt cx="439650" cy="319075"/>
          </a:xfrm>
        </p:grpSpPr>
        <p:sp>
          <p:nvSpPr>
            <p:cNvPr id="80" name="Google Shape;663;p40"/>
            <p:cNvSpPr/>
            <p:nvPr/>
          </p:nvSpPr>
          <p:spPr>
            <a:xfrm>
              <a:off x="3932350" y="3714775"/>
              <a:ext cx="439650" cy="319075"/>
            </a:xfrm>
            <a:custGeom>
              <a:avLst/>
              <a:gdLst/>
              <a:ahLst/>
              <a:cxnLst/>
              <a:rect l="l" t="t" r="r" b="b"/>
              <a:pathLst>
                <a:path w="17586" h="12763" fill="none" extrusionOk="0">
                  <a:moveTo>
                    <a:pt x="1" y="1"/>
                  </a:moveTo>
                  <a:lnTo>
                    <a:pt x="1" y="12276"/>
                  </a:lnTo>
                  <a:lnTo>
                    <a:pt x="1" y="12276"/>
                  </a:lnTo>
                  <a:lnTo>
                    <a:pt x="1" y="12373"/>
                  </a:lnTo>
                  <a:lnTo>
                    <a:pt x="25" y="12471"/>
                  </a:lnTo>
                  <a:lnTo>
                    <a:pt x="74" y="12544"/>
                  </a:lnTo>
                  <a:lnTo>
                    <a:pt x="123" y="12617"/>
                  </a:lnTo>
                  <a:lnTo>
                    <a:pt x="196" y="12690"/>
                  </a:lnTo>
                  <a:lnTo>
                    <a:pt x="293" y="12714"/>
                  </a:lnTo>
                  <a:lnTo>
                    <a:pt x="366" y="12763"/>
                  </a:lnTo>
                  <a:lnTo>
                    <a:pt x="488" y="12763"/>
                  </a:lnTo>
                  <a:lnTo>
                    <a:pt x="17585" y="12763"/>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664;p40"/>
            <p:cNvSpPr/>
            <p:nvPr/>
          </p:nvSpPr>
          <p:spPr>
            <a:xfrm>
              <a:off x="3970100" y="3862750"/>
              <a:ext cx="77350" cy="132750"/>
            </a:xfrm>
            <a:custGeom>
              <a:avLst/>
              <a:gdLst/>
              <a:ahLst/>
              <a:cxnLst/>
              <a:rect l="l" t="t" r="r" b="b"/>
              <a:pathLst>
                <a:path w="3094" h="5310" fill="none" extrusionOk="0">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5309"/>
                  </a:lnTo>
                  <a:lnTo>
                    <a:pt x="3094" y="5309"/>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665;p40"/>
            <p:cNvSpPr/>
            <p:nvPr/>
          </p:nvSpPr>
          <p:spPr>
            <a:xfrm>
              <a:off x="4278800" y="3862750"/>
              <a:ext cx="77350" cy="132750"/>
            </a:xfrm>
            <a:custGeom>
              <a:avLst/>
              <a:gdLst/>
              <a:ahLst/>
              <a:cxnLst/>
              <a:rect l="l" t="t" r="r" b="b"/>
              <a:pathLst>
                <a:path w="3094" h="5310" fill="none" extrusionOk="0">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0" y="24"/>
                  </a:lnTo>
                  <a:lnTo>
                    <a:pt x="293" y="49"/>
                  </a:lnTo>
                  <a:lnTo>
                    <a:pt x="220" y="97"/>
                  </a:lnTo>
                  <a:lnTo>
                    <a:pt x="147" y="146"/>
                  </a:lnTo>
                  <a:lnTo>
                    <a:pt x="74" y="219"/>
                  </a:lnTo>
                  <a:lnTo>
                    <a:pt x="50" y="292"/>
                  </a:lnTo>
                  <a:lnTo>
                    <a:pt x="1" y="390"/>
                  </a:lnTo>
                  <a:lnTo>
                    <a:pt x="1" y="487"/>
                  </a:lnTo>
                  <a:lnTo>
                    <a:pt x="1" y="5309"/>
                  </a:lnTo>
                  <a:lnTo>
                    <a:pt x="3094" y="5309"/>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666;p40"/>
            <p:cNvSpPr/>
            <p:nvPr/>
          </p:nvSpPr>
          <p:spPr>
            <a:xfrm>
              <a:off x="4073000" y="3716600"/>
              <a:ext cx="77350" cy="278900"/>
            </a:xfrm>
            <a:custGeom>
              <a:avLst/>
              <a:gdLst/>
              <a:ahLst/>
              <a:cxnLst/>
              <a:rect l="l" t="t" r="r" b="b"/>
              <a:pathLst>
                <a:path w="3094" h="11156" fill="none" extrusionOk="0">
                  <a:moveTo>
                    <a:pt x="3094" y="11155"/>
                  </a:moveTo>
                  <a:lnTo>
                    <a:pt x="3094" y="488"/>
                  </a:lnTo>
                  <a:lnTo>
                    <a:pt x="3094" y="488"/>
                  </a:lnTo>
                  <a:lnTo>
                    <a:pt x="3094" y="391"/>
                  </a:lnTo>
                  <a:lnTo>
                    <a:pt x="3070" y="293"/>
                  </a:lnTo>
                  <a:lnTo>
                    <a:pt x="3021" y="220"/>
                  </a:lnTo>
                  <a:lnTo>
                    <a:pt x="2948" y="147"/>
                  </a:lnTo>
                  <a:lnTo>
                    <a:pt x="2899" y="98"/>
                  </a:lnTo>
                  <a:lnTo>
                    <a:pt x="2802" y="50"/>
                  </a:lnTo>
                  <a:lnTo>
                    <a:pt x="2704" y="25"/>
                  </a:lnTo>
                  <a:lnTo>
                    <a:pt x="2607" y="1"/>
                  </a:lnTo>
                  <a:lnTo>
                    <a:pt x="488" y="1"/>
                  </a:lnTo>
                  <a:lnTo>
                    <a:pt x="488" y="1"/>
                  </a:lnTo>
                  <a:lnTo>
                    <a:pt x="391" y="25"/>
                  </a:lnTo>
                  <a:lnTo>
                    <a:pt x="293" y="50"/>
                  </a:lnTo>
                  <a:lnTo>
                    <a:pt x="220" y="98"/>
                  </a:lnTo>
                  <a:lnTo>
                    <a:pt x="147" y="147"/>
                  </a:lnTo>
                  <a:lnTo>
                    <a:pt x="74" y="220"/>
                  </a:lnTo>
                  <a:lnTo>
                    <a:pt x="50" y="293"/>
                  </a:lnTo>
                  <a:lnTo>
                    <a:pt x="1" y="391"/>
                  </a:lnTo>
                  <a:lnTo>
                    <a:pt x="1" y="488"/>
                  </a:lnTo>
                  <a:lnTo>
                    <a:pt x="1" y="11155"/>
                  </a:lnTo>
                  <a:lnTo>
                    <a:pt x="3094" y="11155"/>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667;p40"/>
            <p:cNvSpPr/>
            <p:nvPr/>
          </p:nvSpPr>
          <p:spPr>
            <a:xfrm>
              <a:off x="4175900" y="3787250"/>
              <a:ext cx="77350" cy="208250"/>
            </a:xfrm>
            <a:custGeom>
              <a:avLst/>
              <a:gdLst/>
              <a:ahLst/>
              <a:cxnLst/>
              <a:rect l="l" t="t" r="r" b="b"/>
              <a:pathLst>
                <a:path w="3094" h="8330" fill="none" extrusionOk="0">
                  <a:moveTo>
                    <a:pt x="3094" y="832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8329"/>
                  </a:lnTo>
                  <a:lnTo>
                    <a:pt x="3094" y="8329"/>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 name="Google Shape;627;p40"/>
          <p:cNvGrpSpPr/>
          <p:nvPr/>
        </p:nvGrpSpPr>
        <p:grpSpPr>
          <a:xfrm>
            <a:off x="4243118" y="4478777"/>
            <a:ext cx="438355" cy="446813"/>
            <a:chOff x="3951850" y="2985350"/>
            <a:chExt cx="407950" cy="416500"/>
          </a:xfrm>
        </p:grpSpPr>
        <p:sp>
          <p:nvSpPr>
            <p:cNvPr id="86" name="Google Shape;628;p40"/>
            <p:cNvSpPr/>
            <p:nvPr/>
          </p:nvSpPr>
          <p:spPr>
            <a:xfrm>
              <a:off x="3951850" y="2985350"/>
              <a:ext cx="314800" cy="314825"/>
            </a:xfrm>
            <a:custGeom>
              <a:avLst/>
              <a:gdLst/>
              <a:ahLst/>
              <a:cxnLst/>
              <a:rect l="l" t="t"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w="19050" cap="rnd"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87" name="Google Shape;629;p40"/>
            <p:cNvSpPr/>
            <p:nvPr/>
          </p:nvSpPr>
          <p:spPr>
            <a:xfrm>
              <a:off x="3988375" y="3021875"/>
              <a:ext cx="241750" cy="241750"/>
            </a:xfrm>
            <a:custGeom>
              <a:avLst/>
              <a:gdLst/>
              <a:ahLst/>
              <a:cxnLst/>
              <a:rect l="l" t="t"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w="19050" cap="rnd"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88" name="Google Shape;630;p40"/>
            <p:cNvSpPr/>
            <p:nvPr/>
          </p:nvSpPr>
          <p:spPr>
            <a:xfrm>
              <a:off x="4024300" y="3058425"/>
              <a:ext cx="84650" cy="84650"/>
            </a:xfrm>
            <a:custGeom>
              <a:avLst/>
              <a:gdLst/>
              <a:ahLst/>
              <a:cxnLst/>
              <a:rect l="l" t="t"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9050" cap="rnd"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89" name="Google Shape;631;p40"/>
            <p:cNvSpPr/>
            <p:nvPr/>
          </p:nvSpPr>
          <p:spPr>
            <a:xfrm>
              <a:off x="4205750" y="3248375"/>
              <a:ext cx="154050" cy="153475"/>
            </a:xfrm>
            <a:custGeom>
              <a:avLst/>
              <a:gdLst/>
              <a:ahLst/>
              <a:cxnLst/>
              <a:rect l="l" t="t" r="r" b="b"/>
              <a:pathLst>
                <a:path w="6162" h="6139" fill="none" extrusionOk="0">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9050" cap="rnd"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spTree>
    <p:extLst>
      <p:ext uri="{BB962C8B-B14F-4D97-AF65-F5344CB8AC3E}">
        <p14:creationId xmlns:p14="http://schemas.microsoft.com/office/powerpoint/2010/main" val="12302268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448" name="Google Shape;448;p38"/>
          <p:cNvSpPr txBox="1">
            <a:spLocks noGrp="1"/>
          </p:cNvSpPr>
          <p:nvPr>
            <p:ph type="sldNum" idx="12"/>
          </p:nvPr>
        </p:nvSpPr>
        <p:spPr>
          <a:xfrm>
            <a:off x="-68067" y="6425867"/>
            <a:ext cx="465600" cy="432000"/>
          </a:xfrm>
          <a:prstGeom prst="rect">
            <a:avLst/>
          </a:prstGeom>
        </p:spPr>
        <p:txBody>
          <a:bodyPr spcFirstLastPara="1" vert="horz" wrap="square" lIns="121900" tIns="121900" rIns="121900" bIns="121900" rtlCol="0" anchor="t" anchorCtr="0">
            <a:noAutofit/>
          </a:bodyPr>
          <a:lstStyle/>
          <a:p>
            <a:fld id="{00000000-1234-1234-1234-123412341234}" type="slidenum">
              <a:rPr lang="en">
                <a:latin typeface="Roboto Light" panose="020B0604020202020204" charset="0"/>
                <a:ea typeface="Roboto Light" panose="020B0604020202020204" charset="0"/>
              </a:rPr>
              <a:pPr/>
              <a:t>20</a:t>
            </a:fld>
            <a:endParaRPr>
              <a:latin typeface="Roboto Light" panose="020B0604020202020204" charset="0"/>
              <a:ea typeface="Roboto Light" panose="020B0604020202020204" charset="0"/>
            </a:endParaRPr>
          </a:p>
        </p:txBody>
      </p:sp>
      <p:sp>
        <p:nvSpPr>
          <p:cNvPr id="9" name="TextBox 8"/>
          <p:cNvSpPr txBox="1"/>
          <p:nvPr/>
        </p:nvSpPr>
        <p:spPr>
          <a:xfrm>
            <a:off x="992003" y="441434"/>
            <a:ext cx="5923804" cy="646331"/>
          </a:xfrm>
          <a:prstGeom prst="rect">
            <a:avLst/>
          </a:prstGeom>
          <a:noFill/>
        </p:spPr>
        <p:txBody>
          <a:bodyPr wrap="square" rtlCol="0">
            <a:spAutoFit/>
          </a:bodyPr>
          <a:lstStyle/>
          <a:p>
            <a:r>
              <a:rPr lang="en-US" sz="3600" dirty="0">
                <a:solidFill>
                  <a:schemeClr val="bg1"/>
                </a:solidFill>
                <a:latin typeface="Roboto Slab" panose="020B0604020202020204" charset="0"/>
                <a:ea typeface="Roboto Slab" panose="020B0604020202020204" charset="0"/>
              </a:rPr>
              <a:t>ML Algorithm selection</a:t>
            </a:r>
          </a:p>
        </p:txBody>
      </p:sp>
      <p:cxnSp>
        <p:nvCxnSpPr>
          <p:cNvPr id="10" name="Google Shape;40;p5"/>
          <p:cNvCxnSpPr/>
          <p:nvPr/>
        </p:nvCxnSpPr>
        <p:spPr>
          <a:xfrm flipH="1">
            <a:off x="992004" y="210206"/>
            <a:ext cx="1" cy="725215"/>
          </a:xfrm>
          <a:prstGeom prst="straightConnector1">
            <a:avLst/>
          </a:prstGeom>
          <a:noFill/>
          <a:ln w="9525" cap="flat" cmpd="sng">
            <a:solidFill>
              <a:srgbClr val="18637B"/>
            </a:solidFill>
            <a:prstDash val="solid"/>
            <a:round/>
            <a:headEnd type="none" w="med" len="med"/>
            <a:tailEnd type="none" w="med" len="med"/>
          </a:ln>
        </p:spPr>
      </p:cxnSp>
      <p:grpSp>
        <p:nvGrpSpPr>
          <p:cNvPr id="11" name="Google Shape;627;p40"/>
          <p:cNvGrpSpPr/>
          <p:nvPr/>
        </p:nvGrpSpPr>
        <p:grpSpPr>
          <a:xfrm>
            <a:off x="414577" y="349406"/>
            <a:ext cx="438355" cy="446813"/>
            <a:chOff x="3951850" y="2985350"/>
            <a:chExt cx="407950" cy="416500"/>
          </a:xfrm>
        </p:grpSpPr>
        <p:sp>
          <p:nvSpPr>
            <p:cNvPr id="12" name="Google Shape;628;p40"/>
            <p:cNvSpPr/>
            <p:nvPr/>
          </p:nvSpPr>
          <p:spPr>
            <a:xfrm>
              <a:off x="3951850" y="2985350"/>
              <a:ext cx="314800" cy="314825"/>
            </a:xfrm>
            <a:custGeom>
              <a:avLst/>
              <a:gdLst/>
              <a:ahLst/>
              <a:cxnLst/>
              <a:rect l="l" t="t"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w="19050" cap="rnd"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3" name="Google Shape;629;p40"/>
            <p:cNvSpPr/>
            <p:nvPr/>
          </p:nvSpPr>
          <p:spPr>
            <a:xfrm>
              <a:off x="3988375" y="3021875"/>
              <a:ext cx="241750" cy="241750"/>
            </a:xfrm>
            <a:custGeom>
              <a:avLst/>
              <a:gdLst/>
              <a:ahLst/>
              <a:cxnLst/>
              <a:rect l="l" t="t"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w="19050" cap="rnd"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4" name="Google Shape;630;p40"/>
            <p:cNvSpPr/>
            <p:nvPr/>
          </p:nvSpPr>
          <p:spPr>
            <a:xfrm>
              <a:off x="4024300" y="3058425"/>
              <a:ext cx="84650" cy="84650"/>
            </a:xfrm>
            <a:custGeom>
              <a:avLst/>
              <a:gdLst/>
              <a:ahLst/>
              <a:cxnLst/>
              <a:rect l="l" t="t"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9050" cap="rnd"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5" name="Google Shape;631;p40"/>
            <p:cNvSpPr/>
            <p:nvPr/>
          </p:nvSpPr>
          <p:spPr>
            <a:xfrm>
              <a:off x="4205750" y="3248375"/>
              <a:ext cx="154050" cy="153475"/>
            </a:xfrm>
            <a:custGeom>
              <a:avLst/>
              <a:gdLst/>
              <a:ahLst/>
              <a:cxnLst/>
              <a:rect l="l" t="t" r="r" b="b"/>
              <a:pathLst>
                <a:path w="6162" h="6139" fill="none" extrusionOk="0">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9050" cap="rnd"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sp>
        <p:nvSpPr>
          <p:cNvPr id="4" name="Rectangle 3"/>
          <p:cNvSpPr/>
          <p:nvPr/>
        </p:nvSpPr>
        <p:spPr>
          <a:xfrm>
            <a:off x="1315906" y="5540859"/>
            <a:ext cx="9837516" cy="646331"/>
          </a:xfrm>
          <a:prstGeom prst="rect">
            <a:avLst/>
          </a:prstGeom>
        </p:spPr>
        <p:txBody>
          <a:bodyPr wrap="square">
            <a:spAutoFit/>
          </a:bodyPr>
          <a:lstStyle/>
          <a:p>
            <a:r>
              <a:rPr lang="en-US" i="1" dirty="0">
                <a:latin typeface="Roboto Light" panose="020B0604020202020204" charset="0"/>
                <a:ea typeface="Roboto Light" panose="020B0604020202020204" charset="0"/>
              </a:rPr>
              <a:t>Simple algorithms like Logistic Regression or Naïve Bayes are used as baselines.</a:t>
            </a:r>
          </a:p>
          <a:p>
            <a:r>
              <a:rPr lang="en-US" i="1" dirty="0">
                <a:latin typeface="Roboto Light" panose="020B0604020202020204" charset="0"/>
                <a:ea typeface="Roboto Light" panose="020B0604020202020204" charset="0"/>
              </a:rPr>
              <a:t>For each algorithm, run </a:t>
            </a:r>
            <a:r>
              <a:rPr lang="en-US" i="1" dirty="0" err="1">
                <a:latin typeface="Roboto Light" panose="020B0604020202020204" charset="0"/>
                <a:ea typeface="Roboto Light" panose="020B0604020202020204" charset="0"/>
              </a:rPr>
              <a:t>baysian</a:t>
            </a:r>
            <a:r>
              <a:rPr lang="en-US" i="1" dirty="0">
                <a:latin typeface="Roboto Light" panose="020B0604020202020204" charset="0"/>
                <a:ea typeface="Roboto Light" panose="020B0604020202020204" charset="0"/>
              </a:rPr>
              <a:t> research CV to find the parameter set that best fits that model</a:t>
            </a:r>
          </a:p>
        </p:txBody>
      </p:sp>
      <p:sp>
        <p:nvSpPr>
          <p:cNvPr id="5" name="Rectangle 4"/>
          <p:cNvSpPr/>
          <p:nvPr/>
        </p:nvSpPr>
        <p:spPr>
          <a:xfrm>
            <a:off x="1315907" y="3016722"/>
            <a:ext cx="2162772" cy="369332"/>
          </a:xfrm>
          <a:prstGeom prst="rect">
            <a:avLst/>
          </a:prstGeom>
          <a:solidFill>
            <a:srgbClr val="165751"/>
          </a:solidFill>
        </p:spPr>
        <p:txBody>
          <a:bodyPr wrap="none">
            <a:spAutoFit/>
          </a:bodyPr>
          <a:lstStyle/>
          <a:p>
            <a:pPr algn="ctr"/>
            <a:r>
              <a:rPr lang="en-US" dirty="0">
                <a:solidFill>
                  <a:schemeClr val="bg1"/>
                </a:solidFill>
                <a:latin typeface="Roboto Light" panose="020B0604020202020204" charset="0"/>
                <a:ea typeface="Roboto Light" panose="020B0604020202020204" charset="0"/>
              </a:rPr>
              <a:t>Logistic Regression</a:t>
            </a:r>
          </a:p>
        </p:txBody>
      </p:sp>
      <p:sp>
        <p:nvSpPr>
          <p:cNvPr id="6" name="Rectangle 5"/>
          <p:cNvSpPr/>
          <p:nvPr/>
        </p:nvSpPr>
        <p:spPr>
          <a:xfrm>
            <a:off x="1512871" y="4395380"/>
            <a:ext cx="2622834" cy="369332"/>
          </a:xfrm>
          <a:prstGeom prst="rect">
            <a:avLst/>
          </a:prstGeom>
          <a:solidFill>
            <a:srgbClr val="165751"/>
          </a:solidFill>
        </p:spPr>
        <p:txBody>
          <a:bodyPr wrap="square">
            <a:spAutoFit/>
          </a:bodyPr>
          <a:lstStyle/>
          <a:p>
            <a:pPr algn="ctr"/>
            <a:r>
              <a:rPr lang="en-US" dirty="0">
                <a:solidFill>
                  <a:schemeClr val="bg1"/>
                </a:solidFill>
                <a:latin typeface="Roboto Light" panose="020B0604020202020204" charset="0"/>
                <a:ea typeface="Roboto Light" panose="020B0604020202020204" charset="0"/>
              </a:rPr>
              <a:t>Tree-Based Models</a:t>
            </a:r>
          </a:p>
        </p:txBody>
      </p:sp>
      <p:sp>
        <p:nvSpPr>
          <p:cNvPr id="16" name="Rectangle 15"/>
          <p:cNvSpPr/>
          <p:nvPr/>
        </p:nvSpPr>
        <p:spPr>
          <a:xfrm>
            <a:off x="9348267" y="3019068"/>
            <a:ext cx="2122632" cy="369332"/>
          </a:xfrm>
          <a:prstGeom prst="rect">
            <a:avLst/>
          </a:prstGeom>
          <a:solidFill>
            <a:srgbClr val="165751"/>
          </a:solidFill>
        </p:spPr>
        <p:txBody>
          <a:bodyPr wrap="square">
            <a:spAutoFit/>
          </a:bodyPr>
          <a:lstStyle/>
          <a:p>
            <a:pPr algn="ctr"/>
            <a:r>
              <a:rPr lang="en-US" dirty="0">
                <a:solidFill>
                  <a:schemeClr val="bg1"/>
                </a:solidFill>
                <a:latin typeface="Roboto Light" panose="020B0604020202020204" charset="0"/>
                <a:ea typeface="Roboto Light" panose="020B0604020202020204" charset="0"/>
              </a:rPr>
              <a:t>Neural Networks</a:t>
            </a:r>
          </a:p>
        </p:txBody>
      </p:sp>
      <p:sp>
        <p:nvSpPr>
          <p:cNvPr id="20" name="Rectangle 19"/>
          <p:cNvSpPr/>
          <p:nvPr/>
        </p:nvSpPr>
        <p:spPr>
          <a:xfrm>
            <a:off x="1512870" y="1606740"/>
            <a:ext cx="2622834" cy="369332"/>
          </a:xfrm>
          <a:prstGeom prst="rect">
            <a:avLst/>
          </a:prstGeom>
          <a:solidFill>
            <a:srgbClr val="165751"/>
          </a:solidFill>
        </p:spPr>
        <p:txBody>
          <a:bodyPr wrap="none">
            <a:spAutoFit/>
          </a:bodyPr>
          <a:lstStyle/>
          <a:p>
            <a:pPr algn="ctr"/>
            <a:r>
              <a:rPr lang="en-US" dirty="0">
                <a:solidFill>
                  <a:schemeClr val="bg1"/>
                </a:solidFill>
                <a:latin typeface="Roboto Light" panose="020B0604020202020204" charset="0"/>
                <a:ea typeface="Roboto Light" panose="020B0604020202020204" charset="0"/>
              </a:rPr>
              <a:t>Support Vector Machine</a:t>
            </a:r>
          </a:p>
        </p:txBody>
      </p:sp>
      <p:sp>
        <p:nvSpPr>
          <p:cNvPr id="460" name="TextBox 459"/>
          <p:cNvSpPr txBox="1"/>
          <p:nvPr/>
        </p:nvSpPr>
        <p:spPr>
          <a:xfrm>
            <a:off x="5144792" y="2739723"/>
            <a:ext cx="2493403" cy="923330"/>
          </a:xfrm>
          <a:prstGeom prst="rect">
            <a:avLst/>
          </a:prstGeom>
          <a:solidFill>
            <a:srgbClr val="18637B"/>
          </a:solidFill>
        </p:spPr>
        <p:txBody>
          <a:bodyPr wrap="square" rtlCol="0">
            <a:spAutoFit/>
          </a:bodyPr>
          <a:lstStyle/>
          <a:p>
            <a:pPr algn="ctr"/>
            <a:r>
              <a:rPr lang="en-US" b="1" dirty="0">
                <a:solidFill>
                  <a:schemeClr val="bg1"/>
                </a:solidFill>
                <a:latin typeface="Roboto Light" panose="020B0604020202020204" charset="0"/>
                <a:ea typeface="Roboto Light" panose="020B0604020202020204" charset="0"/>
              </a:rPr>
              <a:t>Run different models to choose the best ML Algorithm.</a:t>
            </a:r>
          </a:p>
        </p:txBody>
      </p:sp>
      <p:sp>
        <p:nvSpPr>
          <p:cNvPr id="35" name="Rectangle 34"/>
          <p:cNvSpPr/>
          <p:nvPr/>
        </p:nvSpPr>
        <p:spPr>
          <a:xfrm>
            <a:off x="8491450" y="1531093"/>
            <a:ext cx="2284600" cy="369332"/>
          </a:xfrm>
          <a:prstGeom prst="rect">
            <a:avLst/>
          </a:prstGeom>
          <a:solidFill>
            <a:srgbClr val="165751"/>
          </a:solidFill>
        </p:spPr>
        <p:txBody>
          <a:bodyPr wrap="none">
            <a:spAutoFit/>
          </a:bodyPr>
          <a:lstStyle/>
          <a:p>
            <a:pPr algn="ctr"/>
            <a:r>
              <a:rPr lang="en-US" dirty="0">
                <a:solidFill>
                  <a:schemeClr val="bg1"/>
                </a:solidFill>
                <a:latin typeface="Roboto Light" panose="020B0604020202020204" charset="0"/>
                <a:ea typeface="Roboto Light" panose="020B0604020202020204" charset="0"/>
              </a:rPr>
              <a:t>K-Nearest Neighbors</a:t>
            </a:r>
          </a:p>
        </p:txBody>
      </p:sp>
      <p:sp>
        <p:nvSpPr>
          <p:cNvPr id="36" name="Rectangle 35"/>
          <p:cNvSpPr/>
          <p:nvPr/>
        </p:nvSpPr>
        <p:spPr>
          <a:xfrm>
            <a:off x="8491450" y="4395380"/>
            <a:ext cx="1417376" cy="369332"/>
          </a:xfrm>
          <a:prstGeom prst="rect">
            <a:avLst/>
          </a:prstGeom>
          <a:solidFill>
            <a:srgbClr val="165751"/>
          </a:solidFill>
        </p:spPr>
        <p:txBody>
          <a:bodyPr wrap="none">
            <a:spAutoFit/>
          </a:bodyPr>
          <a:lstStyle/>
          <a:p>
            <a:pPr algn="ctr"/>
            <a:r>
              <a:rPr lang="en-US" dirty="0">
                <a:solidFill>
                  <a:schemeClr val="bg1"/>
                </a:solidFill>
                <a:latin typeface="Roboto Light" panose="020B0604020202020204" charset="0"/>
                <a:ea typeface="Roboto Light" panose="020B0604020202020204" charset="0"/>
              </a:rPr>
              <a:t>Naïve Bayes</a:t>
            </a:r>
          </a:p>
        </p:txBody>
      </p:sp>
      <p:cxnSp>
        <p:nvCxnSpPr>
          <p:cNvPr id="3" name="Straight Connector 2"/>
          <p:cNvCxnSpPr>
            <a:stCxn id="460" idx="1"/>
            <a:endCxn id="20" idx="3"/>
          </p:cNvCxnSpPr>
          <p:nvPr/>
        </p:nvCxnSpPr>
        <p:spPr>
          <a:xfrm flipH="1" flipV="1">
            <a:off x="4135704" y="1791406"/>
            <a:ext cx="1009088" cy="1409982"/>
          </a:xfrm>
          <a:prstGeom prst="line">
            <a:avLst/>
          </a:prstGeom>
          <a:ln>
            <a:solidFill>
              <a:srgbClr val="3B8D6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a:stCxn id="460" idx="1"/>
            <a:endCxn id="5" idx="3"/>
          </p:cNvCxnSpPr>
          <p:nvPr/>
        </p:nvCxnSpPr>
        <p:spPr>
          <a:xfrm flipH="1">
            <a:off x="3478679" y="3201388"/>
            <a:ext cx="1666113" cy="0"/>
          </a:xfrm>
          <a:prstGeom prst="line">
            <a:avLst/>
          </a:prstGeom>
          <a:ln>
            <a:solidFill>
              <a:srgbClr val="3B8D6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a:stCxn id="460" idx="1"/>
            <a:endCxn id="6" idx="3"/>
          </p:cNvCxnSpPr>
          <p:nvPr/>
        </p:nvCxnSpPr>
        <p:spPr>
          <a:xfrm flipH="1">
            <a:off x="4135705" y="3201388"/>
            <a:ext cx="1009087" cy="1378658"/>
          </a:xfrm>
          <a:prstGeom prst="line">
            <a:avLst/>
          </a:prstGeom>
          <a:ln>
            <a:solidFill>
              <a:srgbClr val="3B8D6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a:stCxn id="460" idx="3"/>
            <a:endCxn id="35" idx="1"/>
          </p:cNvCxnSpPr>
          <p:nvPr/>
        </p:nvCxnSpPr>
        <p:spPr>
          <a:xfrm flipV="1">
            <a:off x="7638195" y="1715759"/>
            <a:ext cx="853255" cy="1485629"/>
          </a:xfrm>
          <a:prstGeom prst="line">
            <a:avLst/>
          </a:prstGeom>
          <a:ln>
            <a:solidFill>
              <a:srgbClr val="3B8D6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a:stCxn id="460" idx="3"/>
            <a:endCxn id="16" idx="1"/>
          </p:cNvCxnSpPr>
          <p:nvPr/>
        </p:nvCxnSpPr>
        <p:spPr>
          <a:xfrm>
            <a:off x="7638195" y="3201388"/>
            <a:ext cx="1710072" cy="2346"/>
          </a:xfrm>
          <a:prstGeom prst="line">
            <a:avLst/>
          </a:prstGeom>
          <a:ln>
            <a:solidFill>
              <a:srgbClr val="3B8D6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a:stCxn id="460" idx="3"/>
            <a:endCxn id="36" idx="1"/>
          </p:cNvCxnSpPr>
          <p:nvPr/>
        </p:nvCxnSpPr>
        <p:spPr>
          <a:xfrm>
            <a:off x="7638195" y="3201388"/>
            <a:ext cx="853255" cy="1378658"/>
          </a:xfrm>
          <a:prstGeom prst="line">
            <a:avLst/>
          </a:prstGeom>
          <a:ln>
            <a:solidFill>
              <a:srgbClr val="3B8D61"/>
            </a:solidFill>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a:stCxn id="460" idx="1"/>
            <a:endCxn id="20" idx="3"/>
          </p:cNvCxnSpPr>
          <p:nvPr/>
        </p:nvCxnSpPr>
        <p:spPr>
          <a:xfrm flipH="1" flipV="1">
            <a:off x="4135704" y="1791406"/>
            <a:ext cx="1009088" cy="1409982"/>
          </a:xfrm>
          <a:prstGeom prst="straightConnector1">
            <a:avLst/>
          </a:prstGeom>
          <a:ln>
            <a:solidFill>
              <a:srgbClr val="3B8D6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stCxn id="460" idx="1"/>
            <a:endCxn id="5" idx="3"/>
          </p:cNvCxnSpPr>
          <p:nvPr/>
        </p:nvCxnSpPr>
        <p:spPr>
          <a:xfrm flipH="1">
            <a:off x="3478679" y="3201388"/>
            <a:ext cx="1666113" cy="0"/>
          </a:xfrm>
          <a:prstGeom prst="straightConnector1">
            <a:avLst/>
          </a:prstGeom>
          <a:ln>
            <a:solidFill>
              <a:srgbClr val="3B8D6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a:stCxn id="460" idx="1"/>
            <a:endCxn id="6" idx="3"/>
          </p:cNvCxnSpPr>
          <p:nvPr/>
        </p:nvCxnSpPr>
        <p:spPr>
          <a:xfrm flipH="1">
            <a:off x="4135705" y="3201388"/>
            <a:ext cx="1009087" cy="1378658"/>
          </a:xfrm>
          <a:prstGeom prst="straightConnector1">
            <a:avLst/>
          </a:prstGeom>
          <a:ln>
            <a:solidFill>
              <a:srgbClr val="3B8D6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a:stCxn id="460" idx="3"/>
            <a:endCxn id="35" idx="1"/>
          </p:cNvCxnSpPr>
          <p:nvPr/>
        </p:nvCxnSpPr>
        <p:spPr>
          <a:xfrm flipV="1">
            <a:off x="7638195" y="1715759"/>
            <a:ext cx="853255" cy="1485629"/>
          </a:xfrm>
          <a:prstGeom prst="straightConnector1">
            <a:avLst/>
          </a:prstGeom>
          <a:ln>
            <a:solidFill>
              <a:srgbClr val="3B8D6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a:stCxn id="460" idx="3"/>
            <a:endCxn id="16" idx="1"/>
          </p:cNvCxnSpPr>
          <p:nvPr/>
        </p:nvCxnSpPr>
        <p:spPr>
          <a:xfrm>
            <a:off x="7638195" y="3201388"/>
            <a:ext cx="1710072" cy="2346"/>
          </a:xfrm>
          <a:prstGeom prst="straightConnector1">
            <a:avLst/>
          </a:prstGeom>
          <a:ln>
            <a:solidFill>
              <a:srgbClr val="3B8D6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a:stCxn id="460" idx="3"/>
            <a:endCxn id="36" idx="1"/>
          </p:cNvCxnSpPr>
          <p:nvPr/>
        </p:nvCxnSpPr>
        <p:spPr>
          <a:xfrm>
            <a:off x="7638195" y="3201388"/>
            <a:ext cx="853255" cy="1378658"/>
          </a:xfrm>
          <a:prstGeom prst="straightConnector1">
            <a:avLst/>
          </a:prstGeom>
          <a:ln>
            <a:solidFill>
              <a:srgbClr val="3B8D61"/>
            </a:solidFill>
            <a:tailEnd type="triangle"/>
          </a:ln>
        </p:spPr>
        <p:style>
          <a:lnRef idx="1">
            <a:schemeClr val="accent1"/>
          </a:lnRef>
          <a:fillRef idx="0">
            <a:schemeClr val="accent1"/>
          </a:fillRef>
          <a:effectRef idx="0">
            <a:schemeClr val="accent1"/>
          </a:effectRef>
          <a:fontRef idx="minor">
            <a:schemeClr val="tx1"/>
          </a:fontRef>
        </p:style>
      </p:cxnSp>
      <p:sp>
        <p:nvSpPr>
          <p:cNvPr id="7" name="Title 6">
            <a:extLst>
              <a:ext uri="{FF2B5EF4-FFF2-40B4-BE49-F238E27FC236}">
                <a16:creationId xmlns:a16="http://schemas.microsoft.com/office/drawing/2014/main" id="{68D28F4C-6DC5-A673-E539-C555109CE518}"/>
              </a:ext>
            </a:extLst>
          </p:cNvPr>
          <p:cNvSpPr>
            <a:spLocks noGrp="1"/>
          </p:cNvSpPr>
          <p:nvPr>
            <p:ph type="title"/>
          </p:nvPr>
        </p:nvSpPr>
        <p:spPr/>
        <p:txBody>
          <a:bodyPr/>
          <a:lstStyle/>
          <a:p>
            <a:endParaRPr lang="en-VN"/>
          </a:p>
        </p:txBody>
      </p:sp>
    </p:spTree>
    <p:extLst>
      <p:ext uri="{BB962C8B-B14F-4D97-AF65-F5344CB8AC3E}">
        <p14:creationId xmlns:p14="http://schemas.microsoft.com/office/powerpoint/2010/main" val="21741830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34" name="Rectangle 33"/>
          <p:cNvSpPr/>
          <p:nvPr/>
        </p:nvSpPr>
        <p:spPr>
          <a:xfrm>
            <a:off x="741066" y="4362754"/>
            <a:ext cx="2622833" cy="2033448"/>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8" name="Google Shape;448;p38"/>
          <p:cNvSpPr txBox="1">
            <a:spLocks noGrp="1"/>
          </p:cNvSpPr>
          <p:nvPr>
            <p:ph type="sldNum" idx="12"/>
          </p:nvPr>
        </p:nvSpPr>
        <p:spPr>
          <a:xfrm>
            <a:off x="-68067" y="6425867"/>
            <a:ext cx="465600" cy="432000"/>
          </a:xfrm>
          <a:prstGeom prst="rect">
            <a:avLst/>
          </a:prstGeom>
        </p:spPr>
        <p:txBody>
          <a:bodyPr spcFirstLastPara="1" vert="horz" wrap="square" lIns="121900" tIns="121900" rIns="121900" bIns="121900" rtlCol="0" anchor="t" anchorCtr="0">
            <a:noAutofit/>
          </a:bodyPr>
          <a:lstStyle/>
          <a:p>
            <a:fld id="{00000000-1234-1234-1234-123412341234}" type="slidenum">
              <a:rPr lang="en">
                <a:latin typeface="Roboto Light" panose="020B0604020202020204" charset="0"/>
                <a:ea typeface="Roboto Light" panose="020B0604020202020204" charset="0"/>
              </a:rPr>
              <a:pPr/>
              <a:t>21</a:t>
            </a:fld>
            <a:endParaRPr>
              <a:latin typeface="Roboto Light" panose="020B0604020202020204" charset="0"/>
              <a:ea typeface="Roboto Light" panose="020B0604020202020204" charset="0"/>
            </a:endParaRPr>
          </a:p>
        </p:txBody>
      </p:sp>
      <p:sp>
        <p:nvSpPr>
          <p:cNvPr id="8" name="Google Shape;445;p38"/>
          <p:cNvSpPr txBox="1">
            <a:spLocks noGrp="1"/>
          </p:cNvSpPr>
          <p:nvPr>
            <p:ph type="title"/>
          </p:nvPr>
        </p:nvSpPr>
        <p:spPr>
          <a:xfrm>
            <a:off x="992004" y="199696"/>
            <a:ext cx="3464382" cy="252249"/>
          </a:xfrm>
          <a:prstGeom prst="rect">
            <a:avLst/>
          </a:prstGeom>
        </p:spPr>
        <p:txBody>
          <a:bodyPr spcFirstLastPara="1" vert="horz" wrap="square" lIns="121900" tIns="121900" rIns="121900" bIns="121900" rtlCol="0" anchor="ctr" anchorCtr="0">
            <a:noAutofit/>
          </a:bodyPr>
          <a:lstStyle/>
          <a:p>
            <a:endParaRPr sz="1800" dirty="0">
              <a:solidFill>
                <a:schemeClr val="bg1"/>
              </a:solidFill>
              <a:latin typeface="Roboto Slab" panose="020B0604020202020204" charset="0"/>
              <a:ea typeface="Roboto Slab" panose="020B0604020202020204" charset="0"/>
            </a:endParaRPr>
          </a:p>
        </p:txBody>
      </p:sp>
      <p:sp>
        <p:nvSpPr>
          <p:cNvPr id="9" name="TextBox 8"/>
          <p:cNvSpPr txBox="1"/>
          <p:nvPr/>
        </p:nvSpPr>
        <p:spPr>
          <a:xfrm>
            <a:off x="992003" y="441434"/>
            <a:ext cx="5923804" cy="646331"/>
          </a:xfrm>
          <a:prstGeom prst="rect">
            <a:avLst/>
          </a:prstGeom>
          <a:noFill/>
        </p:spPr>
        <p:txBody>
          <a:bodyPr wrap="square" rtlCol="0">
            <a:spAutoFit/>
          </a:bodyPr>
          <a:lstStyle/>
          <a:p>
            <a:r>
              <a:rPr lang="en-US" sz="3600" dirty="0">
                <a:solidFill>
                  <a:schemeClr val="bg1"/>
                </a:solidFill>
                <a:latin typeface="Roboto Slab" panose="020B0604020202020204" charset="0"/>
                <a:ea typeface="Roboto Slab" panose="020B0604020202020204" charset="0"/>
              </a:rPr>
              <a:t>ML Algorithm selection</a:t>
            </a:r>
          </a:p>
        </p:txBody>
      </p:sp>
      <p:cxnSp>
        <p:nvCxnSpPr>
          <p:cNvPr id="10" name="Google Shape;40;p5"/>
          <p:cNvCxnSpPr/>
          <p:nvPr/>
        </p:nvCxnSpPr>
        <p:spPr>
          <a:xfrm flipH="1">
            <a:off x="992004" y="210206"/>
            <a:ext cx="1" cy="725215"/>
          </a:xfrm>
          <a:prstGeom prst="straightConnector1">
            <a:avLst/>
          </a:prstGeom>
          <a:noFill/>
          <a:ln w="9525" cap="flat" cmpd="sng">
            <a:solidFill>
              <a:srgbClr val="18637B"/>
            </a:solidFill>
            <a:prstDash val="solid"/>
            <a:round/>
            <a:headEnd type="none" w="med" len="med"/>
            <a:tailEnd type="none" w="med" len="med"/>
          </a:ln>
        </p:spPr>
      </p:cxnSp>
      <p:grpSp>
        <p:nvGrpSpPr>
          <p:cNvPr id="11" name="Google Shape;627;p40"/>
          <p:cNvGrpSpPr/>
          <p:nvPr/>
        </p:nvGrpSpPr>
        <p:grpSpPr>
          <a:xfrm>
            <a:off x="414577" y="349406"/>
            <a:ext cx="438355" cy="446813"/>
            <a:chOff x="3951850" y="2985350"/>
            <a:chExt cx="407950" cy="416500"/>
          </a:xfrm>
        </p:grpSpPr>
        <p:sp>
          <p:nvSpPr>
            <p:cNvPr id="12" name="Google Shape;628;p40"/>
            <p:cNvSpPr/>
            <p:nvPr/>
          </p:nvSpPr>
          <p:spPr>
            <a:xfrm>
              <a:off x="3951850" y="2985350"/>
              <a:ext cx="314800" cy="314825"/>
            </a:xfrm>
            <a:custGeom>
              <a:avLst/>
              <a:gdLst/>
              <a:ahLst/>
              <a:cxnLst/>
              <a:rect l="l" t="t"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w="19050" cap="rnd"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3" name="Google Shape;629;p40"/>
            <p:cNvSpPr/>
            <p:nvPr/>
          </p:nvSpPr>
          <p:spPr>
            <a:xfrm>
              <a:off x="3988375" y="3021875"/>
              <a:ext cx="241750" cy="241750"/>
            </a:xfrm>
            <a:custGeom>
              <a:avLst/>
              <a:gdLst/>
              <a:ahLst/>
              <a:cxnLst/>
              <a:rect l="l" t="t"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w="19050" cap="rnd"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4" name="Google Shape;630;p40"/>
            <p:cNvSpPr/>
            <p:nvPr/>
          </p:nvSpPr>
          <p:spPr>
            <a:xfrm>
              <a:off x="4024300" y="3058425"/>
              <a:ext cx="84650" cy="84650"/>
            </a:xfrm>
            <a:custGeom>
              <a:avLst/>
              <a:gdLst/>
              <a:ahLst/>
              <a:cxnLst/>
              <a:rect l="l" t="t"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9050" cap="rnd"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5" name="Google Shape;631;p40"/>
            <p:cNvSpPr/>
            <p:nvPr/>
          </p:nvSpPr>
          <p:spPr>
            <a:xfrm>
              <a:off x="4205750" y="3248375"/>
              <a:ext cx="154050" cy="153475"/>
            </a:xfrm>
            <a:custGeom>
              <a:avLst/>
              <a:gdLst/>
              <a:ahLst/>
              <a:cxnLst/>
              <a:rect l="l" t="t" r="r" b="b"/>
              <a:pathLst>
                <a:path w="6162" h="6139" fill="none" extrusionOk="0">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9050" cap="rnd"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sp>
        <p:nvSpPr>
          <p:cNvPr id="4" name="Rectangle 3"/>
          <p:cNvSpPr/>
          <p:nvPr/>
        </p:nvSpPr>
        <p:spPr>
          <a:xfrm>
            <a:off x="4702628" y="6396202"/>
            <a:ext cx="7489372" cy="461665"/>
          </a:xfrm>
          <a:prstGeom prst="rect">
            <a:avLst/>
          </a:prstGeom>
        </p:spPr>
        <p:txBody>
          <a:bodyPr wrap="square">
            <a:spAutoFit/>
          </a:bodyPr>
          <a:lstStyle/>
          <a:p>
            <a:r>
              <a:rPr lang="en-US" sz="1200" i="1" dirty="0">
                <a:latin typeface="Roboto Light" panose="020B0604020202020204" charset="0"/>
                <a:ea typeface="Roboto Light" panose="020B0604020202020204" charset="0"/>
              </a:rPr>
              <a:t>Basically, the algorithms Random Forest, </a:t>
            </a:r>
            <a:r>
              <a:rPr lang="en-US" sz="1200" i="1" dirty="0" err="1">
                <a:latin typeface="Roboto Light" panose="020B0604020202020204" charset="0"/>
                <a:ea typeface="Roboto Light" panose="020B0604020202020204" charset="0"/>
              </a:rPr>
              <a:t>LightGBM</a:t>
            </a:r>
            <a:r>
              <a:rPr lang="en-US" sz="1200" i="1" dirty="0">
                <a:latin typeface="Roboto Light" panose="020B0604020202020204" charset="0"/>
                <a:ea typeface="Roboto Light" panose="020B0604020202020204" charset="0"/>
              </a:rPr>
              <a:t>, </a:t>
            </a:r>
            <a:r>
              <a:rPr lang="en-US" sz="1200" i="1" dirty="0" err="1">
                <a:latin typeface="Roboto Light" panose="020B0604020202020204" charset="0"/>
                <a:ea typeface="Roboto Light" panose="020B0604020202020204" charset="0"/>
              </a:rPr>
              <a:t>XGBoost</a:t>
            </a:r>
            <a:r>
              <a:rPr lang="en-US" sz="1200" i="1" dirty="0">
                <a:latin typeface="Roboto Light" panose="020B0604020202020204" charset="0"/>
                <a:ea typeface="Roboto Light" panose="020B0604020202020204" charset="0"/>
              </a:rPr>
              <a:t>, </a:t>
            </a:r>
            <a:r>
              <a:rPr lang="en-US" sz="1200" i="1" dirty="0" err="1">
                <a:latin typeface="Roboto Light" panose="020B0604020202020204" charset="0"/>
                <a:ea typeface="Roboto Light" panose="020B0604020202020204" charset="0"/>
              </a:rPr>
              <a:t>CatBoost</a:t>
            </a:r>
            <a:r>
              <a:rPr lang="en-US" sz="1200" i="1" dirty="0">
                <a:latin typeface="Roboto Light" panose="020B0604020202020204" charset="0"/>
                <a:ea typeface="Roboto Light" panose="020B0604020202020204" charset="0"/>
              </a:rPr>
              <a:t> are the same, belong to the same family of boosting algorithms: Use many weak Tree Decisions to create a Robust Decision and limit overfitting.</a:t>
            </a:r>
          </a:p>
        </p:txBody>
      </p:sp>
      <p:sp>
        <p:nvSpPr>
          <p:cNvPr id="5" name="Rectangle 4"/>
          <p:cNvSpPr/>
          <p:nvPr/>
        </p:nvSpPr>
        <p:spPr>
          <a:xfrm>
            <a:off x="537906" y="2351869"/>
            <a:ext cx="2162772" cy="369332"/>
          </a:xfrm>
          <a:prstGeom prst="rect">
            <a:avLst/>
          </a:prstGeom>
          <a:solidFill>
            <a:srgbClr val="165751"/>
          </a:solidFill>
        </p:spPr>
        <p:txBody>
          <a:bodyPr wrap="none">
            <a:spAutoFit/>
          </a:bodyPr>
          <a:lstStyle/>
          <a:p>
            <a:pPr algn="ctr"/>
            <a:r>
              <a:rPr lang="en-US" dirty="0">
                <a:solidFill>
                  <a:schemeClr val="bg1"/>
                </a:solidFill>
                <a:latin typeface="Roboto Light" panose="020B0604020202020204" charset="0"/>
                <a:ea typeface="Roboto Light" panose="020B0604020202020204" charset="0"/>
              </a:rPr>
              <a:t>Logistic Regression</a:t>
            </a:r>
          </a:p>
        </p:txBody>
      </p:sp>
      <p:sp>
        <p:nvSpPr>
          <p:cNvPr id="6" name="Rectangle 5"/>
          <p:cNvSpPr/>
          <p:nvPr/>
        </p:nvSpPr>
        <p:spPr>
          <a:xfrm>
            <a:off x="741066" y="3993422"/>
            <a:ext cx="2622834" cy="369332"/>
          </a:xfrm>
          <a:prstGeom prst="rect">
            <a:avLst/>
          </a:prstGeom>
          <a:solidFill>
            <a:srgbClr val="165751"/>
          </a:solidFill>
        </p:spPr>
        <p:txBody>
          <a:bodyPr wrap="square">
            <a:spAutoFit/>
          </a:bodyPr>
          <a:lstStyle/>
          <a:p>
            <a:pPr algn="ctr"/>
            <a:r>
              <a:rPr lang="en-US" dirty="0">
                <a:solidFill>
                  <a:schemeClr val="bg1"/>
                </a:solidFill>
                <a:latin typeface="Roboto Light" panose="020B0604020202020204" charset="0"/>
                <a:ea typeface="Roboto Light" panose="020B0604020202020204" charset="0"/>
              </a:rPr>
              <a:t>Tree-Based Models</a:t>
            </a:r>
          </a:p>
        </p:txBody>
      </p:sp>
      <p:sp>
        <p:nvSpPr>
          <p:cNvPr id="16" name="Rectangle 15"/>
          <p:cNvSpPr/>
          <p:nvPr/>
        </p:nvSpPr>
        <p:spPr>
          <a:xfrm>
            <a:off x="537907" y="3172645"/>
            <a:ext cx="2122632" cy="369332"/>
          </a:xfrm>
          <a:prstGeom prst="rect">
            <a:avLst/>
          </a:prstGeom>
          <a:solidFill>
            <a:srgbClr val="165751"/>
          </a:solidFill>
        </p:spPr>
        <p:txBody>
          <a:bodyPr wrap="square">
            <a:spAutoFit/>
          </a:bodyPr>
          <a:lstStyle/>
          <a:p>
            <a:pPr algn="ctr"/>
            <a:r>
              <a:rPr lang="en-US" dirty="0">
                <a:solidFill>
                  <a:schemeClr val="bg1"/>
                </a:solidFill>
                <a:latin typeface="Roboto Light" panose="020B0604020202020204" charset="0"/>
                <a:ea typeface="Roboto Light" panose="020B0604020202020204" charset="0"/>
              </a:rPr>
              <a:t>Neural Networks</a:t>
            </a:r>
          </a:p>
        </p:txBody>
      </p:sp>
      <p:sp>
        <p:nvSpPr>
          <p:cNvPr id="17" name="Rectangle 16"/>
          <p:cNvSpPr/>
          <p:nvPr/>
        </p:nvSpPr>
        <p:spPr>
          <a:xfrm>
            <a:off x="938070" y="4426158"/>
            <a:ext cx="963725" cy="307777"/>
          </a:xfrm>
          <a:prstGeom prst="rect">
            <a:avLst/>
          </a:prstGeom>
          <a:solidFill>
            <a:srgbClr val="94BF6E"/>
          </a:solidFill>
        </p:spPr>
        <p:txBody>
          <a:bodyPr wrap="none">
            <a:spAutoFit/>
          </a:bodyPr>
          <a:lstStyle/>
          <a:p>
            <a:r>
              <a:rPr lang="en-US" sz="1400" dirty="0" err="1">
                <a:solidFill>
                  <a:schemeClr val="bg1"/>
                </a:solidFill>
                <a:latin typeface="Roboto Light" panose="020B0604020202020204" charset="0"/>
                <a:ea typeface="Roboto Light" panose="020B0604020202020204" charset="0"/>
              </a:rPr>
              <a:t>LightGBM</a:t>
            </a:r>
            <a:endParaRPr lang="en-US" sz="1400" dirty="0">
              <a:solidFill>
                <a:schemeClr val="bg1"/>
              </a:solidFill>
              <a:latin typeface="Roboto Light" panose="020B0604020202020204" charset="0"/>
              <a:ea typeface="Roboto Light" panose="020B0604020202020204" charset="0"/>
            </a:endParaRPr>
          </a:p>
        </p:txBody>
      </p:sp>
      <p:sp>
        <p:nvSpPr>
          <p:cNvPr id="18" name="Rectangle 17"/>
          <p:cNvSpPr/>
          <p:nvPr/>
        </p:nvSpPr>
        <p:spPr>
          <a:xfrm>
            <a:off x="924395" y="5178740"/>
            <a:ext cx="880369" cy="307777"/>
          </a:xfrm>
          <a:prstGeom prst="rect">
            <a:avLst/>
          </a:prstGeom>
          <a:solidFill>
            <a:srgbClr val="94BF6E"/>
          </a:solidFill>
        </p:spPr>
        <p:txBody>
          <a:bodyPr wrap="none">
            <a:spAutoFit/>
          </a:bodyPr>
          <a:lstStyle/>
          <a:p>
            <a:r>
              <a:rPr lang="en-US" sz="1400" dirty="0" err="1">
                <a:solidFill>
                  <a:schemeClr val="bg1"/>
                </a:solidFill>
                <a:latin typeface="Roboto Light" panose="020B0604020202020204" charset="0"/>
                <a:ea typeface="Roboto Light" panose="020B0604020202020204" charset="0"/>
              </a:rPr>
              <a:t>XGBoost</a:t>
            </a:r>
            <a:endParaRPr lang="en-US" sz="1400" dirty="0">
              <a:solidFill>
                <a:schemeClr val="bg1"/>
              </a:solidFill>
              <a:latin typeface="Roboto Light" panose="020B0604020202020204" charset="0"/>
              <a:ea typeface="Roboto Light" panose="020B0604020202020204" charset="0"/>
            </a:endParaRPr>
          </a:p>
        </p:txBody>
      </p:sp>
      <p:sp>
        <p:nvSpPr>
          <p:cNvPr id="19" name="Rectangle 18"/>
          <p:cNvSpPr/>
          <p:nvPr/>
        </p:nvSpPr>
        <p:spPr>
          <a:xfrm>
            <a:off x="938070" y="4802449"/>
            <a:ext cx="917239" cy="307777"/>
          </a:xfrm>
          <a:prstGeom prst="rect">
            <a:avLst/>
          </a:prstGeom>
          <a:solidFill>
            <a:srgbClr val="94BF6E"/>
          </a:solidFill>
        </p:spPr>
        <p:txBody>
          <a:bodyPr wrap="none">
            <a:spAutoFit/>
          </a:bodyPr>
          <a:lstStyle/>
          <a:p>
            <a:r>
              <a:rPr lang="en-US" sz="1400" dirty="0" err="1">
                <a:solidFill>
                  <a:schemeClr val="bg1"/>
                </a:solidFill>
                <a:latin typeface="Roboto Light" panose="020B0604020202020204" charset="0"/>
                <a:ea typeface="Roboto Light" panose="020B0604020202020204" charset="0"/>
              </a:rPr>
              <a:t>CatBoost</a:t>
            </a:r>
            <a:endParaRPr lang="en-US" sz="1400" dirty="0">
              <a:solidFill>
                <a:schemeClr val="bg1"/>
              </a:solidFill>
              <a:latin typeface="Roboto Light" panose="020B0604020202020204" charset="0"/>
              <a:ea typeface="Roboto Light" panose="020B0604020202020204" charset="0"/>
            </a:endParaRPr>
          </a:p>
        </p:txBody>
      </p:sp>
      <p:sp>
        <p:nvSpPr>
          <p:cNvPr id="20" name="Rectangle 19"/>
          <p:cNvSpPr/>
          <p:nvPr/>
        </p:nvSpPr>
        <p:spPr>
          <a:xfrm>
            <a:off x="741065" y="1531093"/>
            <a:ext cx="2622834" cy="369332"/>
          </a:xfrm>
          <a:prstGeom prst="rect">
            <a:avLst/>
          </a:prstGeom>
          <a:solidFill>
            <a:srgbClr val="165751"/>
          </a:solidFill>
        </p:spPr>
        <p:txBody>
          <a:bodyPr wrap="none">
            <a:spAutoFit/>
          </a:bodyPr>
          <a:lstStyle/>
          <a:p>
            <a:pPr algn="ctr"/>
            <a:r>
              <a:rPr lang="en-US" dirty="0">
                <a:solidFill>
                  <a:schemeClr val="bg1"/>
                </a:solidFill>
                <a:latin typeface="Roboto Light" panose="020B0604020202020204" charset="0"/>
                <a:ea typeface="Roboto Light" panose="020B0604020202020204" charset="0"/>
              </a:rPr>
              <a:t>Support Vector Machine</a:t>
            </a:r>
          </a:p>
        </p:txBody>
      </p:sp>
      <p:cxnSp>
        <p:nvCxnSpPr>
          <p:cNvPr id="23" name="Straight Connector 22"/>
          <p:cNvCxnSpPr>
            <a:stCxn id="20" idx="3"/>
            <a:endCxn id="453" idx="0"/>
          </p:cNvCxnSpPr>
          <p:nvPr/>
        </p:nvCxnSpPr>
        <p:spPr>
          <a:xfrm>
            <a:off x="3363899" y="1715759"/>
            <a:ext cx="463625" cy="1265135"/>
          </a:xfrm>
          <a:prstGeom prst="line">
            <a:avLst/>
          </a:prstGeom>
          <a:ln>
            <a:solidFill>
              <a:srgbClr val="18637B"/>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a:stCxn id="5" idx="3"/>
            <a:endCxn id="453" idx="1"/>
          </p:cNvCxnSpPr>
          <p:nvPr/>
        </p:nvCxnSpPr>
        <p:spPr>
          <a:xfrm>
            <a:off x="2700678" y="2536535"/>
            <a:ext cx="1037481" cy="481375"/>
          </a:xfrm>
          <a:prstGeom prst="line">
            <a:avLst/>
          </a:prstGeom>
          <a:ln>
            <a:solidFill>
              <a:srgbClr val="18637B"/>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a:stCxn id="6" idx="3"/>
            <a:endCxn id="453" idx="4"/>
          </p:cNvCxnSpPr>
          <p:nvPr/>
        </p:nvCxnSpPr>
        <p:spPr>
          <a:xfrm flipV="1">
            <a:off x="3363900" y="3233656"/>
            <a:ext cx="463624" cy="944432"/>
          </a:xfrm>
          <a:prstGeom prst="line">
            <a:avLst/>
          </a:prstGeom>
          <a:ln>
            <a:solidFill>
              <a:srgbClr val="18637B"/>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a:stCxn id="16" idx="3"/>
            <a:endCxn id="453" idx="3"/>
          </p:cNvCxnSpPr>
          <p:nvPr/>
        </p:nvCxnSpPr>
        <p:spPr>
          <a:xfrm flipV="1">
            <a:off x="2660539" y="3196640"/>
            <a:ext cx="1077620" cy="160671"/>
          </a:xfrm>
          <a:prstGeom prst="line">
            <a:avLst/>
          </a:prstGeom>
          <a:ln>
            <a:solidFill>
              <a:srgbClr val="18637B"/>
            </a:solidFill>
          </a:ln>
        </p:spPr>
        <p:style>
          <a:lnRef idx="1">
            <a:schemeClr val="accent1"/>
          </a:lnRef>
          <a:fillRef idx="0">
            <a:schemeClr val="accent1"/>
          </a:fillRef>
          <a:effectRef idx="0">
            <a:schemeClr val="accent1"/>
          </a:effectRef>
          <a:fontRef idx="minor">
            <a:schemeClr val="tx1"/>
          </a:fontRef>
        </p:style>
      </p:cxnSp>
      <p:sp>
        <p:nvSpPr>
          <p:cNvPr id="453" name="Oval 452"/>
          <p:cNvSpPr/>
          <p:nvPr/>
        </p:nvSpPr>
        <p:spPr>
          <a:xfrm>
            <a:off x="3701143" y="2980894"/>
            <a:ext cx="252762" cy="252762"/>
          </a:xfrm>
          <a:prstGeom prst="ellipse">
            <a:avLst/>
          </a:prstGeom>
          <a:solidFill>
            <a:srgbClr val="18637B"/>
          </a:solidFill>
          <a:ln>
            <a:solidFill>
              <a:srgbClr val="1863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Light" panose="020B0604020202020204" charset="0"/>
              <a:ea typeface="Roboto Light" panose="020B0604020202020204" charset="0"/>
            </a:endParaRPr>
          </a:p>
        </p:txBody>
      </p:sp>
      <p:sp>
        <p:nvSpPr>
          <p:cNvPr id="40" name="Oval 39"/>
          <p:cNvSpPr/>
          <p:nvPr/>
        </p:nvSpPr>
        <p:spPr>
          <a:xfrm>
            <a:off x="6915807" y="2938268"/>
            <a:ext cx="252762" cy="252762"/>
          </a:xfrm>
          <a:prstGeom prst="ellipse">
            <a:avLst/>
          </a:prstGeom>
          <a:solidFill>
            <a:srgbClr val="18637B"/>
          </a:solidFill>
          <a:ln>
            <a:solidFill>
              <a:srgbClr val="1863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Light" panose="020B0604020202020204" charset="0"/>
              <a:ea typeface="Roboto Light" panose="020B0604020202020204" charset="0"/>
            </a:endParaRPr>
          </a:p>
        </p:txBody>
      </p:sp>
      <p:sp>
        <p:nvSpPr>
          <p:cNvPr id="41" name="Oval 40"/>
          <p:cNvSpPr/>
          <p:nvPr/>
        </p:nvSpPr>
        <p:spPr>
          <a:xfrm>
            <a:off x="10622469" y="2938268"/>
            <a:ext cx="252762" cy="252762"/>
          </a:xfrm>
          <a:prstGeom prst="ellipse">
            <a:avLst/>
          </a:prstGeom>
          <a:solidFill>
            <a:srgbClr val="18637B"/>
          </a:solidFill>
          <a:ln>
            <a:solidFill>
              <a:srgbClr val="1863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Light" panose="020B0604020202020204" charset="0"/>
              <a:ea typeface="Roboto Light" panose="020B0604020202020204" charset="0"/>
            </a:endParaRPr>
          </a:p>
        </p:txBody>
      </p:sp>
      <p:cxnSp>
        <p:nvCxnSpPr>
          <p:cNvPr id="457" name="Straight Connector 456"/>
          <p:cNvCxnSpPr/>
          <p:nvPr/>
        </p:nvCxnSpPr>
        <p:spPr>
          <a:xfrm>
            <a:off x="3827524" y="3114963"/>
            <a:ext cx="3210417" cy="0"/>
          </a:xfrm>
          <a:prstGeom prst="line">
            <a:avLst/>
          </a:prstGeom>
          <a:ln>
            <a:solidFill>
              <a:srgbClr val="18637B"/>
            </a:solidFill>
          </a:ln>
        </p:spPr>
        <p:style>
          <a:lnRef idx="1">
            <a:schemeClr val="accent1"/>
          </a:lnRef>
          <a:fillRef idx="0">
            <a:schemeClr val="accent1"/>
          </a:fillRef>
          <a:effectRef idx="0">
            <a:schemeClr val="accent1"/>
          </a:effectRef>
          <a:fontRef idx="minor">
            <a:schemeClr val="tx1"/>
          </a:fontRef>
        </p:style>
      </p:cxnSp>
      <p:cxnSp>
        <p:nvCxnSpPr>
          <p:cNvPr id="459" name="Straight Connector 458"/>
          <p:cNvCxnSpPr>
            <a:endCxn id="41" idx="6"/>
          </p:cNvCxnSpPr>
          <p:nvPr/>
        </p:nvCxnSpPr>
        <p:spPr>
          <a:xfrm flipV="1">
            <a:off x="7037941" y="3064649"/>
            <a:ext cx="3837290" cy="29028"/>
          </a:xfrm>
          <a:prstGeom prst="line">
            <a:avLst/>
          </a:prstGeom>
          <a:ln>
            <a:solidFill>
              <a:srgbClr val="18637B"/>
            </a:solidFill>
          </a:ln>
        </p:spPr>
        <p:style>
          <a:lnRef idx="1">
            <a:schemeClr val="accent1"/>
          </a:lnRef>
          <a:fillRef idx="0">
            <a:schemeClr val="accent1"/>
          </a:fillRef>
          <a:effectRef idx="0">
            <a:schemeClr val="accent1"/>
          </a:effectRef>
          <a:fontRef idx="minor">
            <a:schemeClr val="tx1"/>
          </a:fontRef>
        </p:style>
      </p:cxnSp>
      <p:sp>
        <p:nvSpPr>
          <p:cNvPr id="460" name="TextBox 459"/>
          <p:cNvSpPr txBox="1"/>
          <p:nvPr/>
        </p:nvSpPr>
        <p:spPr>
          <a:xfrm>
            <a:off x="5779740" y="2140703"/>
            <a:ext cx="2493403" cy="646331"/>
          </a:xfrm>
          <a:prstGeom prst="rect">
            <a:avLst/>
          </a:prstGeom>
          <a:solidFill>
            <a:srgbClr val="18637B"/>
          </a:solidFill>
        </p:spPr>
        <p:txBody>
          <a:bodyPr wrap="square" rtlCol="0">
            <a:spAutoFit/>
          </a:bodyPr>
          <a:lstStyle/>
          <a:p>
            <a:pPr algn="ctr"/>
            <a:r>
              <a:rPr lang="en-US" b="1" dirty="0" err="1">
                <a:solidFill>
                  <a:schemeClr val="bg1"/>
                </a:solidFill>
                <a:latin typeface="Roboto Light" panose="020B0604020202020204" charset="0"/>
                <a:ea typeface="Roboto Light" panose="020B0604020202020204" charset="0"/>
              </a:rPr>
              <a:t>Dựa</a:t>
            </a:r>
            <a:r>
              <a:rPr lang="en-US" b="1" dirty="0">
                <a:solidFill>
                  <a:schemeClr val="bg1"/>
                </a:solidFill>
                <a:latin typeface="Roboto Light" panose="020B0604020202020204" charset="0"/>
                <a:ea typeface="Roboto Light" panose="020B0604020202020204" charset="0"/>
              </a:rPr>
              <a:t> </a:t>
            </a:r>
            <a:r>
              <a:rPr lang="en-US" b="1" dirty="0" err="1">
                <a:solidFill>
                  <a:schemeClr val="bg1"/>
                </a:solidFill>
                <a:latin typeface="Roboto Light" panose="020B0604020202020204" charset="0"/>
                <a:ea typeface="Roboto Light" panose="020B0604020202020204" charset="0"/>
              </a:rPr>
              <a:t>trên</a:t>
            </a:r>
            <a:r>
              <a:rPr lang="en-US" b="1" dirty="0">
                <a:solidFill>
                  <a:schemeClr val="bg1"/>
                </a:solidFill>
                <a:latin typeface="Roboto Light" panose="020B0604020202020204" charset="0"/>
                <a:ea typeface="Roboto Light" panose="020B0604020202020204" charset="0"/>
              </a:rPr>
              <a:t> </a:t>
            </a:r>
            <a:r>
              <a:rPr lang="en-US" b="1" dirty="0" err="1">
                <a:solidFill>
                  <a:schemeClr val="bg1"/>
                </a:solidFill>
                <a:latin typeface="Roboto Light" panose="020B0604020202020204" charset="0"/>
                <a:ea typeface="Roboto Light" panose="020B0604020202020204" charset="0"/>
              </a:rPr>
              <a:t>hiệu</a:t>
            </a:r>
            <a:r>
              <a:rPr lang="en-US" b="1" dirty="0">
                <a:solidFill>
                  <a:schemeClr val="bg1"/>
                </a:solidFill>
                <a:latin typeface="Roboto Light" panose="020B0604020202020204" charset="0"/>
                <a:ea typeface="Roboto Light" panose="020B0604020202020204" charset="0"/>
              </a:rPr>
              <a:t> </a:t>
            </a:r>
            <a:r>
              <a:rPr lang="en-US" b="1" dirty="0" err="1">
                <a:solidFill>
                  <a:schemeClr val="bg1"/>
                </a:solidFill>
                <a:latin typeface="Roboto Light" panose="020B0604020202020204" charset="0"/>
                <a:ea typeface="Roboto Light" panose="020B0604020202020204" charset="0"/>
              </a:rPr>
              <a:t>quả</a:t>
            </a:r>
            <a:r>
              <a:rPr lang="en-US" b="1" dirty="0">
                <a:solidFill>
                  <a:schemeClr val="bg1"/>
                </a:solidFill>
                <a:latin typeface="Roboto Light" panose="020B0604020202020204" charset="0"/>
                <a:ea typeface="Roboto Light" panose="020B0604020202020204" charset="0"/>
              </a:rPr>
              <a:t> </a:t>
            </a:r>
            <a:r>
              <a:rPr lang="en-US" b="1" dirty="0" err="1">
                <a:solidFill>
                  <a:schemeClr val="bg1"/>
                </a:solidFill>
                <a:latin typeface="Roboto Light" panose="020B0604020202020204" charset="0"/>
                <a:ea typeface="Roboto Light" panose="020B0604020202020204" charset="0"/>
              </a:rPr>
              <a:t>mô</a:t>
            </a:r>
            <a:r>
              <a:rPr lang="en-US" b="1" dirty="0">
                <a:solidFill>
                  <a:schemeClr val="bg1"/>
                </a:solidFill>
                <a:latin typeface="Roboto Light" panose="020B0604020202020204" charset="0"/>
                <a:ea typeface="Roboto Light" panose="020B0604020202020204" charset="0"/>
              </a:rPr>
              <a:t> </a:t>
            </a:r>
            <a:r>
              <a:rPr lang="en-US" b="1" dirty="0" err="1">
                <a:solidFill>
                  <a:schemeClr val="bg1"/>
                </a:solidFill>
                <a:latin typeface="Roboto Light" panose="020B0604020202020204" charset="0"/>
                <a:ea typeface="Roboto Light" panose="020B0604020202020204" charset="0"/>
              </a:rPr>
              <a:t>hình</a:t>
            </a:r>
            <a:r>
              <a:rPr lang="en-US" b="1" dirty="0">
                <a:solidFill>
                  <a:schemeClr val="bg1"/>
                </a:solidFill>
                <a:latin typeface="Roboto Light" panose="020B0604020202020204" charset="0"/>
                <a:ea typeface="Roboto Light" panose="020B0604020202020204" charset="0"/>
              </a:rPr>
              <a:t> </a:t>
            </a:r>
            <a:r>
              <a:rPr lang="en-US" b="1" dirty="0" err="1">
                <a:solidFill>
                  <a:schemeClr val="bg1"/>
                </a:solidFill>
                <a:latin typeface="Roboto Light" panose="020B0604020202020204" charset="0"/>
                <a:ea typeface="Roboto Light" panose="020B0604020202020204" charset="0"/>
              </a:rPr>
              <a:t>trong</a:t>
            </a:r>
            <a:r>
              <a:rPr lang="en-US" b="1" dirty="0">
                <a:solidFill>
                  <a:schemeClr val="bg1"/>
                </a:solidFill>
                <a:latin typeface="Roboto Light" panose="020B0604020202020204" charset="0"/>
                <a:ea typeface="Roboto Light" panose="020B0604020202020204" charset="0"/>
              </a:rPr>
              <a:t> </a:t>
            </a:r>
            <a:r>
              <a:rPr lang="en-US" b="1" dirty="0" err="1">
                <a:solidFill>
                  <a:schemeClr val="bg1"/>
                </a:solidFill>
                <a:latin typeface="Roboto Light" panose="020B0604020202020204" charset="0"/>
                <a:ea typeface="Roboto Light" panose="020B0604020202020204" charset="0"/>
              </a:rPr>
              <a:t>thực</a:t>
            </a:r>
            <a:r>
              <a:rPr lang="en-US" b="1" dirty="0">
                <a:solidFill>
                  <a:schemeClr val="bg1"/>
                </a:solidFill>
                <a:latin typeface="Roboto Light" panose="020B0604020202020204" charset="0"/>
                <a:ea typeface="Roboto Light" panose="020B0604020202020204" charset="0"/>
              </a:rPr>
              <a:t> </a:t>
            </a:r>
            <a:r>
              <a:rPr lang="en-US" b="1" dirty="0" err="1">
                <a:solidFill>
                  <a:schemeClr val="bg1"/>
                </a:solidFill>
                <a:latin typeface="Roboto Light" panose="020B0604020202020204" charset="0"/>
                <a:ea typeface="Roboto Light" panose="020B0604020202020204" charset="0"/>
              </a:rPr>
              <a:t>tế</a:t>
            </a:r>
            <a:endParaRPr lang="en-US" b="1" dirty="0">
              <a:solidFill>
                <a:schemeClr val="bg1"/>
              </a:solidFill>
              <a:latin typeface="Roboto Light" panose="020B0604020202020204" charset="0"/>
              <a:ea typeface="Roboto Light" panose="020B0604020202020204" charset="0"/>
            </a:endParaRPr>
          </a:p>
        </p:txBody>
      </p:sp>
      <p:sp>
        <p:nvSpPr>
          <p:cNvPr id="49" name="TextBox 48"/>
          <p:cNvSpPr txBox="1"/>
          <p:nvPr/>
        </p:nvSpPr>
        <p:spPr>
          <a:xfrm>
            <a:off x="5748783" y="3270373"/>
            <a:ext cx="2768706" cy="2308324"/>
          </a:xfrm>
          <a:prstGeom prst="rect">
            <a:avLst/>
          </a:prstGeom>
          <a:noFill/>
          <a:ln>
            <a:solidFill>
              <a:srgbClr val="18637B"/>
            </a:solidFill>
            <a:prstDash val="dash"/>
          </a:ln>
        </p:spPr>
        <p:txBody>
          <a:bodyPr wrap="square" rtlCol="0">
            <a:spAutoFit/>
          </a:bodyPr>
          <a:lstStyle/>
          <a:p>
            <a:pPr algn="ctr"/>
            <a:r>
              <a:rPr lang="en-US" dirty="0">
                <a:latin typeface="Roboto Light" panose="020B0604020202020204" charset="0"/>
                <a:ea typeface="Roboto Light" panose="020B0604020202020204" charset="0"/>
              </a:rPr>
              <a:t>Boosting algorithms in the line of Tree-Based models such as </a:t>
            </a:r>
            <a:r>
              <a:rPr lang="en-US" dirty="0" err="1">
                <a:latin typeface="Roboto Light" panose="020B0604020202020204" charset="0"/>
                <a:ea typeface="Roboto Light" panose="020B0604020202020204" charset="0"/>
              </a:rPr>
              <a:t>LightGBM</a:t>
            </a:r>
            <a:r>
              <a:rPr lang="en-US" dirty="0">
                <a:latin typeface="Roboto Light" panose="020B0604020202020204" charset="0"/>
                <a:ea typeface="Roboto Light" panose="020B0604020202020204" charset="0"/>
              </a:rPr>
              <a:t>, </a:t>
            </a:r>
            <a:r>
              <a:rPr lang="en-US" dirty="0" err="1">
                <a:latin typeface="Roboto Light" panose="020B0604020202020204" charset="0"/>
                <a:ea typeface="Roboto Light" panose="020B0604020202020204" charset="0"/>
              </a:rPr>
              <a:t>XGBoost</a:t>
            </a:r>
            <a:r>
              <a:rPr lang="en-US" dirty="0">
                <a:latin typeface="Roboto Light" panose="020B0604020202020204" charset="0"/>
                <a:ea typeface="Roboto Light" panose="020B0604020202020204" charset="0"/>
              </a:rPr>
              <a:t>, </a:t>
            </a:r>
            <a:r>
              <a:rPr lang="en-US" dirty="0" err="1">
                <a:latin typeface="Roboto Light" panose="020B0604020202020204" charset="0"/>
                <a:ea typeface="Roboto Light" panose="020B0604020202020204" charset="0"/>
              </a:rPr>
              <a:t>CatBoost</a:t>
            </a:r>
            <a:r>
              <a:rPr lang="en-US" dirty="0">
                <a:latin typeface="Roboto Light" panose="020B0604020202020204" charset="0"/>
                <a:ea typeface="Roboto Light" panose="020B0604020202020204" charset="0"/>
              </a:rPr>
              <a:t> math always achieve the best results with classification problems.*</a:t>
            </a:r>
          </a:p>
        </p:txBody>
      </p:sp>
      <p:sp>
        <p:nvSpPr>
          <p:cNvPr id="50" name="TextBox 49"/>
          <p:cNvSpPr txBox="1"/>
          <p:nvPr/>
        </p:nvSpPr>
        <p:spPr>
          <a:xfrm>
            <a:off x="9323729" y="1947834"/>
            <a:ext cx="2636043" cy="923330"/>
          </a:xfrm>
          <a:prstGeom prst="rect">
            <a:avLst/>
          </a:prstGeom>
          <a:solidFill>
            <a:srgbClr val="18637B"/>
          </a:solidFill>
        </p:spPr>
        <p:txBody>
          <a:bodyPr wrap="square" rtlCol="0">
            <a:spAutoFit/>
          </a:bodyPr>
          <a:lstStyle/>
          <a:p>
            <a:pPr algn="ctr"/>
            <a:r>
              <a:rPr lang="en-US" b="1" dirty="0">
                <a:solidFill>
                  <a:schemeClr val="bg1"/>
                </a:solidFill>
                <a:latin typeface="Roboto Light" panose="020B0604020202020204" charset="0"/>
                <a:ea typeface="Roboto Light" panose="020B0604020202020204" charset="0"/>
              </a:rPr>
              <a:t>Based on the strengths of each model and expert experience</a:t>
            </a:r>
          </a:p>
        </p:txBody>
      </p:sp>
      <p:sp>
        <p:nvSpPr>
          <p:cNvPr id="52" name="TextBox 51"/>
          <p:cNvSpPr txBox="1"/>
          <p:nvPr/>
        </p:nvSpPr>
        <p:spPr>
          <a:xfrm>
            <a:off x="9379570" y="3270373"/>
            <a:ext cx="2524360" cy="923330"/>
          </a:xfrm>
          <a:prstGeom prst="rect">
            <a:avLst/>
          </a:prstGeom>
          <a:noFill/>
          <a:ln>
            <a:solidFill>
              <a:srgbClr val="18637B"/>
            </a:solidFill>
            <a:prstDash val="dash"/>
          </a:ln>
        </p:spPr>
        <p:txBody>
          <a:bodyPr wrap="square" rtlCol="0">
            <a:spAutoFit/>
          </a:bodyPr>
          <a:lstStyle/>
          <a:p>
            <a:pPr algn="ctr"/>
            <a:r>
              <a:rPr lang="en-US" dirty="0">
                <a:latin typeface="Roboto Light" panose="020B0604020202020204" charset="0"/>
                <a:ea typeface="Roboto Light" panose="020B0604020202020204" charset="0"/>
              </a:rPr>
              <a:t>The </a:t>
            </a:r>
            <a:r>
              <a:rPr lang="en-US" dirty="0" err="1">
                <a:latin typeface="Roboto Light" panose="020B0604020202020204" charset="0"/>
                <a:ea typeface="Roboto Light" panose="020B0604020202020204" charset="0"/>
              </a:rPr>
              <a:t>LightGBM</a:t>
            </a:r>
            <a:r>
              <a:rPr lang="en-US" dirty="0">
                <a:latin typeface="Roboto Light" panose="020B0604020202020204" charset="0"/>
                <a:ea typeface="Roboto Light" panose="020B0604020202020204" charset="0"/>
              </a:rPr>
              <a:t> algorithm was selected to build the model</a:t>
            </a:r>
          </a:p>
        </p:txBody>
      </p:sp>
      <p:sp>
        <p:nvSpPr>
          <p:cNvPr id="46" name="Rectangle 45"/>
          <p:cNvSpPr/>
          <p:nvPr/>
        </p:nvSpPr>
        <p:spPr>
          <a:xfrm>
            <a:off x="924395" y="5570472"/>
            <a:ext cx="1257075" cy="307777"/>
          </a:xfrm>
          <a:prstGeom prst="rect">
            <a:avLst/>
          </a:prstGeom>
          <a:solidFill>
            <a:srgbClr val="94BF6E"/>
          </a:solidFill>
        </p:spPr>
        <p:txBody>
          <a:bodyPr wrap="none">
            <a:spAutoFit/>
          </a:bodyPr>
          <a:lstStyle/>
          <a:p>
            <a:r>
              <a:rPr lang="en-US" sz="1400" dirty="0">
                <a:solidFill>
                  <a:schemeClr val="bg1"/>
                </a:solidFill>
                <a:latin typeface="Roboto Light" panose="020B0604020202020204" charset="0"/>
                <a:ea typeface="Roboto Light" panose="020B0604020202020204" charset="0"/>
              </a:rPr>
              <a:t>Decision Tree</a:t>
            </a:r>
          </a:p>
        </p:txBody>
      </p:sp>
      <p:sp>
        <p:nvSpPr>
          <p:cNvPr id="53" name="Rectangle 52"/>
          <p:cNvSpPr/>
          <p:nvPr/>
        </p:nvSpPr>
        <p:spPr>
          <a:xfrm>
            <a:off x="924395" y="5975535"/>
            <a:ext cx="1401346" cy="307777"/>
          </a:xfrm>
          <a:prstGeom prst="rect">
            <a:avLst/>
          </a:prstGeom>
          <a:solidFill>
            <a:srgbClr val="94BF6E"/>
          </a:solidFill>
        </p:spPr>
        <p:txBody>
          <a:bodyPr wrap="none">
            <a:spAutoFit/>
          </a:bodyPr>
          <a:lstStyle/>
          <a:p>
            <a:r>
              <a:rPr lang="en-US" sz="1400" dirty="0">
                <a:solidFill>
                  <a:schemeClr val="bg1"/>
                </a:solidFill>
                <a:latin typeface="Roboto Light" panose="020B0604020202020204" charset="0"/>
                <a:ea typeface="Roboto Light" panose="020B0604020202020204" charset="0"/>
              </a:rPr>
              <a:t>Random Forest</a:t>
            </a:r>
          </a:p>
        </p:txBody>
      </p:sp>
      <p:sp>
        <p:nvSpPr>
          <p:cNvPr id="2" name="TextBox 1"/>
          <p:cNvSpPr txBox="1"/>
          <p:nvPr/>
        </p:nvSpPr>
        <p:spPr>
          <a:xfrm>
            <a:off x="5600688" y="5632200"/>
            <a:ext cx="3608680" cy="276999"/>
          </a:xfrm>
          <a:prstGeom prst="rect">
            <a:avLst/>
          </a:prstGeom>
          <a:noFill/>
        </p:spPr>
        <p:txBody>
          <a:bodyPr wrap="none" rtlCol="0">
            <a:spAutoFit/>
          </a:bodyPr>
          <a:lstStyle/>
          <a:p>
            <a:r>
              <a:rPr lang="en-US" sz="1200" i="1" dirty="0">
                <a:latin typeface="Roboto Light" panose="02000000000000000000" pitchFamily="2" charset="0"/>
                <a:ea typeface="Roboto Light" panose="02000000000000000000" pitchFamily="2" charset="0"/>
              </a:rPr>
              <a:t>* According to the papers referenced in the appendix</a:t>
            </a:r>
          </a:p>
        </p:txBody>
      </p:sp>
    </p:spTree>
    <p:extLst>
      <p:ext uri="{BB962C8B-B14F-4D97-AF65-F5344CB8AC3E}">
        <p14:creationId xmlns:p14="http://schemas.microsoft.com/office/powerpoint/2010/main" val="14500579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8039100" y="714210"/>
            <a:ext cx="2876951" cy="5582429"/>
          </a:xfrm>
          <a:prstGeom prst="rect">
            <a:avLst/>
          </a:prstGeom>
        </p:spPr>
      </p:pic>
      <p:sp>
        <p:nvSpPr>
          <p:cNvPr id="5" name="Rectangle 4"/>
          <p:cNvSpPr/>
          <p:nvPr/>
        </p:nvSpPr>
        <p:spPr>
          <a:xfrm>
            <a:off x="8729193" y="6581001"/>
            <a:ext cx="3462807" cy="276999"/>
          </a:xfrm>
          <a:prstGeom prst="rect">
            <a:avLst/>
          </a:prstGeom>
        </p:spPr>
        <p:txBody>
          <a:bodyPr wrap="none">
            <a:spAutoFit/>
          </a:bodyPr>
          <a:lstStyle/>
          <a:p>
            <a:r>
              <a:rPr lang="en-US" sz="1200" i="1" dirty="0">
                <a:latin typeface="Roboto Light" panose="02000000000000000000" pitchFamily="2" charset="0"/>
                <a:hlinkClick r:id="rId3"/>
              </a:rPr>
              <a:t>https://en.wikipedia.org/wiki/Precision_and_recall</a:t>
            </a:r>
            <a:endParaRPr lang="en-US" sz="1200" i="1" dirty="0">
              <a:latin typeface="Roboto Light" panose="02000000000000000000" pitchFamily="2" charset="0"/>
            </a:endParaRPr>
          </a:p>
        </p:txBody>
      </p:sp>
      <p:sp>
        <p:nvSpPr>
          <p:cNvPr id="6" name="Google Shape;445;p38"/>
          <p:cNvSpPr txBox="1">
            <a:spLocks noGrp="1"/>
          </p:cNvSpPr>
          <p:nvPr>
            <p:ph type="title"/>
          </p:nvPr>
        </p:nvSpPr>
        <p:spPr>
          <a:xfrm>
            <a:off x="992004" y="199696"/>
            <a:ext cx="3464382" cy="252249"/>
          </a:xfrm>
          <a:prstGeom prst="rect">
            <a:avLst/>
          </a:prstGeom>
        </p:spPr>
        <p:txBody>
          <a:bodyPr spcFirstLastPara="1" vert="horz" wrap="square" lIns="121900" tIns="121900" rIns="121900" bIns="121900" rtlCol="0" anchor="ctr" anchorCtr="0">
            <a:noAutofit/>
          </a:bodyPr>
          <a:lstStyle/>
          <a:p>
            <a:endParaRPr sz="1800" dirty="0">
              <a:solidFill>
                <a:schemeClr val="bg1"/>
              </a:solidFill>
              <a:latin typeface="Roboto Slab" panose="020B0604020202020204" charset="0"/>
              <a:ea typeface="Roboto Slab" panose="020B0604020202020204" charset="0"/>
            </a:endParaRPr>
          </a:p>
        </p:txBody>
      </p:sp>
      <p:sp>
        <p:nvSpPr>
          <p:cNvPr id="7" name="TextBox 6"/>
          <p:cNvSpPr txBox="1"/>
          <p:nvPr/>
        </p:nvSpPr>
        <p:spPr>
          <a:xfrm>
            <a:off x="992002" y="441434"/>
            <a:ext cx="6178227" cy="646331"/>
          </a:xfrm>
          <a:prstGeom prst="rect">
            <a:avLst/>
          </a:prstGeom>
          <a:noFill/>
        </p:spPr>
        <p:txBody>
          <a:bodyPr wrap="square" rtlCol="0">
            <a:spAutoFit/>
          </a:bodyPr>
          <a:lstStyle/>
          <a:p>
            <a:r>
              <a:rPr lang="en-US" sz="3600" dirty="0">
                <a:solidFill>
                  <a:schemeClr val="bg1"/>
                </a:solidFill>
                <a:latin typeface="Roboto Slab" panose="020B0604020202020204" charset="0"/>
                <a:ea typeface="Roboto Slab" panose="020B0604020202020204" charset="0"/>
              </a:rPr>
              <a:t>Criteria for measuring results</a:t>
            </a:r>
          </a:p>
        </p:txBody>
      </p:sp>
      <p:cxnSp>
        <p:nvCxnSpPr>
          <p:cNvPr id="8" name="Google Shape;40;p5"/>
          <p:cNvCxnSpPr/>
          <p:nvPr/>
        </p:nvCxnSpPr>
        <p:spPr>
          <a:xfrm flipH="1">
            <a:off x="992004" y="210206"/>
            <a:ext cx="1" cy="725215"/>
          </a:xfrm>
          <a:prstGeom prst="straightConnector1">
            <a:avLst/>
          </a:prstGeom>
          <a:noFill/>
          <a:ln w="9525" cap="flat" cmpd="sng">
            <a:solidFill>
              <a:srgbClr val="18637B"/>
            </a:solidFill>
            <a:prstDash val="solid"/>
            <a:round/>
            <a:headEnd type="none" w="med" len="med"/>
            <a:tailEnd type="none" w="med" len="med"/>
          </a:ln>
        </p:spPr>
      </p:cxnSp>
      <p:grpSp>
        <p:nvGrpSpPr>
          <p:cNvPr id="9" name="Google Shape;627;p40"/>
          <p:cNvGrpSpPr/>
          <p:nvPr/>
        </p:nvGrpSpPr>
        <p:grpSpPr>
          <a:xfrm>
            <a:off x="414577" y="349406"/>
            <a:ext cx="438355" cy="446813"/>
            <a:chOff x="3951850" y="2985350"/>
            <a:chExt cx="407950" cy="416500"/>
          </a:xfrm>
        </p:grpSpPr>
        <p:sp>
          <p:nvSpPr>
            <p:cNvPr id="10" name="Google Shape;628;p40"/>
            <p:cNvSpPr/>
            <p:nvPr/>
          </p:nvSpPr>
          <p:spPr>
            <a:xfrm>
              <a:off x="3951850" y="2985350"/>
              <a:ext cx="314800" cy="314825"/>
            </a:xfrm>
            <a:custGeom>
              <a:avLst/>
              <a:gdLst/>
              <a:ahLst/>
              <a:cxnLst/>
              <a:rect l="l" t="t"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w="19050" cap="rnd"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1" name="Google Shape;629;p40"/>
            <p:cNvSpPr/>
            <p:nvPr/>
          </p:nvSpPr>
          <p:spPr>
            <a:xfrm>
              <a:off x="3988375" y="3021875"/>
              <a:ext cx="241750" cy="241750"/>
            </a:xfrm>
            <a:custGeom>
              <a:avLst/>
              <a:gdLst/>
              <a:ahLst/>
              <a:cxnLst/>
              <a:rect l="l" t="t"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w="19050" cap="rnd"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2" name="Google Shape;630;p40"/>
            <p:cNvSpPr/>
            <p:nvPr/>
          </p:nvSpPr>
          <p:spPr>
            <a:xfrm>
              <a:off x="4024300" y="3058425"/>
              <a:ext cx="84650" cy="84650"/>
            </a:xfrm>
            <a:custGeom>
              <a:avLst/>
              <a:gdLst/>
              <a:ahLst/>
              <a:cxnLst/>
              <a:rect l="l" t="t"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9050" cap="rnd"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3" name="Google Shape;631;p40"/>
            <p:cNvSpPr/>
            <p:nvPr/>
          </p:nvSpPr>
          <p:spPr>
            <a:xfrm>
              <a:off x="4205750" y="3248375"/>
              <a:ext cx="154050" cy="153475"/>
            </a:xfrm>
            <a:custGeom>
              <a:avLst/>
              <a:gdLst/>
              <a:ahLst/>
              <a:cxnLst/>
              <a:rect l="l" t="t" r="r" b="b"/>
              <a:pathLst>
                <a:path w="6162" h="6139" fill="none" extrusionOk="0">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9050" cap="rnd"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sp>
        <p:nvSpPr>
          <p:cNvPr id="14" name="Rectangle 13"/>
          <p:cNvSpPr/>
          <p:nvPr/>
        </p:nvSpPr>
        <p:spPr>
          <a:xfrm>
            <a:off x="1026045" y="1598711"/>
            <a:ext cx="6096000" cy="1746632"/>
          </a:xfrm>
          <a:prstGeom prst="rect">
            <a:avLst/>
          </a:prstGeom>
        </p:spPr>
        <p:txBody>
          <a:bodyPr>
            <a:spAutoFit/>
          </a:bodyPr>
          <a:lstStyle/>
          <a:p>
            <a:pPr>
              <a:lnSpc>
                <a:spcPts val="3000"/>
              </a:lnSpc>
              <a:spcBef>
                <a:spcPts val="1200"/>
              </a:spcBef>
            </a:pPr>
            <a:r>
              <a:rPr lang="en-US" dirty="0">
                <a:latin typeface="Roboto Light" panose="02000000000000000000" pitchFamily="2" charset="0"/>
              </a:rPr>
              <a:t>Gini: This value ranges from -1 to 1, corresponding to completely wrong guess and absolute right.</a:t>
            </a:r>
          </a:p>
          <a:p>
            <a:pPr>
              <a:lnSpc>
                <a:spcPts val="3000"/>
              </a:lnSpc>
              <a:spcBef>
                <a:spcPts val="1200"/>
              </a:spcBef>
            </a:pPr>
            <a:r>
              <a:rPr lang="en-US" dirty="0">
                <a:latin typeface="Roboto Light" panose="02000000000000000000" pitchFamily="2" charset="0"/>
              </a:rPr>
              <a:t>Recall: The ratio of correct prediction of bad labels to total number of bad labels.</a:t>
            </a:r>
          </a:p>
        </p:txBody>
      </p:sp>
      <p:sp>
        <p:nvSpPr>
          <p:cNvPr id="15" name="Chevron 14"/>
          <p:cNvSpPr/>
          <p:nvPr/>
        </p:nvSpPr>
        <p:spPr>
          <a:xfrm>
            <a:off x="752839" y="1914039"/>
            <a:ext cx="265364" cy="190060"/>
          </a:xfrm>
          <a:prstGeom prst="chevron">
            <a:avLst/>
          </a:prstGeom>
          <a:solidFill>
            <a:srgbClr val="1863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Roboto Light" panose="02000000000000000000" pitchFamily="2" charset="0"/>
              <a:ea typeface="Roboto Light" panose="02000000000000000000" pitchFamily="2" charset="0"/>
              <a:cs typeface="Nixie One" panose="020B0604020202020204" charset="0"/>
            </a:endParaRPr>
          </a:p>
        </p:txBody>
      </p:sp>
      <p:sp>
        <p:nvSpPr>
          <p:cNvPr id="16" name="Chevron 15"/>
          <p:cNvSpPr/>
          <p:nvPr/>
        </p:nvSpPr>
        <p:spPr>
          <a:xfrm>
            <a:off x="752839" y="2835343"/>
            <a:ext cx="265364" cy="190060"/>
          </a:xfrm>
          <a:prstGeom prst="chevron">
            <a:avLst/>
          </a:prstGeom>
          <a:solidFill>
            <a:srgbClr val="1863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Roboto Light" panose="02000000000000000000" pitchFamily="2" charset="0"/>
              <a:ea typeface="Roboto Light" panose="02000000000000000000" pitchFamily="2" charset="0"/>
              <a:cs typeface="Nixie One" panose="020B0604020202020204" charset="0"/>
            </a:endParaRP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0166" y="3314348"/>
            <a:ext cx="4106634" cy="3169861"/>
          </a:xfrm>
          <a:prstGeom prst="rect">
            <a:avLst/>
          </a:prstGeom>
        </p:spPr>
      </p:pic>
      <p:sp>
        <p:nvSpPr>
          <p:cNvPr id="17" name="TextBox 16"/>
          <p:cNvSpPr txBox="1"/>
          <p:nvPr/>
        </p:nvSpPr>
        <p:spPr>
          <a:xfrm>
            <a:off x="3036708" y="6262874"/>
            <a:ext cx="2519207" cy="246221"/>
          </a:xfrm>
          <a:prstGeom prst="rect">
            <a:avLst/>
          </a:prstGeom>
          <a:noFill/>
        </p:spPr>
        <p:txBody>
          <a:bodyPr wrap="square" rtlCol="0">
            <a:spAutoFit/>
          </a:bodyPr>
          <a:lstStyle/>
          <a:p>
            <a:r>
              <a:rPr lang="en-US" sz="1000" dirty="0">
                <a:latin typeface="Roboto Light" panose="02000000000000000000" pitchFamily="2" charset="0"/>
                <a:ea typeface="Roboto Light" panose="02000000000000000000" pitchFamily="2" charset="0"/>
              </a:rPr>
              <a:t>- </a:t>
            </a:r>
            <a:r>
              <a:rPr lang="en-US" sz="1000" dirty="0" err="1">
                <a:latin typeface="Roboto Light" panose="02000000000000000000" pitchFamily="2" charset="0"/>
                <a:ea typeface="Roboto Light" panose="02000000000000000000" pitchFamily="2" charset="0"/>
              </a:rPr>
              <a:t>Tỷ</a:t>
            </a:r>
            <a:r>
              <a:rPr lang="en-US" sz="1000" dirty="0">
                <a:latin typeface="Roboto Light" panose="02000000000000000000" pitchFamily="2" charset="0"/>
                <a:ea typeface="Roboto Light" panose="02000000000000000000" pitchFamily="2" charset="0"/>
              </a:rPr>
              <a:t> </a:t>
            </a:r>
            <a:r>
              <a:rPr lang="en-US" sz="1000" dirty="0" err="1">
                <a:latin typeface="Roboto Light" panose="02000000000000000000" pitchFamily="2" charset="0"/>
                <a:ea typeface="Roboto Light" panose="02000000000000000000" pitchFamily="2" charset="0"/>
              </a:rPr>
              <a:t>lệ</a:t>
            </a:r>
            <a:r>
              <a:rPr lang="en-US" sz="1000" dirty="0">
                <a:latin typeface="Roboto Light" panose="02000000000000000000" pitchFamily="2" charset="0"/>
                <a:ea typeface="Roboto Light" panose="02000000000000000000" pitchFamily="2" charset="0"/>
              </a:rPr>
              <a:t> </a:t>
            </a:r>
            <a:r>
              <a:rPr lang="en-US" sz="1000" dirty="0" err="1">
                <a:latin typeface="Roboto Light" panose="02000000000000000000" pitchFamily="2" charset="0"/>
                <a:ea typeface="Roboto Light" panose="02000000000000000000" pitchFamily="2" charset="0"/>
              </a:rPr>
              <a:t>đoán</a:t>
            </a:r>
            <a:r>
              <a:rPr lang="en-US" sz="1000" dirty="0">
                <a:latin typeface="Roboto Light" panose="02000000000000000000" pitchFamily="2" charset="0"/>
                <a:ea typeface="Roboto Light" panose="02000000000000000000" pitchFamily="2" charset="0"/>
              </a:rPr>
              <a:t> </a:t>
            </a:r>
            <a:r>
              <a:rPr lang="en-US" sz="1000" dirty="0" err="1">
                <a:latin typeface="Roboto Light" panose="02000000000000000000" pitchFamily="2" charset="0"/>
                <a:ea typeface="Roboto Light" panose="02000000000000000000" pitchFamily="2" charset="0"/>
              </a:rPr>
              <a:t>nhầm</a:t>
            </a:r>
            <a:r>
              <a:rPr lang="en-US" sz="1000" dirty="0">
                <a:latin typeface="Roboto Light" panose="02000000000000000000" pitchFamily="2" charset="0"/>
                <a:ea typeface="Roboto Light" panose="02000000000000000000" pitchFamily="2" charset="0"/>
              </a:rPr>
              <a:t> </a:t>
            </a:r>
            <a:r>
              <a:rPr lang="en-US" sz="1000" dirty="0" err="1">
                <a:latin typeface="Roboto Light" panose="02000000000000000000" pitchFamily="2" charset="0"/>
                <a:ea typeface="Roboto Light" panose="02000000000000000000" pitchFamily="2" charset="0"/>
              </a:rPr>
              <a:t>nợ</a:t>
            </a:r>
            <a:r>
              <a:rPr lang="en-US" sz="1000" dirty="0">
                <a:latin typeface="Roboto Light" panose="02000000000000000000" pitchFamily="2" charset="0"/>
                <a:ea typeface="Roboto Light" panose="02000000000000000000" pitchFamily="2" charset="0"/>
              </a:rPr>
              <a:t> </a:t>
            </a:r>
            <a:r>
              <a:rPr lang="en-US" sz="1000" dirty="0" err="1">
                <a:latin typeface="Roboto Light" panose="02000000000000000000" pitchFamily="2" charset="0"/>
                <a:ea typeface="Roboto Light" panose="02000000000000000000" pitchFamily="2" charset="0"/>
              </a:rPr>
              <a:t>tốt</a:t>
            </a:r>
            <a:r>
              <a:rPr lang="en-US" sz="1000" dirty="0">
                <a:latin typeface="Roboto Light" panose="02000000000000000000" pitchFamily="2" charset="0"/>
                <a:ea typeface="Roboto Light" panose="02000000000000000000" pitchFamily="2" charset="0"/>
              </a:rPr>
              <a:t> </a:t>
            </a:r>
            <a:r>
              <a:rPr lang="en-US" sz="1000" dirty="0" err="1">
                <a:latin typeface="Roboto Light" panose="02000000000000000000" pitchFamily="2" charset="0"/>
                <a:ea typeface="Roboto Light" panose="02000000000000000000" pitchFamily="2" charset="0"/>
              </a:rPr>
              <a:t>thành</a:t>
            </a:r>
            <a:r>
              <a:rPr lang="en-US" sz="1000" dirty="0">
                <a:latin typeface="Roboto Light" panose="02000000000000000000" pitchFamily="2" charset="0"/>
                <a:ea typeface="Roboto Light" panose="02000000000000000000" pitchFamily="2" charset="0"/>
              </a:rPr>
              <a:t> </a:t>
            </a:r>
            <a:r>
              <a:rPr lang="en-US" sz="1000" dirty="0" err="1">
                <a:latin typeface="Roboto Light" panose="02000000000000000000" pitchFamily="2" charset="0"/>
                <a:ea typeface="Roboto Light" panose="02000000000000000000" pitchFamily="2" charset="0"/>
              </a:rPr>
              <a:t>nợ</a:t>
            </a:r>
            <a:r>
              <a:rPr lang="en-US" sz="1000" dirty="0">
                <a:latin typeface="Roboto Light" panose="02000000000000000000" pitchFamily="2" charset="0"/>
                <a:ea typeface="Roboto Light" panose="02000000000000000000" pitchFamily="2" charset="0"/>
              </a:rPr>
              <a:t> </a:t>
            </a:r>
            <a:r>
              <a:rPr lang="en-US" sz="1000" dirty="0" err="1">
                <a:latin typeface="Roboto Light" panose="02000000000000000000" pitchFamily="2" charset="0"/>
                <a:ea typeface="Roboto Light" panose="02000000000000000000" pitchFamily="2" charset="0"/>
              </a:rPr>
              <a:t>xấu</a:t>
            </a:r>
            <a:endParaRPr lang="en-US" sz="1000" dirty="0">
              <a:latin typeface="Roboto Light" panose="02000000000000000000" pitchFamily="2" charset="0"/>
              <a:ea typeface="Roboto Light" panose="02000000000000000000" pitchFamily="2" charset="0"/>
            </a:endParaRPr>
          </a:p>
        </p:txBody>
      </p:sp>
      <p:sp>
        <p:nvSpPr>
          <p:cNvPr id="18" name="TextBox 17"/>
          <p:cNvSpPr txBox="1"/>
          <p:nvPr/>
        </p:nvSpPr>
        <p:spPr>
          <a:xfrm rot="16200000">
            <a:off x="-382946" y="3416149"/>
            <a:ext cx="2519148" cy="246221"/>
          </a:xfrm>
          <a:prstGeom prst="rect">
            <a:avLst/>
          </a:prstGeom>
          <a:noFill/>
        </p:spPr>
        <p:txBody>
          <a:bodyPr wrap="square" rtlCol="0">
            <a:spAutoFit/>
          </a:bodyPr>
          <a:lstStyle/>
          <a:p>
            <a:r>
              <a:rPr lang="en-US" sz="1000" dirty="0">
                <a:latin typeface="Roboto Light" panose="02000000000000000000" pitchFamily="2" charset="0"/>
                <a:ea typeface="Roboto Light" panose="02000000000000000000" pitchFamily="2" charset="0"/>
              </a:rPr>
              <a:t>- </a:t>
            </a:r>
            <a:r>
              <a:rPr lang="en-US" sz="1000" dirty="0" err="1">
                <a:latin typeface="Roboto Light" panose="02000000000000000000" pitchFamily="2" charset="0"/>
                <a:ea typeface="Roboto Light" panose="02000000000000000000" pitchFamily="2" charset="0"/>
              </a:rPr>
              <a:t>Tỷ</a:t>
            </a:r>
            <a:r>
              <a:rPr lang="en-US" sz="1000" dirty="0">
                <a:latin typeface="Roboto Light" panose="02000000000000000000" pitchFamily="2" charset="0"/>
                <a:ea typeface="Roboto Light" panose="02000000000000000000" pitchFamily="2" charset="0"/>
              </a:rPr>
              <a:t> </a:t>
            </a:r>
            <a:r>
              <a:rPr lang="en-US" sz="1000" dirty="0" err="1">
                <a:latin typeface="Roboto Light" panose="02000000000000000000" pitchFamily="2" charset="0"/>
                <a:ea typeface="Roboto Light" panose="02000000000000000000" pitchFamily="2" charset="0"/>
              </a:rPr>
              <a:t>lệ</a:t>
            </a:r>
            <a:r>
              <a:rPr lang="en-US" sz="1000" dirty="0">
                <a:latin typeface="Roboto Light" panose="02000000000000000000" pitchFamily="2" charset="0"/>
                <a:ea typeface="Roboto Light" panose="02000000000000000000" pitchFamily="2" charset="0"/>
              </a:rPr>
              <a:t> </a:t>
            </a:r>
            <a:r>
              <a:rPr lang="en-US" sz="1000" dirty="0" err="1">
                <a:latin typeface="Roboto Light" panose="02000000000000000000" pitchFamily="2" charset="0"/>
                <a:ea typeface="Roboto Light" panose="02000000000000000000" pitchFamily="2" charset="0"/>
              </a:rPr>
              <a:t>đoán</a:t>
            </a:r>
            <a:r>
              <a:rPr lang="en-US" sz="1000" dirty="0">
                <a:latin typeface="Roboto Light" panose="02000000000000000000" pitchFamily="2" charset="0"/>
                <a:ea typeface="Roboto Light" panose="02000000000000000000" pitchFamily="2" charset="0"/>
              </a:rPr>
              <a:t> </a:t>
            </a:r>
            <a:r>
              <a:rPr lang="en-US" sz="1000" dirty="0" err="1">
                <a:latin typeface="Roboto Light" panose="02000000000000000000" pitchFamily="2" charset="0"/>
                <a:ea typeface="Roboto Light" panose="02000000000000000000" pitchFamily="2" charset="0"/>
              </a:rPr>
              <a:t>đúng</a:t>
            </a:r>
            <a:r>
              <a:rPr lang="en-US" sz="1000" dirty="0">
                <a:latin typeface="Roboto Light" panose="02000000000000000000" pitchFamily="2" charset="0"/>
                <a:ea typeface="Roboto Light" panose="02000000000000000000" pitchFamily="2" charset="0"/>
              </a:rPr>
              <a:t> </a:t>
            </a:r>
            <a:r>
              <a:rPr lang="en-US" sz="1000" dirty="0" err="1">
                <a:latin typeface="Roboto Light" panose="02000000000000000000" pitchFamily="2" charset="0"/>
                <a:ea typeface="Roboto Light" panose="02000000000000000000" pitchFamily="2" charset="0"/>
              </a:rPr>
              <a:t>nợ</a:t>
            </a:r>
            <a:r>
              <a:rPr lang="en-US" sz="1000" dirty="0">
                <a:latin typeface="Roboto Light" panose="02000000000000000000" pitchFamily="2" charset="0"/>
                <a:ea typeface="Roboto Light" panose="02000000000000000000" pitchFamily="2" charset="0"/>
              </a:rPr>
              <a:t> </a:t>
            </a:r>
            <a:r>
              <a:rPr lang="en-US" sz="1000" dirty="0" err="1">
                <a:latin typeface="Roboto Light" panose="02000000000000000000" pitchFamily="2" charset="0"/>
                <a:ea typeface="Roboto Light" panose="02000000000000000000" pitchFamily="2" charset="0"/>
              </a:rPr>
              <a:t>xấu</a:t>
            </a:r>
            <a:endParaRPr lang="en-US" sz="1000" dirty="0">
              <a:latin typeface="Roboto Light" panose="02000000000000000000" pitchFamily="2" charset="0"/>
              <a:ea typeface="Roboto Light" panose="02000000000000000000" pitchFamily="2" charset="0"/>
            </a:endParaRPr>
          </a:p>
        </p:txBody>
      </p:sp>
      <p:cxnSp>
        <p:nvCxnSpPr>
          <p:cNvPr id="21" name="Straight Connector 20"/>
          <p:cNvCxnSpPr/>
          <p:nvPr/>
        </p:nvCxnSpPr>
        <p:spPr>
          <a:xfrm flipH="1">
            <a:off x="1761067" y="5565423"/>
            <a:ext cx="33866" cy="229978"/>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flipH="1">
            <a:off x="1930401" y="5335445"/>
            <a:ext cx="33866" cy="377531"/>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H="1">
            <a:off x="2116669" y="5045399"/>
            <a:ext cx="17493" cy="478811"/>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flipH="1">
            <a:off x="2286003" y="4896439"/>
            <a:ext cx="17493" cy="478811"/>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flipH="1">
            <a:off x="2438404" y="4767151"/>
            <a:ext cx="17493" cy="478811"/>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flipH="1">
            <a:off x="2573872" y="4659000"/>
            <a:ext cx="17493" cy="478811"/>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flipH="1">
            <a:off x="2735050" y="4522797"/>
            <a:ext cx="17493" cy="478811"/>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flipH="1">
            <a:off x="2883373" y="4352424"/>
            <a:ext cx="17493" cy="478811"/>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flipH="1">
            <a:off x="3030757" y="4291075"/>
            <a:ext cx="17493" cy="478811"/>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flipH="1">
            <a:off x="3166850" y="4176831"/>
            <a:ext cx="17493" cy="478811"/>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H="1">
            <a:off x="3314238" y="4059343"/>
            <a:ext cx="17493" cy="478811"/>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3461312" y="3988559"/>
            <a:ext cx="0" cy="435351"/>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3653195" y="3925233"/>
            <a:ext cx="0" cy="385494"/>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H="1">
            <a:off x="3843259" y="3834989"/>
            <a:ext cx="281" cy="299234"/>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4043609" y="3721040"/>
            <a:ext cx="0" cy="239406"/>
          </a:xfrm>
          <a:prstGeom prst="line">
            <a:avLst/>
          </a:prstGeom>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rot="19307010">
            <a:off x="2520291" y="4436206"/>
            <a:ext cx="793065" cy="381562"/>
          </a:xfrm>
          <a:prstGeom prst="rect">
            <a:avLst/>
          </a:prstGeom>
          <a:solidFill>
            <a:srgbClr val="5E9DD6"/>
          </a:solidFill>
        </p:spPr>
        <p:txBody>
          <a:bodyPr wrap="square" rtlCol="0">
            <a:spAutoFit/>
          </a:bodyPr>
          <a:lstStyle/>
          <a:p>
            <a:r>
              <a:rPr lang="en-US" dirty="0">
                <a:solidFill>
                  <a:schemeClr val="bg1"/>
                </a:solidFill>
              </a:rPr>
              <a:t>Gini/2</a:t>
            </a:r>
          </a:p>
        </p:txBody>
      </p:sp>
      <p:sp>
        <p:nvSpPr>
          <p:cNvPr id="47" name="TextBox 46"/>
          <p:cNvSpPr txBox="1"/>
          <p:nvPr/>
        </p:nvSpPr>
        <p:spPr>
          <a:xfrm rot="18912753">
            <a:off x="1454678" y="4490912"/>
            <a:ext cx="1896501" cy="254374"/>
          </a:xfrm>
          <a:prstGeom prst="rect">
            <a:avLst/>
          </a:prstGeom>
          <a:noFill/>
        </p:spPr>
        <p:txBody>
          <a:bodyPr wrap="square" rtlCol="0">
            <a:spAutoFit/>
          </a:bodyPr>
          <a:lstStyle/>
          <a:p>
            <a:r>
              <a:rPr lang="en-US" sz="1000" dirty="0" err="1">
                <a:solidFill>
                  <a:srgbClr val="5E9DD6"/>
                </a:solidFill>
                <a:latin typeface="Roboto Light" panose="02000000000000000000" pitchFamily="2" charset="0"/>
                <a:ea typeface="Roboto Light" panose="02000000000000000000" pitchFamily="2" charset="0"/>
              </a:rPr>
              <a:t>Dự</a:t>
            </a:r>
            <a:r>
              <a:rPr lang="en-US" sz="1000" dirty="0">
                <a:solidFill>
                  <a:srgbClr val="5E9DD6"/>
                </a:solidFill>
                <a:latin typeface="Roboto Light" panose="02000000000000000000" pitchFamily="2" charset="0"/>
                <a:ea typeface="Roboto Light" panose="02000000000000000000" pitchFamily="2" charset="0"/>
              </a:rPr>
              <a:t> </a:t>
            </a:r>
            <a:r>
              <a:rPr lang="en-US" sz="1000" dirty="0" err="1">
                <a:solidFill>
                  <a:srgbClr val="5E9DD6"/>
                </a:solidFill>
                <a:latin typeface="Roboto Light" panose="02000000000000000000" pitchFamily="2" charset="0"/>
                <a:ea typeface="Roboto Light" panose="02000000000000000000" pitchFamily="2" charset="0"/>
              </a:rPr>
              <a:t>báo</a:t>
            </a:r>
            <a:r>
              <a:rPr lang="en-US" sz="1000" dirty="0">
                <a:solidFill>
                  <a:srgbClr val="5E9DD6"/>
                </a:solidFill>
                <a:latin typeface="Roboto Light" panose="02000000000000000000" pitchFamily="2" charset="0"/>
                <a:ea typeface="Roboto Light" panose="02000000000000000000" pitchFamily="2" charset="0"/>
              </a:rPr>
              <a:t> </a:t>
            </a:r>
            <a:r>
              <a:rPr lang="en-US" sz="1000" dirty="0" err="1">
                <a:solidFill>
                  <a:srgbClr val="5E9DD6"/>
                </a:solidFill>
                <a:latin typeface="Roboto Light" panose="02000000000000000000" pitchFamily="2" charset="0"/>
                <a:ea typeface="Roboto Light" panose="02000000000000000000" pitchFamily="2" charset="0"/>
              </a:rPr>
              <a:t>mô</a:t>
            </a:r>
            <a:r>
              <a:rPr lang="en-US" sz="1000" dirty="0">
                <a:solidFill>
                  <a:srgbClr val="5E9DD6"/>
                </a:solidFill>
                <a:latin typeface="Roboto Light" panose="02000000000000000000" pitchFamily="2" charset="0"/>
                <a:ea typeface="Roboto Light" panose="02000000000000000000" pitchFamily="2" charset="0"/>
              </a:rPr>
              <a:t> </a:t>
            </a:r>
            <a:r>
              <a:rPr lang="en-US" sz="1000" dirty="0" err="1">
                <a:solidFill>
                  <a:srgbClr val="5E9DD6"/>
                </a:solidFill>
                <a:latin typeface="Roboto Light" panose="02000000000000000000" pitchFamily="2" charset="0"/>
                <a:ea typeface="Roboto Light" panose="02000000000000000000" pitchFamily="2" charset="0"/>
              </a:rPr>
              <a:t>hình</a:t>
            </a:r>
            <a:endParaRPr lang="en-US" sz="1000" dirty="0">
              <a:solidFill>
                <a:srgbClr val="5E9DD6"/>
              </a:solidFill>
              <a:latin typeface="Roboto Light" panose="02000000000000000000" pitchFamily="2" charset="0"/>
              <a:ea typeface="Roboto Light" panose="02000000000000000000" pitchFamily="2" charset="0"/>
            </a:endParaRPr>
          </a:p>
        </p:txBody>
      </p:sp>
      <p:sp>
        <p:nvSpPr>
          <p:cNvPr id="48" name="TextBox 47"/>
          <p:cNvSpPr txBox="1"/>
          <p:nvPr/>
        </p:nvSpPr>
        <p:spPr>
          <a:xfrm rot="19289838">
            <a:off x="1593828" y="5175745"/>
            <a:ext cx="2071447" cy="254374"/>
          </a:xfrm>
          <a:prstGeom prst="rect">
            <a:avLst/>
          </a:prstGeom>
          <a:noFill/>
        </p:spPr>
        <p:txBody>
          <a:bodyPr wrap="square" rtlCol="0">
            <a:spAutoFit/>
          </a:bodyPr>
          <a:lstStyle/>
          <a:p>
            <a:r>
              <a:rPr lang="en-US" sz="1000" dirty="0" err="1">
                <a:solidFill>
                  <a:srgbClr val="C90000"/>
                </a:solidFill>
                <a:latin typeface="Roboto Light" panose="02000000000000000000" pitchFamily="2" charset="0"/>
                <a:ea typeface="Roboto Light" panose="02000000000000000000" pitchFamily="2" charset="0"/>
              </a:rPr>
              <a:t>Dự</a:t>
            </a:r>
            <a:r>
              <a:rPr lang="en-US" sz="1000" dirty="0">
                <a:solidFill>
                  <a:srgbClr val="C90000"/>
                </a:solidFill>
                <a:latin typeface="Roboto Light" panose="02000000000000000000" pitchFamily="2" charset="0"/>
                <a:ea typeface="Roboto Light" panose="02000000000000000000" pitchFamily="2" charset="0"/>
              </a:rPr>
              <a:t> </a:t>
            </a:r>
            <a:r>
              <a:rPr lang="en-US" sz="1000" dirty="0" err="1">
                <a:solidFill>
                  <a:srgbClr val="C90000"/>
                </a:solidFill>
                <a:latin typeface="Roboto Light" panose="02000000000000000000" pitchFamily="2" charset="0"/>
                <a:ea typeface="Roboto Light" panose="02000000000000000000" pitchFamily="2" charset="0"/>
              </a:rPr>
              <a:t>báo</a:t>
            </a:r>
            <a:r>
              <a:rPr lang="en-US" sz="1000" dirty="0">
                <a:solidFill>
                  <a:srgbClr val="C90000"/>
                </a:solidFill>
                <a:latin typeface="Roboto Light" panose="02000000000000000000" pitchFamily="2" charset="0"/>
                <a:ea typeface="Roboto Light" panose="02000000000000000000" pitchFamily="2" charset="0"/>
              </a:rPr>
              <a:t> </a:t>
            </a:r>
            <a:r>
              <a:rPr lang="en-US" sz="1000" dirty="0" err="1">
                <a:solidFill>
                  <a:srgbClr val="C90000"/>
                </a:solidFill>
                <a:latin typeface="Roboto Light" panose="02000000000000000000" pitchFamily="2" charset="0"/>
                <a:ea typeface="Roboto Light" panose="02000000000000000000" pitchFamily="2" charset="0"/>
              </a:rPr>
              <a:t>ngẫu</a:t>
            </a:r>
            <a:r>
              <a:rPr lang="en-US" sz="1000" dirty="0">
                <a:solidFill>
                  <a:srgbClr val="C90000"/>
                </a:solidFill>
                <a:latin typeface="Roboto Light" panose="02000000000000000000" pitchFamily="2" charset="0"/>
                <a:ea typeface="Roboto Light" panose="02000000000000000000" pitchFamily="2" charset="0"/>
              </a:rPr>
              <a:t> </a:t>
            </a:r>
            <a:r>
              <a:rPr lang="en-US" sz="1000" dirty="0" err="1">
                <a:solidFill>
                  <a:srgbClr val="C90000"/>
                </a:solidFill>
                <a:latin typeface="Roboto Light" panose="02000000000000000000" pitchFamily="2" charset="0"/>
                <a:ea typeface="Roboto Light" panose="02000000000000000000" pitchFamily="2" charset="0"/>
              </a:rPr>
              <a:t>nhiên</a:t>
            </a:r>
            <a:endParaRPr lang="en-US" sz="1000" dirty="0">
              <a:solidFill>
                <a:srgbClr val="C90000"/>
              </a:solidFill>
              <a:latin typeface="Roboto Light" panose="02000000000000000000" pitchFamily="2" charset="0"/>
              <a:ea typeface="Roboto Light" panose="02000000000000000000" pitchFamily="2" charset="0"/>
            </a:endParaRPr>
          </a:p>
        </p:txBody>
      </p:sp>
      <p:sp>
        <p:nvSpPr>
          <p:cNvPr id="49" name="TextBox 48"/>
          <p:cNvSpPr txBox="1"/>
          <p:nvPr/>
        </p:nvSpPr>
        <p:spPr>
          <a:xfrm rot="16488002">
            <a:off x="714702" y="4072384"/>
            <a:ext cx="1896457" cy="254380"/>
          </a:xfrm>
          <a:prstGeom prst="rect">
            <a:avLst/>
          </a:prstGeom>
          <a:noFill/>
        </p:spPr>
        <p:txBody>
          <a:bodyPr wrap="square" rtlCol="0">
            <a:spAutoFit/>
          </a:bodyPr>
          <a:lstStyle/>
          <a:p>
            <a:r>
              <a:rPr lang="en-US" sz="1000" dirty="0" err="1">
                <a:solidFill>
                  <a:srgbClr val="3B8D61"/>
                </a:solidFill>
                <a:latin typeface="Roboto Light" panose="02000000000000000000" pitchFamily="2" charset="0"/>
                <a:ea typeface="Roboto Light" panose="02000000000000000000" pitchFamily="2" charset="0"/>
              </a:rPr>
              <a:t>Dự</a:t>
            </a:r>
            <a:r>
              <a:rPr lang="en-US" sz="1000" dirty="0">
                <a:solidFill>
                  <a:srgbClr val="3B8D61"/>
                </a:solidFill>
                <a:latin typeface="Roboto Light" panose="02000000000000000000" pitchFamily="2" charset="0"/>
                <a:ea typeface="Roboto Light" panose="02000000000000000000" pitchFamily="2" charset="0"/>
              </a:rPr>
              <a:t> </a:t>
            </a:r>
            <a:r>
              <a:rPr lang="en-US" sz="1000" dirty="0" err="1">
                <a:solidFill>
                  <a:srgbClr val="3B8D61"/>
                </a:solidFill>
                <a:latin typeface="Roboto Light" panose="02000000000000000000" pitchFamily="2" charset="0"/>
                <a:ea typeface="Roboto Light" panose="02000000000000000000" pitchFamily="2" charset="0"/>
              </a:rPr>
              <a:t>báo</a:t>
            </a:r>
            <a:r>
              <a:rPr lang="en-US" sz="1000" dirty="0">
                <a:solidFill>
                  <a:srgbClr val="3B8D61"/>
                </a:solidFill>
                <a:latin typeface="Roboto Light" panose="02000000000000000000" pitchFamily="2" charset="0"/>
                <a:ea typeface="Roboto Light" panose="02000000000000000000" pitchFamily="2" charset="0"/>
              </a:rPr>
              <a:t> </a:t>
            </a:r>
            <a:r>
              <a:rPr lang="en-US" sz="1000" dirty="0" err="1">
                <a:solidFill>
                  <a:srgbClr val="3B8D61"/>
                </a:solidFill>
                <a:latin typeface="Roboto Light" panose="02000000000000000000" pitchFamily="2" charset="0"/>
                <a:ea typeface="Roboto Light" panose="02000000000000000000" pitchFamily="2" charset="0"/>
              </a:rPr>
              <a:t>chính</a:t>
            </a:r>
            <a:r>
              <a:rPr lang="en-US" sz="1000" dirty="0">
                <a:solidFill>
                  <a:srgbClr val="3B8D61"/>
                </a:solidFill>
                <a:latin typeface="Roboto Light" panose="02000000000000000000" pitchFamily="2" charset="0"/>
                <a:ea typeface="Roboto Light" panose="02000000000000000000" pitchFamily="2" charset="0"/>
              </a:rPr>
              <a:t> </a:t>
            </a:r>
            <a:r>
              <a:rPr lang="en-US" sz="1000" dirty="0" err="1">
                <a:solidFill>
                  <a:srgbClr val="3B8D61"/>
                </a:solidFill>
                <a:latin typeface="Roboto Light" panose="02000000000000000000" pitchFamily="2" charset="0"/>
                <a:ea typeface="Roboto Light" panose="02000000000000000000" pitchFamily="2" charset="0"/>
              </a:rPr>
              <a:t>xác</a:t>
            </a:r>
            <a:r>
              <a:rPr lang="en-US" sz="1000" dirty="0">
                <a:solidFill>
                  <a:srgbClr val="3B8D61"/>
                </a:solidFill>
                <a:latin typeface="Roboto Light" panose="02000000000000000000" pitchFamily="2" charset="0"/>
                <a:ea typeface="Roboto Light" panose="02000000000000000000" pitchFamily="2" charset="0"/>
              </a:rPr>
              <a:t> </a:t>
            </a:r>
            <a:r>
              <a:rPr lang="en-US" sz="1000" dirty="0" err="1">
                <a:solidFill>
                  <a:srgbClr val="3B8D61"/>
                </a:solidFill>
                <a:latin typeface="Roboto Light" panose="02000000000000000000" pitchFamily="2" charset="0"/>
                <a:ea typeface="Roboto Light" panose="02000000000000000000" pitchFamily="2" charset="0"/>
              </a:rPr>
              <a:t>lý</a:t>
            </a:r>
            <a:r>
              <a:rPr lang="en-US" sz="1000" dirty="0">
                <a:solidFill>
                  <a:srgbClr val="3B8D61"/>
                </a:solidFill>
                <a:latin typeface="Roboto Light" panose="02000000000000000000" pitchFamily="2" charset="0"/>
                <a:ea typeface="Roboto Light" panose="02000000000000000000" pitchFamily="2" charset="0"/>
              </a:rPr>
              <a:t> </a:t>
            </a:r>
            <a:r>
              <a:rPr lang="en-US" sz="1000" dirty="0" err="1">
                <a:solidFill>
                  <a:srgbClr val="3B8D61"/>
                </a:solidFill>
                <a:latin typeface="Roboto Light" panose="02000000000000000000" pitchFamily="2" charset="0"/>
                <a:ea typeface="Roboto Light" panose="02000000000000000000" pitchFamily="2" charset="0"/>
              </a:rPr>
              <a:t>tưởng</a:t>
            </a:r>
            <a:endParaRPr lang="en-US" sz="1000" dirty="0">
              <a:solidFill>
                <a:srgbClr val="3B8D61"/>
              </a:solidFill>
              <a:latin typeface="Roboto Light" panose="02000000000000000000" pitchFamily="2" charset="0"/>
              <a:ea typeface="Roboto Light" panose="02000000000000000000" pitchFamily="2" charset="0"/>
            </a:endParaRPr>
          </a:p>
        </p:txBody>
      </p:sp>
      <p:sp>
        <p:nvSpPr>
          <p:cNvPr id="65" name="Rectangle 64"/>
          <p:cNvSpPr/>
          <p:nvPr/>
        </p:nvSpPr>
        <p:spPr>
          <a:xfrm>
            <a:off x="8286045" y="6107856"/>
            <a:ext cx="2054577" cy="3196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621780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446" name="Google Shape;446;p38"/>
          <p:cNvSpPr txBox="1">
            <a:spLocks noGrp="1"/>
          </p:cNvSpPr>
          <p:nvPr>
            <p:ph type="body" idx="1"/>
          </p:nvPr>
        </p:nvSpPr>
        <p:spPr>
          <a:xfrm>
            <a:off x="7776029" y="1282349"/>
            <a:ext cx="3864428" cy="1322135"/>
          </a:xfrm>
          <a:prstGeom prst="rect">
            <a:avLst/>
          </a:prstGeom>
          <a:noFill/>
          <a:ln>
            <a:noFill/>
          </a:ln>
        </p:spPr>
        <p:style>
          <a:lnRef idx="1">
            <a:schemeClr val="accent1"/>
          </a:lnRef>
          <a:fillRef idx="2">
            <a:schemeClr val="accent1"/>
          </a:fillRef>
          <a:effectRef idx="1">
            <a:schemeClr val="accent1"/>
          </a:effectRef>
          <a:fontRef idx="minor">
            <a:schemeClr val="dk1"/>
          </a:fontRef>
        </p:style>
        <p:txBody>
          <a:bodyPr spcFirstLastPara="1" vert="horz" wrap="square" lIns="121900" tIns="121900" rIns="121900" bIns="121900" rtlCol="0" anchor="t" anchorCtr="0">
            <a:noAutofit/>
          </a:bodyPr>
          <a:lstStyle/>
          <a:p>
            <a:pPr marL="0" indent="0">
              <a:lnSpc>
                <a:spcPts val="3000"/>
              </a:lnSpc>
              <a:buNone/>
            </a:pPr>
            <a:r>
              <a:rPr lang="en-US" sz="1800" dirty="0">
                <a:solidFill>
                  <a:srgbClr val="18637B"/>
                </a:solidFill>
                <a:latin typeface="Roboto Light" panose="02000000000000000000" pitchFamily="2" charset="0"/>
              </a:rPr>
              <a:t>Gini = 0.72 mean error 0.01.</a:t>
            </a:r>
          </a:p>
          <a:p>
            <a:pPr marL="0" indent="0">
              <a:lnSpc>
                <a:spcPts val="3000"/>
              </a:lnSpc>
              <a:buNone/>
            </a:pPr>
            <a:r>
              <a:rPr lang="en-US" sz="1800" dirty="0">
                <a:solidFill>
                  <a:srgbClr val="18637B"/>
                </a:solidFill>
                <a:latin typeface="Roboto Light" panose="02000000000000000000" pitchFamily="2" charset="0"/>
              </a:rPr>
              <a:t>Balanced accuracy = 73.49 % average error 0.06%</a:t>
            </a:r>
          </a:p>
          <a:p>
            <a:pPr marL="0" indent="0">
              <a:lnSpc>
                <a:spcPts val="3000"/>
              </a:lnSpc>
              <a:buNone/>
            </a:pPr>
            <a:r>
              <a:rPr lang="en-US" sz="1800" dirty="0">
                <a:solidFill>
                  <a:srgbClr val="18637B"/>
                </a:solidFill>
                <a:latin typeface="Roboto Light" panose="02000000000000000000" pitchFamily="2" charset="0"/>
              </a:rPr>
              <a:t>Recall score = 79.21% mean error 0.04%</a:t>
            </a:r>
            <a:endParaRPr sz="3200" dirty="0">
              <a:latin typeface="Roboto Light" panose="02000000000000000000" pitchFamily="2" charset="0"/>
            </a:endParaRPr>
          </a:p>
        </p:txBody>
      </p:sp>
      <p:sp>
        <p:nvSpPr>
          <p:cNvPr id="448" name="Google Shape;448;p38"/>
          <p:cNvSpPr txBox="1">
            <a:spLocks noGrp="1"/>
          </p:cNvSpPr>
          <p:nvPr>
            <p:ph type="sldNum" idx="12"/>
          </p:nvPr>
        </p:nvSpPr>
        <p:spPr>
          <a:xfrm>
            <a:off x="-68067" y="6425867"/>
            <a:ext cx="465600" cy="432000"/>
          </a:xfrm>
          <a:prstGeom prst="rect">
            <a:avLst/>
          </a:prstGeom>
        </p:spPr>
        <p:txBody>
          <a:bodyPr spcFirstLastPara="1" vert="horz" wrap="square" lIns="121900" tIns="121900" rIns="121900" bIns="121900" rtlCol="0" anchor="t" anchorCtr="0">
            <a:noAutofit/>
          </a:bodyPr>
          <a:lstStyle/>
          <a:p>
            <a:fld id="{00000000-1234-1234-1234-123412341234}" type="slidenum">
              <a:rPr lang="en"/>
              <a:pPr/>
              <a:t>23</a:t>
            </a:fld>
            <a:endParaRPr/>
          </a:p>
        </p:txBody>
      </p:sp>
      <p:sp>
        <p:nvSpPr>
          <p:cNvPr id="5" name="TextBox 4"/>
          <p:cNvSpPr txBox="1"/>
          <p:nvPr/>
        </p:nvSpPr>
        <p:spPr>
          <a:xfrm>
            <a:off x="718736" y="4241210"/>
            <a:ext cx="11095893" cy="2362185"/>
          </a:xfrm>
          <a:prstGeom prst="rect">
            <a:avLst/>
          </a:prstGeom>
          <a:noFill/>
          <a:ln>
            <a:solidFill>
              <a:srgbClr val="3B8D61"/>
            </a:solidFill>
            <a:prstDash val="dash"/>
          </a:ln>
        </p:spPr>
        <p:txBody>
          <a:bodyPr wrap="square" rtlCol="0">
            <a:spAutoFit/>
          </a:bodyPr>
          <a:lstStyle/>
          <a:p>
            <a:pPr>
              <a:lnSpc>
                <a:spcPts val="3000"/>
              </a:lnSpc>
            </a:pPr>
            <a:r>
              <a:rPr lang="en-US" sz="1600" dirty="0">
                <a:latin typeface="Roboto Light" panose="02000000000000000000" pitchFamily="2" charset="0"/>
              </a:rPr>
              <a:t>The structure of the confusion matrix can be changed by changing the model threshold for good/bad debt to better suit each situation:</a:t>
            </a:r>
          </a:p>
          <a:p>
            <a:pPr>
              <a:lnSpc>
                <a:spcPts val="3000"/>
              </a:lnSpc>
            </a:pPr>
            <a:r>
              <a:rPr lang="en-US" sz="1600" dirty="0">
                <a:latin typeface="Roboto Light" panose="02000000000000000000" pitchFamily="2" charset="0"/>
              </a:rPr>
              <a:t>          Minimize bad debt: In case we don't have a lot of capital, or have a low risk appetite, it will lower the high threshold, but the limitation is that there are many good debts that are not considered for loans due to strict standards.</a:t>
            </a:r>
          </a:p>
          <a:p>
            <a:pPr>
              <a:lnSpc>
                <a:spcPts val="3000"/>
              </a:lnSpc>
            </a:pPr>
            <a:r>
              <a:rPr lang="en-US" sz="1600" dirty="0">
                <a:latin typeface="Roboto Light" panose="02000000000000000000" pitchFamily="2" charset="0"/>
              </a:rPr>
              <a:t>          Increase disbursement rate: In case we have abundant capital, and high risk appetite, consider a low threshold but the limitation is that the bad debt ratio is likely to increase.</a:t>
            </a:r>
          </a:p>
        </p:txBody>
      </p:sp>
      <p:graphicFrame>
        <p:nvGraphicFramePr>
          <p:cNvPr id="9" name="Table 8"/>
          <p:cNvGraphicFramePr>
            <a:graphicFrameLocks noGrp="1"/>
          </p:cNvGraphicFramePr>
          <p:nvPr>
            <p:extLst>
              <p:ext uri="{D42A27DB-BD31-4B8C-83A1-F6EECF244321}">
                <p14:modId xmlns:p14="http://schemas.microsoft.com/office/powerpoint/2010/main" val="1208374982"/>
              </p:ext>
            </p:extLst>
          </p:nvPr>
        </p:nvGraphicFramePr>
        <p:xfrm>
          <a:off x="377372" y="1489453"/>
          <a:ext cx="6792687" cy="2409699"/>
        </p:xfrm>
        <a:graphic>
          <a:graphicData uri="http://schemas.openxmlformats.org/drawingml/2006/table">
            <a:tbl>
              <a:tblPr firstRow="1" bandRow="1">
                <a:tableStyleId>{912C8C85-51F0-491E-9774-3900AFEF0FD7}</a:tableStyleId>
              </a:tblPr>
              <a:tblGrid>
                <a:gridCol w="2399282">
                  <a:extLst>
                    <a:ext uri="{9D8B030D-6E8A-4147-A177-3AD203B41FA5}">
                      <a16:colId xmlns:a16="http://schemas.microsoft.com/office/drawing/2014/main" val="970844646"/>
                    </a:ext>
                  </a:extLst>
                </a:gridCol>
                <a:gridCol w="1717287">
                  <a:extLst>
                    <a:ext uri="{9D8B030D-6E8A-4147-A177-3AD203B41FA5}">
                      <a16:colId xmlns:a16="http://schemas.microsoft.com/office/drawing/2014/main" val="1826116905"/>
                    </a:ext>
                  </a:extLst>
                </a:gridCol>
                <a:gridCol w="1538869">
                  <a:extLst>
                    <a:ext uri="{9D8B030D-6E8A-4147-A177-3AD203B41FA5}">
                      <a16:colId xmlns:a16="http://schemas.microsoft.com/office/drawing/2014/main" val="2481386558"/>
                    </a:ext>
                  </a:extLst>
                </a:gridCol>
                <a:gridCol w="1137249">
                  <a:extLst>
                    <a:ext uri="{9D8B030D-6E8A-4147-A177-3AD203B41FA5}">
                      <a16:colId xmlns:a16="http://schemas.microsoft.com/office/drawing/2014/main" val="759035871"/>
                    </a:ext>
                  </a:extLst>
                </a:gridCol>
              </a:tblGrid>
              <a:tr h="565041">
                <a:tc>
                  <a:txBody>
                    <a:bodyPr/>
                    <a:lstStyle/>
                    <a:p>
                      <a:pPr>
                        <a:lnSpc>
                          <a:spcPct val="150000"/>
                        </a:lnSpc>
                      </a:pPr>
                      <a:endParaRPr lang="en-US" dirty="0">
                        <a:latin typeface="Roboto Light" panose="02000000000000000000" pitchFamily="2" charset="0"/>
                        <a:ea typeface="Roboto Light" panose="02000000000000000000" pitchFamily="2" charset="0"/>
                        <a:cs typeface="Nixie One" panose="020B0604020202020204" charset="0"/>
                      </a:endParaRPr>
                    </a:p>
                  </a:txBody>
                  <a:tcPr/>
                </a:tc>
                <a:tc>
                  <a:txBody>
                    <a:bodyPr/>
                    <a:lstStyle/>
                    <a:p>
                      <a:pPr algn="ctr">
                        <a:lnSpc>
                          <a:spcPct val="150000"/>
                        </a:lnSpc>
                      </a:pPr>
                      <a:r>
                        <a:rPr lang="en-US" dirty="0">
                          <a:latin typeface="Roboto Light" panose="02000000000000000000" pitchFamily="2" charset="0"/>
                          <a:ea typeface="Roboto Light" panose="02000000000000000000" pitchFamily="2" charset="0"/>
                          <a:cs typeface="Nixie One" panose="020B0604020202020204" charset="0"/>
                        </a:rPr>
                        <a:t>Bad MSISDN Prediction</a:t>
                      </a:r>
                    </a:p>
                  </a:txBody>
                  <a:tcPr/>
                </a:tc>
                <a:tc>
                  <a:txBody>
                    <a:bodyPr/>
                    <a:lstStyle/>
                    <a:p>
                      <a:pPr algn="ctr">
                        <a:lnSpc>
                          <a:spcPct val="150000"/>
                        </a:lnSpc>
                      </a:pPr>
                      <a:r>
                        <a:rPr lang="en-US" dirty="0">
                          <a:latin typeface="Roboto Light" panose="02000000000000000000" pitchFamily="2" charset="0"/>
                          <a:ea typeface="Roboto Light" panose="02000000000000000000" pitchFamily="2" charset="0"/>
                          <a:cs typeface="Nixie One" panose="020B0604020202020204" charset="0"/>
                        </a:rPr>
                        <a:t>Good MSIDN Prediction</a:t>
                      </a:r>
                    </a:p>
                  </a:txBody>
                  <a:tcPr/>
                </a:tc>
                <a:tc>
                  <a:txBody>
                    <a:bodyPr/>
                    <a:lstStyle/>
                    <a:p>
                      <a:pPr algn="ctr">
                        <a:lnSpc>
                          <a:spcPct val="150000"/>
                        </a:lnSpc>
                      </a:pPr>
                      <a:r>
                        <a:rPr lang="en-US" dirty="0">
                          <a:latin typeface="Roboto Light" panose="02000000000000000000" pitchFamily="2" charset="0"/>
                          <a:ea typeface="Roboto Light" panose="02000000000000000000" pitchFamily="2" charset="0"/>
                          <a:cs typeface="Nixie One" panose="020B0604020202020204" charset="0"/>
                        </a:rPr>
                        <a:t>Total</a:t>
                      </a:r>
                    </a:p>
                  </a:txBody>
                  <a:tcPr/>
                </a:tc>
                <a:extLst>
                  <a:ext uri="{0D108BD9-81ED-4DB2-BD59-A6C34878D82A}">
                    <a16:rowId xmlns:a16="http://schemas.microsoft.com/office/drawing/2014/main" val="3333783111"/>
                  </a:ext>
                </a:extLst>
              </a:tr>
              <a:tr h="513673">
                <a:tc>
                  <a:txBody>
                    <a:bodyPr/>
                    <a:lstStyle/>
                    <a:p>
                      <a:pPr>
                        <a:lnSpc>
                          <a:spcPct val="150000"/>
                        </a:lnSpc>
                      </a:pPr>
                      <a:r>
                        <a:rPr lang="en-US" baseline="0" dirty="0">
                          <a:latin typeface="Roboto Light" panose="02000000000000000000" pitchFamily="2" charset="0"/>
                          <a:ea typeface="Roboto Light" panose="02000000000000000000" pitchFamily="2" charset="0"/>
                          <a:cs typeface="Nixie One" panose="020B0604020202020204" charset="0"/>
                        </a:rPr>
                        <a:t>Actual bad MSISDN</a:t>
                      </a:r>
                      <a:endParaRPr lang="en-US" b="1" dirty="0">
                        <a:latin typeface="Roboto Light" panose="02000000000000000000" pitchFamily="2" charset="0"/>
                        <a:ea typeface="Roboto Light" panose="02000000000000000000" pitchFamily="2" charset="0"/>
                        <a:cs typeface="Nixie One" panose="020B0604020202020204" charset="0"/>
                      </a:endParaRPr>
                    </a:p>
                  </a:txBody>
                  <a:tcPr/>
                </a:tc>
                <a:tc>
                  <a:txBody>
                    <a:bodyPr/>
                    <a:lstStyle/>
                    <a:p>
                      <a:pPr algn="ctr">
                        <a:lnSpc>
                          <a:spcPct val="150000"/>
                        </a:lnSpc>
                      </a:pPr>
                      <a:r>
                        <a:rPr lang="en-US" sz="1800" b="1" kern="1200" dirty="0">
                          <a:solidFill>
                            <a:srgbClr val="3B8D61"/>
                          </a:solidFill>
                          <a:latin typeface="Roboto Light" panose="02000000000000000000" pitchFamily="2" charset="0"/>
                          <a:ea typeface="Roboto Light" panose="02000000000000000000" pitchFamily="2" charset="0"/>
                          <a:cs typeface="Nixie One" panose="020B0604020202020204" charset="0"/>
                        </a:rPr>
                        <a:t>16,483</a:t>
                      </a:r>
                    </a:p>
                  </a:txBody>
                  <a:tcPr anchor="ctr"/>
                </a:tc>
                <a:tc>
                  <a:txBody>
                    <a:bodyPr/>
                    <a:lstStyle/>
                    <a:p>
                      <a:pPr algn="ctr"/>
                      <a:r>
                        <a:rPr lang="en-US" sz="1800" b="1" kern="1200" dirty="0">
                          <a:solidFill>
                            <a:srgbClr val="C00000"/>
                          </a:solidFill>
                          <a:latin typeface="Roboto Light" panose="02000000000000000000" pitchFamily="2" charset="0"/>
                          <a:ea typeface="Roboto Light" panose="02000000000000000000" pitchFamily="2" charset="0"/>
                          <a:cs typeface="Nixie One" panose="020B0604020202020204" charset="0"/>
                        </a:rPr>
                        <a:t>4,327</a:t>
                      </a:r>
                    </a:p>
                  </a:txBody>
                  <a:tcPr anchor="ctr"/>
                </a:tc>
                <a:tc>
                  <a:txBody>
                    <a:bodyPr/>
                    <a:lstStyle/>
                    <a:p>
                      <a:pPr algn="ctr"/>
                      <a:r>
                        <a:rPr lang="en-US" sz="1800" b="0" kern="1200" dirty="0">
                          <a:solidFill>
                            <a:schemeClr val="tx1"/>
                          </a:solidFill>
                          <a:latin typeface="Roboto Light" panose="02000000000000000000" pitchFamily="2" charset="0"/>
                          <a:ea typeface="Roboto Light" panose="02000000000000000000" pitchFamily="2" charset="0"/>
                          <a:cs typeface="Nixie One" panose="020B0604020202020204" charset="0"/>
                        </a:rPr>
                        <a:t>20.810</a:t>
                      </a:r>
                    </a:p>
                  </a:txBody>
                  <a:tcPr anchor="ctr"/>
                </a:tc>
                <a:extLst>
                  <a:ext uri="{0D108BD9-81ED-4DB2-BD59-A6C34878D82A}">
                    <a16:rowId xmlns:a16="http://schemas.microsoft.com/office/drawing/2014/main" val="2251755695"/>
                  </a:ext>
                </a:extLst>
              </a:tr>
              <a:tr h="513673">
                <a:tc>
                  <a:txBody>
                    <a:bodyPr/>
                    <a:lstStyle/>
                    <a:p>
                      <a:pPr>
                        <a:lnSpc>
                          <a:spcPct val="150000"/>
                        </a:lnSpc>
                      </a:pPr>
                      <a:r>
                        <a:rPr lang="en-US" dirty="0">
                          <a:latin typeface="Roboto Light" panose="02000000000000000000" pitchFamily="2" charset="0"/>
                          <a:ea typeface="Roboto Light" panose="02000000000000000000" pitchFamily="2" charset="0"/>
                          <a:cs typeface="Nixie One" panose="020B0604020202020204" charset="0"/>
                        </a:rPr>
                        <a:t>Actual good MSISNG</a:t>
                      </a:r>
                      <a:endParaRPr lang="en-US" b="1" dirty="0">
                        <a:latin typeface="Roboto Light" panose="02000000000000000000" pitchFamily="2" charset="0"/>
                        <a:ea typeface="Roboto Light" panose="02000000000000000000" pitchFamily="2" charset="0"/>
                        <a:cs typeface="Nixie One" panose="020B0604020202020204" charset="0"/>
                      </a:endParaRPr>
                    </a:p>
                  </a:txBody>
                  <a:tcPr/>
                </a:tc>
                <a:tc>
                  <a:txBody>
                    <a:bodyPr/>
                    <a:lstStyle/>
                    <a:p>
                      <a:pPr algn="ctr"/>
                      <a:r>
                        <a:rPr lang="en-US" sz="1800" b="1" kern="1200" dirty="0">
                          <a:solidFill>
                            <a:srgbClr val="C00000"/>
                          </a:solidFill>
                          <a:latin typeface="Roboto Light" panose="02000000000000000000" pitchFamily="2" charset="0"/>
                          <a:ea typeface="Roboto Light" panose="02000000000000000000" pitchFamily="2" charset="0"/>
                          <a:cs typeface="Nixie One" panose="020B0604020202020204" charset="0"/>
                        </a:rPr>
                        <a:t>211,030</a:t>
                      </a:r>
                    </a:p>
                  </a:txBody>
                  <a:tcPr anchor="ctr"/>
                </a:tc>
                <a:tc>
                  <a:txBody>
                    <a:bodyPr/>
                    <a:lstStyle/>
                    <a:p>
                      <a:pPr algn="ctr"/>
                      <a:r>
                        <a:rPr lang="en-US" sz="1800" b="1" kern="1200" dirty="0">
                          <a:solidFill>
                            <a:srgbClr val="3B8D61"/>
                          </a:solidFill>
                          <a:latin typeface="Roboto Light" panose="02000000000000000000" pitchFamily="2" charset="0"/>
                          <a:ea typeface="Roboto Light" panose="02000000000000000000" pitchFamily="2" charset="0"/>
                          <a:cs typeface="Nixie One" panose="020B0604020202020204" charset="0"/>
                        </a:rPr>
                        <a:t>443,801</a:t>
                      </a:r>
                    </a:p>
                  </a:txBody>
                  <a:tcPr anchor="ctr"/>
                </a:tc>
                <a:tc>
                  <a:txBody>
                    <a:bodyPr/>
                    <a:lstStyle/>
                    <a:p>
                      <a:pPr algn="ctr"/>
                      <a:r>
                        <a:rPr lang="en-US" sz="1800" b="0" kern="1200" dirty="0">
                          <a:solidFill>
                            <a:schemeClr val="tx1"/>
                          </a:solidFill>
                          <a:latin typeface="Roboto Light" panose="02000000000000000000" pitchFamily="2" charset="0"/>
                          <a:ea typeface="Roboto Light" panose="02000000000000000000" pitchFamily="2" charset="0"/>
                          <a:cs typeface="Nixie One" panose="020B0604020202020204" charset="0"/>
                        </a:rPr>
                        <a:t>654.831</a:t>
                      </a:r>
                    </a:p>
                  </a:txBody>
                  <a:tcPr anchor="ctr"/>
                </a:tc>
                <a:extLst>
                  <a:ext uri="{0D108BD9-81ED-4DB2-BD59-A6C34878D82A}">
                    <a16:rowId xmlns:a16="http://schemas.microsoft.com/office/drawing/2014/main" val="2822690779"/>
                  </a:ext>
                </a:extLst>
              </a:tr>
              <a:tr h="513673">
                <a:tc>
                  <a:txBody>
                    <a:bodyPr/>
                    <a:lstStyle/>
                    <a:p>
                      <a:pPr>
                        <a:lnSpc>
                          <a:spcPct val="150000"/>
                        </a:lnSpc>
                      </a:pPr>
                      <a:r>
                        <a:rPr lang="en-US" b="1" dirty="0">
                          <a:latin typeface="Roboto Light" panose="02000000000000000000" pitchFamily="2" charset="0"/>
                          <a:ea typeface="Roboto Light" panose="02000000000000000000" pitchFamily="2" charset="0"/>
                          <a:cs typeface="Nixie One" panose="020B0604020202020204" charset="0"/>
                        </a:rPr>
                        <a:t>Total</a:t>
                      </a:r>
                    </a:p>
                  </a:txBody>
                  <a:tcPr/>
                </a:tc>
                <a:tc>
                  <a:txBody>
                    <a:bodyPr/>
                    <a:lstStyle/>
                    <a:p>
                      <a:pPr algn="ctr"/>
                      <a:r>
                        <a:rPr lang="en-US" sz="1800" b="0" kern="1200" dirty="0">
                          <a:solidFill>
                            <a:schemeClr val="tx1"/>
                          </a:solidFill>
                          <a:latin typeface="Roboto Light" panose="02000000000000000000" pitchFamily="2" charset="0"/>
                          <a:ea typeface="Roboto Light" panose="02000000000000000000" pitchFamily="2" charset="0"/>
                          <a:cs typeface="Nixie One" panose="020B0604020202020204" charset="0"/>
                        </a:rPr>
                        <a:t>227.513</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a:latin typeface="Roboto Light" panose="02000000000000000000" pitchFamily="2" charset="0"/>
                        </a:rPr>
                        <a:t>448.128</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b="1" dirty="0">
                          <a:latin typeface="Roboto Light" panose="02000000000000000000" pitchFamily="2" charset="0"/>
                        </a:rPr>
                        <a:t>675.641</a:t>
                      </a:r>
                    </a:p>
                  </a:txBody>
                  <a:tcPr anchor="ctr"/>
                </a:tc>
                <a:extLst>
                  <a:ext uri="{0D108BD9-81ED-4DB2-BD59-A6C34878D82A}">
                    <a16:rowId xmlns:a16="http://schemas.microsoft.com/office/drawing/2014/main" val="1292051956"/>
                  </a:ext>
                </a:extLst>
              </a:tr>
            </a:tbl>
          </a:graphicData>
        </a:graphic>
      </p:graphicFrame>
      <p:sp>
        <p:nvSpPr>
          <p:cNvPr id="10" name="Chevron 9"/>
          <p:cNvSpPr/>
          <p:nvPr/>
        </p:nvSpPr>
        <p:spPr>
          <a:xfrm>
            <a:off x="7510665" y="1631386"/>
            <a:ext cx="265364" cy="190060"/>
          </a:xfrm>
          <a:prstGeom prst="chevron">
            <a:avLst/>
          </a:prstGeom>
          <a:solidFill>
            <a:srgbClr val="1657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Roboto Light" panose="02000000000000000000" pitchFamily="2" charset="0"/>
              <a:ea typeface="Roboto Light" panose="02000000000000000000" pitchFamily="2" charset="0"/>
            </a:endParaRPr>
          </a:p>
        </p:txBody>
      </p:sp>
      <p:sp>
        <p:nvSpPr>
          <p:cNvPr id="11" name="Chevron 10"/>
          <p:cNvSpPr/>
          <p:nvPr/>
        </p:nvSpPr>
        <p:spPr>
          <a:xfrm>
            <a:off x="7510665" y="2103998"/>
            <a:ext cx="265364" cy="190060"/>
          </a:xfrm>
          <a:prstGeom prst="chevron">
            <a:avLst/>
          </a:prstGeom>
          <a:solidFill>
            <a:srgbClr val="1657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Roboto Light" panose="02000000000000000000" pitchFamily="2" charset="0"/>
              <a:ea typeface="Roboto Light" panose="02000000000000000000" pitchFamily="2" charset="0"/>
            </a:endParaRPr>
          </a:p>
        </p:txBody>
      </p:sp>
      <p:sp>
        <p:nvSpPr>
          <p:cNvPr id="12" name="Chevron 11"/>
          <p:cNvSpPr/>
          <p:nvPr/>
        </p:nvSpPr>
        <p:spPr>
          <a:xfrm>
            <a:off x="7510665" y="2961992"/>
            <a:ext cx="265364" cy="190060"/>
          </a:xfrm>
          <a:prstGeom prst="chevron">
            <a:avLst/>
          </a:prstGeom>
          <a:solidFill>
            <a:srgbClr val="1657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Roboto Light" panose="02000000000000000000" pitchFamily="2" charset="0"/>
              <a:ea typeface="Roboto Light" panose="02000000000000000000" pitchFamily="2" charset="0"/>
            </a:endParaRPr>
          </a:p>
        </p:txBody>
      </p:sp>
      <p:sp>
        <p:nvSpPr>
          <p:cNvPr id="13" name="Google Shape;695;p40"/>
          <p:cNvSpPr/>
          <p:nvPr/>
        </p:nvSpPr>
        <p:spPr>
          <a:xfrm>
            <a:off x="854155" y="5837183"/>
            <a:ext cx="386060" cy="386084"/>
          </a:xfrm>
          <a:custGeom>
            <a:avLst/>
            <a:gdLst/>
            <a:ahLst/>
            <a:cxnLst/>
            <a:rect l="l" t="t" r="r" b="b"/>
            <a:pathLst>
              <a:path w="16221" h="16222" fill="none" extrusionOk="0">
                <a:moveTo>
                  <a:pt x="0" y="8111"/>
                </a:moveTo>
                <a:lnTo>
                  <a:pt x="0" y="8111"/>
                </a:lnTo>
                <a:lnTo>
                  <a:pt x="0" y="7697"/>
                </a:lnTo>
                <a:lnTo>
                  <a:pt x="49" y="7283"/>
                </a:lnTo>
                <a:lnTo>
                  <a:pt x="98" y="6869"/>
                </a:lnTo>
                <a:lnTo>
                  <a:pt x="171" y="6479"/>
                </a:lnTo>
                <a:lnTo>
                  <a:pt x="244" y="6090"/>
                </a:lnTo>
                <a:lnTo>
                  <a:pt x="366" y="5700"/>
                </a:lnTo>
                <a:lnTo>
                  <a:pt x="487" y="5335"/>
                </a:lnTo>
                <a:lnTo>
                  <a:pt x="634" y="4945"/>
                </a:lnTo>
                <a:lnTo>
                  <a:pt x="804" y="4604"/>
                </a:lnTo>
                <a:lnTo>
                  <a:pt x="975" y="4239"/>
                </a:lnTo>
                <a:lnTo>
                  <a:pt x="1169" y="3898"/>
                </a:lnTo>
                <a:lnTo>
                  <a:pt x="1389" y="3581"/>
                </a:lnTo>
                <a:lnTo>
                  <a:pt x="1608" y="3264"/>
                </a:lnTo>
                <a:lnTo>
                  <a:pt x="1851" y="2948"/>
                </a:lnTo>
                <a:lnTo>
                  <a:pt x="2119" y="2656"/>
                </a:lnTo>
                <a:lnTo>
                  <a:pt x="2387" y="2388"/>
                </a:lnTo>
                <a:lnTo>
                  <a:pt x="2655" y="2120"/>
                </a:lnTo>
                <a:lnTo>
                  <a:pt x="2947" y="1852"/>
                </a:lnTo>
                <a:lnTo>
                  <a:pt x="3264" y="1608"/>
                </a:lnTo>
                <a:lnTo>
                  <a:pt x="3581" y="1389"/>
                </a:lnTo>
                <a:lnTo>
                  <a:pt x="3897" y="1170"/>
                </a:lnTo>
                <a:lnTo>
                  <a:pt x="4238" y="975"/>
                </a:lnTo>
                <a:lnTo>
                  <a:pt x="4603" y="805"/>
                </a:lnTo>
                <a:lnTo>
                  <a:pt x="4944" y="634"/>
                </a:lnTo>
                <a:lnTo>
                  <a:pt x="5334" y="488"/>
                </a:lnTo>
                <a:lnTo>
                  <a:pt x="5699" y="366"/>
                </a:lnTo>
                <a:lnTo>
                  <a:pt x="6089" y="244"/>
                </a:lnTo>
                <a:lnTo>
                  <a:pt x="6479" y="171"/>
                </a:lnTo>
                <a:lnTo>
                  <a:pt x="6868" y="98"/>
                </a:lnTo>
                <a:lnTo>
                  <a:pt x="7282" y="50"/>
                </a:lnTo>
                <a:lnTo>
                  <a:pt x="7696" y="1"/>
                </a:lnTo>
                <a:lnTo>
                  <a:pt x="8111" y="1"/>
                </a:lnTo>
                <a:lnTo>
                  <a:pt x="8111" y="1"/>
                </a:lnTo>
                <a:lnTo>
                  <a:pt x="8525" y="1"/>
                </a:lnTo>
                <a:lnTo>
                  <a:pt x="8939" y="50"/>
                </a:lnTo>
                <a:lnTo>
                  <a:pt x="9353" y="98"/>
                </a:lnTo>
                <a:lnTo>
                  <a:pt x="9742" y="171"/>
                </a:lnTo>
                <a:lnTo>
                  <a:pt x="10132" y="244"/>
                </a:lnTo>
                <a:lnTo>
                  <a:pt x="10522" y="366"/>
                </a:lnTo>
                <a:lnTo>
                  <a:pt x="10911" y="488"/>
                </a:lnTo>
                <a:lnTo>
                  <a:pt x="11277" y="634"/>
                </a:lnTo>
                <a:lnTo>
                  <a:pt x="11618" y="805"/>
                </a:lnTo>
                <a:lnTo>
                  <a:pt x="11983" y="975"/>
                </a:lnTo>
                <a:lnTo>
                  <a:pt x="12324" y="1170"/>
                </a:lnTo>
                <a:lnTo>
                  <a:pt x="12641" y="1389"/>
                </a:lnTo>
                <a:lnTo>
                  <a:pt x="12957" y="1608"/>
                </a:lnTo>
                <a:lnTo>
                  <a:pt x="13274" y="1852"/>
                </a:lnTo>
                <a:lnTo>
                  <a:pt x="13566" y="2120"/>
                </a:lnTo>
                <a:lnTo>
                  <a:pt x="13834" y="2388"/>
                </a:lnTo>
                <a:lnTo>
                  <a:pt x="14126" y="2656"/>
                </a:lnTo>
                <a:lnTo>
                  <a:pt x="14370" y="2948"/>
                </a:lnTo>
                <a:lnTo>
                  <a:pt x="14613" y="3264"/>
                </a:lnTo>
                <a:lnTo>
                  <a:pt x="14832" y="3581"/>
                </a:lnTo>
                <a:lnTo>
                  <a:pt x="15052" y="3898"/>
                </a:lnTo>
                <a:lnTo>
                  <a:pt x="15247" y="4239"/>
                </a:lnTo>
                <a:lnTo>
                  <a:pt x="15417" y="4604"/>
                </a:lnTo>
                <a:lnTo>
                  <a:pt x="15587" y="4945"/>
                </a:lnTo>
                <a:lnTo>
                  <a:pt x="15734" y="5335"/>
                </a:lnTo>
                <a:lnTo>
                  <a:pt x="15855" y="5700"/>
                </a:lnTo>
                <a:lnTo>
                  <a:pt x="15977" y="6090"/>
                </a:lnTo>
                <a:lnTo>
                  <a:pt x="16050" y="6479"/>
                </a:lnTo>
                <a:lnTo>
                  <a:pt x="16123" y="6869"/>
                </a:lnTo>
                <a:lnTo>
                  <a:pt x="16172" y="7283"/>
                </a:lnTo>
                <a:lnTo>
                  <a:pt x="16221" y="7697"/>
                </a:lnTo>
                <a:lnTo>
                  <a:pt x="16221" y="8111"/>
                </a:lnTo>
                <a:lnTo>
                  <a:pt x="16221" y="8111"/>
                </a:lnTo>
                <a:lnTo>
                  <a:pt x="16221" y="8525"/>
                </a:lnTo>
                <a:lnTo>
                  <a:pt x="16172" y="8939"/>
                </a:lnTo>
                <a:lnTo>
                  <a:pt x="16123" y="9353"/>
                </a:lnTo>
                <a:lnTo>
                  <a:pt x="16050" y="9743"/>
                </a:lnTo>
                <a:lnTo>
                  <a:pt x="15977" y="10133"/>
                </a:lnTo>
                <a:lnTo>
                  <a:pt x="15855" y="10522"/>
                </a:lnTo>
                <a:lnTo>
                  <a:pt x="15734" y="10888"/>
                </a:lnTo>
                <a:lnTo>
                  <a:pt x="15587" y="11277"/>
                </a:lnTo>
                <a:lnTo>
                  <a:pt x="15417" y="11618"/>
                </a:lnTo>
                <a:lnTo>
                  <a:pt x="15247" y="11984"/>
                </a:lnTo>
                <a:lnTo>
                  <a:pt x="15052" y="12324"/>
                </a:lnTo>
                <a:lnTo>
                  <a:pt x="14832" y="12641"/>
                </a:lnTo>
                <a:lnTo>
                  <a:pt x="14613" y="12958"/>
                </a:lnTo>
                <a:lnTo>
                  <a:pt x="14370" y="13274"/>
                </a:lnTo>
                <a:lnTo>
                  <a:pt x="14126" y="13567"/>
                </a:lnTo>
                <a:lnTo>
                  <a:pt x="13834" y="13835"/>
                </a:lnTo>
                <a:lnTo>
                  <a:pt x="13566" y="14102"/>
                </a:lnTo>
                <a:lnTo>
                  <a:pt x="13274" y="14370"/>
                </a:lnTo>
                <a:lnTo>
                  <a:pt x="12957" y="14614"/>
                </a:lnTo>
                <a:lnTo>
                  <a:pt x="12641" y="14833"/>
                </a:lnTo>
                <a:lnTo>
                  <a:pt x="12324" y="15052"/>
                </a:lnTo>
                <a:lnTo>
                  <a:pt x="11983" y="15247"/>
                </a:lnTo>
                <a:lnTo>
                  <a:pt x="11618" y="15418"/>
                </a:lnTo>
                <a:lnTo>
                  <a:pt x="11277" y="15588"/>
                </a:lnTo>
                <a:lnTo>
                  <a:pt x="10911" y="15734"/>
                </a:lnTo>
                <a:lnTo>
                  <a:pt x="10522" y="15856"/>
                </a:lnTo>
                <a:lnTo>
                  <a:pt x="10132" y="15978"/>
                </a:lnTo>
                <a:lnTo>
                  <a:pt x="9742" y="16051"/>
                </a:lnTo>
                <a:lnTo>
                  <a:pt x="9353" y="16124"/>
                </a:lnTo>
                <a:lnTo>
                  <a:pt x="8939" y="16173"/>
                </a:lnTo>
                <a:lnTo>
                  <a:pt x="8525" y="16221"/>
                </a:lnTo>
                <a:lnTo>
                  <a:pt x="8111" y="16221"/>
                </a:lnTo>
                <a:lnTo>
                  <a:pt x="8111" y="16221"/>
                </a:lnTo>
                <a:lnTo>
                  <a:pt x="7696" y="16221"/>
                </a:lnTo>
                <a:lnTo>
                  <a:pt x="7282" y="16173"/>
                </a:lnTo>
                <a:lnTo>
                  <a:pt x="6868" y="16124"/>
                </a:lnTo>
                <a:lnTo>
                  <a:pt x="6479" y="16051"/>
                </a:lnTo>
                <a:lnTo>
                  <a:pt x="6089" y="15978"/>
                </a:lnTo>
                <a:lnTo>
                  <a:pt x="5699" y="15856"/>
                </a:lnTo>
                <a:lnTo>
                  <a:pt x="5334" y="15734"/>
                </a:lnTo>
                <a:lnTo>
                  <a:pt x="4944" y="15588"/>
                </a:lnTo>
                <a:lnTo>
                  <a:pt x="4603" y="15418"/>
                </a:lnTo>
                <a:lnTo>
                  <a:pt x="4238" y="15247"/>
                </a:lnTo>
                <a:lnTo>
                  <a:pt x="3897" y="15052"/>
                </a:lnTo>
                <a:lnTo>
                  <a:pt x="3581" y="14833"/>
                </a:lnTo>
                <a:lnTo>
                  <a:pt x="3264" y="14614"/>
                </a:lnTo>
                <a:lnTo>
                  <a:pt x="2947" y="14370"/>
                </a:lnTo>
                <a:lnTo>
                  <a:pt x="2655" y="14102"/>
                </a:lnTo>
                <a:lnTo>
                  <a:pt x="2387" y="13835"/>
                </a:lnTo>
                <a:lnTo>
                  <a:pt x="2119" y="13567"/>
                </a:lnTo>
                <a:lnTo>
                  <a:pt x="1851" y="13274"/>
                </a:lnTo>
                <a:lnTo>
                  <a:pt x="1608" y="12958"/>
                </a:lnTo>
                <a:lnTo>
                  <a:pt x="1389" y="12641"/>
                </a:lnTo>
                <a:lnTo>
                  <a:pt x="1169" y="12324"/>
                </a:lnTo>
                <a:lnTo>
                  <a:pt x="975" y="11984"/>
                </a:lnTo>
                <a:lnTo>
                  <a:pt x="804" y="11618"/>
                </a:lnTo>
                <a:lnTo>
                  <a:pt x="634" y="11277"/>
                </a:lnTo>
                <a:lnTo>
                  <a:pt x="487" y="10888"/>
                </a:lnTo>
                <a:lnTo>
                  <a:pt x="366" y="10522"/>
                </a:lnTo>
                <a:lnTo>
                  <a:pt x="244" y="10133"/>
                </a:lnTo>
                <a:lnTo>
                  <a:pt x="171" y="9743"/>
                </a:lnTo>
                <a:lnTo>
                  <a:pt x="98" y="9353"/>
                </a:lnTo>
                <a:lnTo>
                  <a:pt x="49" y="8939"/>
                </a:lnTo>
                <a:lnTo>
                  <a:pt x="0" y="8525"/>
                </a:lnTo>
                <a:lnTo>
                  <a:pt x="0" y="8111"/>
                </a:lnTo>
                <a:lnTo>
                  <a:pt x="0" y="8111"/>
                </a:lnTo>
                <a:close/>
                <a:moveTo>
                  <a:pt x="7234" y="11180"/>
                </a:moveTo>
                <a:lnTo>
                  <a:pt x="7234" y="11180"/>
                </a:lnTo>
                <a:lnTo>
                  <a:pt x="7282" y="11180"/>
                </a:lnTo>
                <a:lnTo>
                  <a:pt x="7282" y="11180"/>
                </a:lnTo>
                <a:lnTo>
                  <a:pt x="7453" y="11155"/>
                </a:lnTo>
                <a:lnTo>
                  <a:pt x="7623" y="11082"/>
                </a:lnTo>
                <a:lnTo>
                  <a:pt x="7794" y="10985"/>
                </a:lnTo>
                <a:lnTo>
                  <a:pt x="7916" y="10863"/>
                </a:lnTo>
                <a:lnTo>
                  <a:pt x="12007" y="6747"/>
                </a:lnTo>
                <a:lnTo>
                  <a:pt x="12007" y="6747"/>
                </a:lnTo>
                <a:lnTo>
                  <a:pt x="12105" y="6625"/>
                </a:lnTo>
                <a:lnTo>
                  <a:pt x="12153" y="6504"/>
                </a:lnTo>
                <a:lnTo>
                  <a:pt x="12202" y="6358"/>
                </a:lnTo>
                <a:lnTo>
                  <a:pt x="12202" y="6211"/>
                </a:lnTo>
                <a:lnTo>
                  <a:pt x="12202" y="6211"/>
                </a:lnTo>
                <a:lnTo>
                  <a:pt x="12178" y="6017"/>
                </a:lnTo>
                <a:lnTo>
                  <a:pt x="12129" y="5822"/>
                </a:lnTo>
                <a:lnTo>
                  <a:pt x="12032" y="5676"/>
                </a:lnTo>
                <a:lnTo>
                  <a:pt x="11886" y="5529"/>
                </a:lnTo>
                <a:lnTo>
                  <a:pt x="11886" y="5529"/>
                </a:lnTo>
                <a:lnTo>
                  <a:pt x="11764" y="5432"/>
                </a:lnTo>
                <a:lnTo>
                  <a:pt x="11618" y="5383"/>
                </a:lnTo>
                <a:lnTo>
                  <a:pt x="11472" y="5335"/>
                </a:lnTo>
                <a:lnTo>
                  <a:pt x="11325" y="5335"/>
                </a:lnTo>
                <a:lnTo>
                  <a:pt x="11325" y="5335"/>
                </a:lnTo>
                <a:lnTo>
                  <a:pt x="11131" y="5359"/>
                </a:lnTo>
                <a:lnTo>
                  <a:pt x="10960" y="5408"/>
                </a:lnTo>
                <a:lnTo>
                  <a:pt x="10790" y="5505"/>
                </a:lnTo>
                <a:lnTo>
                  <a:pt x="10643" y="5651"/>
                </a:lnTo>
                <a:lnTo>
                  <a:pt x="7161" y="8988"/>
                </a:lnTo>
                <a:lnTo>
                  <a:pt x="5797" y="7648"/>
                </a:lnTo>
                <a:lnTo>
                  <a:pt x="5797" y="7648"/>
                </a:lnTo>
                <a:lnTo>
                  <a:pt x="5675" y="7527"/>
                </a:lnTo>
                <a:lnTo>
                  <a:pt x="5505" y="7454"/>
                </a:lnTo>
                <a:lnTo>
                  <a:pt x="5358" y="7405"/>
                </a:lnTo>
                <a:lnTo>
                  <a:pt x="5188" y="7380"/>
                </a:lnTo>
                <a:lnTo>
                  <a:pt x="5188" y="7380"/>
                </a:lnTo>
                <a:lnTo>
                  <a:pt x="5017" y="7405"/>
                </a:lnTo>
                <a:lnTo>
                  <a:pt x="4847" y="7454"/>
                </a:lnTo>
                <a:lnTo>
                  <a:pt x="4701" y="7527"/>
                </a:lnTo>
                <a:lnTo>
                  <a:pt x="4555" y="7648"/>
                </a:lnTo>
                <a:lnTo>
                  <a:pt x="4555" y="7648"/>
                </a:lnTo>
                <a:lnTo>
                  <a:pt x="4457" y="7770"/>
                </a:lnTo>
                <a:lnTo>
                  <a:pt x="4360" y="7916"/>
                </a:lnTo>
                <a:lnTo>
                  <a:pt x="4311" y="8087"/>
                </a:lnTo>
                <a:lnTo>
                  <a:pt x="4311" y="8257"/>
                </a:lnTo>
                <a:lnTo>
                  <a:pt x="4311" y="8257"/>
                </a:lnTo>
                <a:lnTo>
                  <a:pt x="4311" y="8428"/>
                </a:lnTo>
                <a:lnTo>
                  <a:pt x="4360" y="8598"/>
                </a:lnTo>
                <a:lnTo>
                  <a:pt x="4457" y="8744"/>
                </a:lnTo>
                <a:lnTo>
                  <a:pt x="4555" y="8890"/>
                </a:lnTo>
                <a:lnTo>
                  <a:pt x="6601" y="10936"/>
                </a:lnTo>
                <a:lnTo>
                  <a:pt x="6601" y="10936"/>
                </a:lnTo>
                <a:lnTo>
                  <a:pt x="6747" y="11034"/>
                </a:lnTo>
                <a:lnTo>
                  <a:pt x="6893" y="11131"/>
                </a:lnTo>
                <a:lnTo>
                  <a:pt x="7063" y="11180"/>
                </a:lnTo>
                <a:lnTo>
                  <a:pt x="7234" y="11180"/>
                </a:lnTo>
                <a:lnTo>
                  <a:pt x="7234" y="11180"/>
                </a:lnTo>
                <a:close/>
              </a:path>
            </a:pathLst>
          </a:custGeom>
          <a:noFill/>
          <a:ln w="19050" cap="rnd" cmpd="sng">
            <a:solidFill>
              <a:srgbClr val="18637B"/>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4" name="Google Shape;696;p40"/>
          <p:cNvSpPr/>
          <p:nvPr/>
        </p:nvSpPr>
        <p:spPr>
          <a:xfrm>
            <a:off x="854155" y="5063544"/>
            <a:ext cx="386060" cy="337389"/>
          </a:xfrm>
          <a:custGeom>
            <a:avLst/>
            <a:gdLst/>
            <a:ahLst/>
            <a:cxnLst/>
            <a:rect l="l" t="t" r="r" b="b"/>
            <a:pathLst>
              <a:path w="16221" h="14176" fill="none" extrusionOk="0">
                <a:moveTo>
                  <a:pt x="16075" y="12665"/>
                </a:moveTo>
                <a:lnTo>
                  <a:pt x="8987" y="488"/>
                </a:lnTo>
                <a:lnTo>
                  <a:pt x="8987" y="488"/>
                </a:lnTo>
                <a:lnTo>
                  <a:pt x="8914" y="390"/>
                </a:lnTo>
                <a:lnTo>
                  <a:pt x="8817" y="293"/>
                </a:lnTo>
                <a:lnTo>
                  <a:pt x="8720" y="196"/>
                </a:lnTo>
                <a:lnTo>
                  <a:pt x="8622" y="123"/>
                </a:lnTo>
                <a:lnTo>
                  <a:pt x="8500" y="74"/>
                </a:lnTo>
                <a:lnTo>
                  <a:pt x="8379" y="25"/>
                </a:lnTo>
                <a:lnTo>
                  <a:pt x="8232" y="1"/>
                </a:lnTo>
                <a:lnTo>
                  <a:pt x="8111" y="1"/>
                </a:lnTo>
                <a:lnTo>
                  <a:pt x="8111" y="1"/>
                </a:lnTo>
                <a:lnTo>
                  <a:pt x="7965" y="1"/>
                </a:lnTo>
                <a:lnTo>
                  <a:pt x="7843" y="25"/>
                </a:lnTo>
                <a:lnTo>
                  <a:pt x="7721" y="74"/>
                </a:lnTo>
                <a:lnTo>
                  <a:pt x="7599" y="123"/>
                </a:lnTo>
                <a:lnTo>
                  <a:pt x="7502" y="196"/>
                </a:lnTo>
                <a:lnTo>
                  <a:pt x="7404" y="293"/>
                </a:lnTo>
                <a:lnTo>
                  <a:pt x="7307" y="390"/>
                </a:lnTo>
                <a:lnTo>
                  <a:pt x="7234" y="488"/>
                </a:lnTo>
                <a:lnTo>
                  <a:pt x="147" y="12665"/>
                </a:lnTo>
                <a:lnTo>
                  <a:pt x="147" y="12665"/>
                </a:lnTo>
                <a:lnTo>
                  <a:pt x="74" y="12787"/>
                </a:lnTo>
                <a:lnTo>
                  <a:pt x="25" y="12909"/>
                </a:lnTo>
                <a:lnTo>
                  <a:pt x="0" y="13031"/>
                </a:lnTo>
                <a:lnTo>
                  <a:pt x="0" y="13177"/>
                </a:lnTo>
                <a:lnTo>
                  <a:pt x="0" y="13177"/>
                </a:lnTo>
                <a:lnTo>
                  <a:pt x="0" y="13299"/>
                </a:lnTo>
                <a:lnTo>
                  <a:pt x="25" y="13420"/>
                </a:lnTo>
                <a:lnTo>
                  <a:pt x="74" y="13567"/>
                </a:lnTo>
                <a:lnTo>
                  <a:pt x="147" y="13688"/>
                </a:lnTo>
                <a:lnTo>
                  <a:pt x="147" y="13688"/>
                </a:lnTo>
                <a:lnTo>
                  <a:pt x="220" y="13786"/>
                </a:lnTo>
                <a:lnTo>
                  <a:pt x="293" y="13883"/>
                </a:lnTo>
                <a:lnTo>
                  <a:pt x="390" y="13981"/>
                </a:lnTo>
                <a:lnTo>
                  <a:pt x="512" y="14054"/>
                </a:lnTo>
                <a:lnTo>
                  <a:pt x="634" y="14102"/>
                </a:lnTo>
                <a:lnTo>
                  <a:pt x="755" y="14151"/>
                </a:lnTo>
                <a:lnTo>
                  <a:pt x="877" y="14175"/>
                </a:lnTo>
                <a:lnTo>
                  <a:pt x="1023" y="14175"/>
                </a:lnTo>
                <a:lnTo>
                  <a:pt x="15198" y="14175"/>
                </a:lnTo>
                <a:lnTo>
                  <a:pt x="15198" y="14175"/>
                </a:lnTo>
                <a:lnTo>
                  <a:pt x="15344" y="14175"/>
                </a:lnTo>
                <a:lnTo>
                  <a:pt x="15466" y="14151"/>
                </a:lnTo>
                <a:lnTo>
                  <a:pt x="15588" y="14102"/>
                </a:lnTo>
                <a:lnTo>
                  <a:pt x="15709" y="14054"/>
                </a:lnTo>
                <a:lnTo>
                  <a:pt x="15831" y="13981"/>
                </a:lnTo>
                <a:lnTo>
                  <a:pt x="15929" y="13883"/>
                </a:lnTo>
                <a:lnTo>
                  <a:pt x="16002" y="13786"/>
                </a:lnTo>
                <a:lnTo>
                  <a:pt x="16075" y="13688"/>
                </a:lnTo>
                <a:lnTo>
                  <a:pt x="16075" y="13688"/>
                </a:lnTo>
                <a:lnTo>
                  <a:pt x="16148" y="13567"/>
                </a:lnTo>
                <a:lnTo>
                  <a:pt x="16197" y="13420"/>
                </a:lnTo>
                <a:lnTo>
                  <a:pt x="16221" y="13299"/>
                </a:lnTo>
                <a:lnTo>
                  <a:pt x="16221" y="13177"/>
                </a:lnTo>
                <a:lnTo>
                  <a:pt x="16221" y="13177"/>
                </a:lnTo>
                <a:lnTo>
                  <a:pt x="16221" y="13031"/>
                </a:lnTo>
                <a:lnTo>
                  <a:pt x="16197" y="12909"/>
                </a:lnTo>
                <a:lnTo>
                  <a:pt x="16148" y="12787"/>
                </a:lnTo>
                <a:lnTo>
                  <a:pt x="16075" y="12665"/>
                </a:lnTo>
                <a:lnTo>
                  <a:pt x="16075" y="12665"/>
                </a:lnTo>
                <a:close/>
                <a:moveTo>
                  <a:pt x="8111" y="12349"/>
                </a:moveTo>
                <a:lnTo>
                  <a:pt x="8111" y="12349"/>
                </a:lnTo>
                <a:lnTo>
                  <a:pt x="7916" y="12324"/>
                </a:lnTo>
                <a:lnTo>
                  <a:pt x="7721" y="12276"/>
                </a:lnTo>
                <a:lnTo>
                  <a:pt x="7575" y="12178"/>
                </a:lnTo>
                <a:lnTo>
                  <a:pt x="7429" y="12057"/>
                </a:lnTo>
                <a:lnTo>
                  <a:pt x="7307" y="11910"/>
                </a:lnTo>
                <a:lnTo>
                  <a:pt x="7210" y="11764"/>
                </a:lnTo>
                <a:lnTo>
                  <a:pt x="7161" y="11569"/>
                </a:lnTo>
                <a:lnTo>
                  <a:pt x="7136" y="11375"/>
                </a:lnTo>
                <a:lnTo>
                  <a:pt x="7136" y="11375"/>
                </a:lnTo>
                <a:lnTo>
                  <a:pt x="7161" y="11180"/>
                </a:lnTo>
                <a:lnTo>
                  <a:pt x="7210" y="11009"/>
                </a:lnTo>
                <a:lnTo>
                  <a:pt x="7307" y="10839"/>
                </a:lnTo>
                <a:lnTo>
                  <a:pt x="7429" y="10693"/>
                </a:lnTo>
                <a:lnTo>
                  <a:pt x="7575" y="10571"/>
                </a:lnTo>
                <a:lnTo>
                  <a:pt x="7721" y="10473"/>
                </a:lnTo>
                <a:lnTo>
                  <a:pt x="7916" y="10425"/>
                </a:lnTo>
                <a:lnTo>
                  <a:pt x="8111" y="10400"/>
                </a:lnTo>
                <a:lnTo>
                  <a:pt x="8111" y="10400"/>
                </a:lnTo>
                <a:lnTo>
                  <a:pt x="8306" y="10425"/>
                </a:lnTo>
                <a:lnTo>
                  <a:pt x="8476" y="10473"/>
                </a:lnTo>
                <a:lnTo>
                  <a:pt x="8646" y="10571"/>
                </a:lnTo>
                <a:lnTo>
                  <a:pt x="8793" y="10693"/>
                </a:lnTo>
                <a:lnTo>
                  <a:pt x="8914" y="10839"/>
                </a:lnTo>
                <a:lnTo>
                  <a:pt x="9012" y="11009"/>
                </a:lnTo>
                <a:lnTo>
                  <a:pt x="9061" y="11180"/>
                </a:lnTo>
                <a:lnTo>
                  <a:pt x="9085" y="11375"/>
                </a:lnTo>
                <a:lnTo>
                  <a:pt x="9085" y="11375"/>
                </a:lnTo>
                <a:lnTo>
                  <a:pt x="9061" y="11569"/>
                </a:lnTo>
                <a:lnTo>
                  <a:pt x="9012" y="11764"/>
                </a:lnTo>
                <a:lnTo>
                  <a:pt x="8914" y="11910"/>
                </a:lnTo>
                <a:lnTo>
                  <a:pt x="8793" y="12057"/>
                </a:lnTo>
                <a:lnTo>
                  <a:pt x="8646" y="12178"/>
                </a:lnTo>
                <a:lnTo>
                  <a:pt x="8476" y="12276"/>
                </a:lnTo>
                <a:lnTo>
                  <a:pt x="8306" y="12324"/>
                </a:lnTo>
                <a:lnTo>
                  <a:pt x="8111" y="12349"/>
                </a:lnTo>
                <a:lnTo>
                  <a:pt x="8111" y="12349"/>
                </a:lnTo>
                <a:close/>
                <a:moveTo>
                  <a:pt x="9231" y="5091"/>
                </a:moveTo>
                <a:lnTo>
                  <a:pt x="8939" y="8915"/>
                </a:lnTo>
                <a:lnTo>
                  <a:pt x="8939" y="8915"/>
                </a:lnTo>
                <a:lnTo>
                  <a:pt x="8914" y="9061"/>
                </a:lnTo>
                <a:lnTo>
                  <a:pt x="8866" y="9207"/>
                </a:lnTo>
                <a:lnTo>
                  <a:pt x="8793" y="9304"/>
                </a:lnTo>
                <a:lnTo>
                  <a:pt x="8695" y="9426"/>
                </a:lnTo>
                <a:lnTo>
                  <a:pt x="8573" y="9499"/>
                </a:lnTo>
                <a:lnTo>
                  <a:pt x="8452" y="9572"/>
                </a:lnTo>
                <a:lnTo>
                  <a:pt x="8330" y="9621"/>
                </a:lnTo>
                <a:lnTo>
                  <a:pt x="8184" y="9621"/>
                </a:lnTo>
                <a:lnTo>
                  <a:pt x="8038" y="9621"/>
                </a:lnTo>
                <a:lnTo>
                  <a:pt x="8038" y="9621"/>
                </a:lnTo>
                <a:lnTo>
                  <a:pt x="7891" y="9621"/>
                </a:lnTo>
                <a:lnTo>
                  <a:pt x="7770" y="9572"/>
                </a:lnTo>
                <a:lnTo>
                  <a:pt x="7648" y="9499"/>
                </a:lnTo>
                <a:lnTo>
                  <a:pt x="7526" y="9426"/>
                </a:lnTo>
                <a:lnTo>
                  <a:pt x="7429" y="9304"/>
                </a:lnTo>
                <a:lnTo>
                  <a:pt x="7356" y="9207"/>
                </a:lnTo>
                <a:lnTo>
                  <a:pt x="7307" y="9061"/>
                </a:lnTo>
                <a:lnTo>
                  <a:pt x="7283" y="8915"/>
                </a:lnTo>
                <a:lnTo>
                  <a:pt x="6990" y="5091"/>
                </a:lnTo>
                <a:lnTo>
                  <a:pt x="6990" y="5091"/>
                </a:lnTo>
                <a:lnTo>
                  <a:pt x="7015" y="4945"/>
                </a:lnTo>
                <a:lnTo>
                  <a:pt x="7039" y="4823"/>
                </a:lnTo>
                <a:lnTo>
                  <a:pt x="7088" y="4701"/>
                </a:lnTo>
                <a:lnTo>
                  <a:pt x="7161" y="4604"/>
                </a:lnTo>
                <a:lnTo>
                  <a:pt x="7258" y="4506"/>
                </a:lnTo>
                <a:lnTo>
                  <a:pt x="7380" y="4433"/>
                </a:lnTo>
                <a:lnTo>
                  <a:pt x="7526" y="4409"/>
                </a:lnTo>
                <a:lnTo>
                  <a:pt x="7648" y="4385"/>
                </a:lnTo>
                <a:lnTo>
                  <a:pt x="8573" y="4385"/>
                </a:lnTo>
                <a:lnTo>
                  <a:pt x="8573" y="4385"/>
                </a:lnTo>
                <a:lnTo>
                  <a:pt x="8695" y="4409"/>
                </a:lnTo>
                <a:lnTo>
                  <a:pt x="8841" y="4433"/>
                </a:lnTo>
                <a:lnTo>
                  <a:pt x="8963" y="4506"/>
                </a:lnTo>
                <a:lnTo>
                  <a:pt x="9061" y="4604"/>
                </a:lnTo>
                <a:lnTo>
                  <a:pt x="9134" y="4701"/>
                </a:lnTo>
                <a:lnTo>
                  <a:pt x="9182" y="4823"/>
                </a:lnTo>
                <a:lnTo>
                  <a:pt x="9207" y="4945"/>
                </a:lnTo>
                <a:lnTo>
                  <a:pt x="9231" y="5091"/>
                </a:lnTo>
                <a:lnTo>
                  <a:pt x="9231" y="5091"/>
                </a:lnTo>
                <a:close/>
              </a:path>
            </a:pathLst>
          </a:custGeom>
          <a:noFill/>
          <a:ln w="19050" cap="rnd" cmpd="sng">
            <a:solidFill>
              <a:srgbClr val="18637B"/>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6" name="Google Shape;445;p38"/>
          <p:cNvSpPr txBox="1">
            <a:spLocks noGrp="1"/>
          </p:cNvSpPr>
          <p:nvPr>
            <p:ph type="title"/>
          </p:nvPr>
        </p:nvSpPr>
        <p:spPr>
          <a:xfrm>
            <a:off x="992004" y="199696"/>
            <a:ext cx="3464382" cy="252249"/>
          </a:xfrm>
          <a:prstGeom prst="rect">
            <a:avLst/>
          </a:prstGeom>
        </p:spPr>
        <p:txBody>
          <a:bodyPr spcFirstLastPara="1" vert="horz" wrap="square" lIns="121900" tIns="121900" rIns="121900" bIns="121900" rtlCol="0" anchor="ctr" anchorCtr="0">
            <a:noAutofit/>
          </a:bodyPr>
          <a:lstStyle/>
          <a:p>
            <a:endParaRPr sz="1800" dirty="0">
              <a:solidFill>
                <a:schemeClr val="bg1"/>
              </a:solidFill>
              <a:latin typeface="Roboto Slab" panose="020B0604020202020204" charset="0"/>
              <a:ea typeface="Roboto Slab" panose="020B0604020202020204" charset="0"/>
            </a:endParaRPr>
          </a:p>
        </p:txBody>
      </p:sp>
      <p:sp>
        <p:nvSpPr>
          <p:cNvPr id="17" name="TextBox 16"/>
          <p:cNvSpPr txBox="1"/>
          <p:nvPr/>
        </p:nvSpPr>
        <p:spPr>
          <a:xfrm>
            <a:off x="992003" y="441434"/>
            <a:ext cx="5923804" cy="646331"/>
          </a:xfrm>
          <a:prstGeom prst="rect">
            <a:avLst/>
          </a:prstGeom>
          <a:noFill/>
        </p:spPr>
        <p:txBody>
          <a:bodyPr wrap="square" rtlCol="0">
            <a:spAutoFit/>
          </a:bodyPr>
          <a:lstStyle/>
          <a:p>
            <a:r>
              <a:rPr lang="en-US" sz="3600" dirty="0">
                <a:solidFill>
                  <a:schemeClr val="bg1"/>
                </a:solidFill>
                <a:latin typeface="Roboto Slab" panose="020B0604020202020204" charset="0"/>
                <a:ea typeface="Roboto Slab" panose="020B0604020202020204" charset="0"/>
              </a:rPr>
              <a:t>Prediction Results</a:t>
            </a:r>
          </a:p>
        </p:txBody>
      </p:sp>
      <p:cxnSp>
        <p:nvCxnSpPr>
          <p:cNvPr id="24" name="Google Shape;40;p5"/>
          <p:cNvCxnSpPr/>
          <p:nvPr/>
        </p:nvCxnSpPr>
        <p:spPr>
          <a:xfrm flipH="1">
            <a:off x="992004" y="210206"/>
            <a:ext cx="1" cy="725215"/>
          </a:xfrm>
          <a:prstGeom prst="straightConnector1">
            <a:avLst/>
          </a:prstGeom>
          <a:noFill/>
          <a:ln w="9525" cap="flat" cmpd="sng">
            <a:solidFill>
              <a:srgbClr val="18637B"/>
            </a:solidFill>
            <a:prstDash val="solid"/>
            <a:round/>
            <a:headEnd type="none" w="med" len="med"/>
            <a:tailEnd type="none" w="med" len="med"/>
          </a:ln>
        </p:spPr>
      </p:cxnSp>
      <p:grpSp>
        <p:nvGrpSpPr>
          <p:cNvPr id="25" name="Google Shape;627;p40"/>
          <p:cNvGrpSpPr/>
          <p:nvPr/>
        </p:nvGrpSpPr>
        <p:grpSpPr>
          <a:xfrm>
            <a:off x="414577" y="349406"/>
            <a:ext cx="438355" cy="446813"/>
            <a:chOff x="3951850" y="2985350"/>
            <a:chExt cx="407950" cy="416500"/>
          </a:xfrm>
        </p:grpSpPr>
        <p:sp>
          <p:nvSpPr>
            <p:cNvPr id="26" name="Google Shape;628;p40"/>
            <p:cNvSpPr/>
            <p:nvPr/>
          </p:nvSpPr>
          <p:spPr>
            <a:xfrm>
              <a:off x="3951850" y="2985350"/>
              <a:ext cx="314800" cy="314825"/>
            </a:xfrm>
            <a:custGeom>
              <a:avLst/>
              <a:gdLst/>
              <a:ahLst/>
              <a:cxnLst/>
              <a:rect l="l" t="t"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w="19050" cap="rnd"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7" name="Google Shape;629;p40"/>
            <p:cNvSpPr/>
            <p:nvPr/>
          </p:nvSpPr>
          <p:spPr>
            <a:xfrm>
              <a:off x="3988375" y="3021875"/>
              <a:ext cx="241750" cy="241750"/>
            </a:xfrm>
            <a:custGeom>
              <a:avLst/>
              <a:gdLst/>
              <a:ahLst/>
              <a:cxnLst/>
              <a:rect l="l" t="t"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w="19050" cap="rnd"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8" name="Google Shape;630;p40"/>
            <p:cNvSpPr/>
            <p:nvPr/>
          </p:nvSpPr>
          <p:spPr>
            <a:xfrm>
              <a:off x="4024300" y="3058425"/>
              <a:ext cx="84650" cy="84650"/>
            </a:xfrm>
            <a:custGeom>
              <a:avLst/>
              <a:gdLst/>
              <a:ahLst/>
              <a:cxnLst/>
              <a:rect l="l" t="t"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9050" cap="rnd"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9" name="Google Shape;631;p40"/>
            <p:cNvSpPr/>
            <p:nvPr/>
          </p:nvSpPr>
          <p:spPr>
            <a:xfrm>
              <a:off x="4205750" y="3248375"/>
              <a:ext cx="154050" cy="153475"/>
            </a:xfrm>
            <a:custGeom>
              <a:avLst/>
              <a:gdLst/>
              <a:ahLst/>
              <a:cxnLst/>
              <a:rect l="l" t="t" r="r" b="b"/>
              <a:pathLst>
                <a:path w="6162" h="6139" fill="none" extrusionOk="0">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9050" cap="rnd"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spTree>
    <p:extLst>
      <p:ext uri="{BB962C8B-B14F-4D97-AF65-F5344CB8AC3E}">
        <p14:creationId xmlns:p14="http://schemas.microsoft.com/office/powerpoint/2010/main" val="39421893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448" name="Google Shape;448;p38"/>
          <p:cNvSpPr txBox="1">
            <a:spLocks noGrp="1"/>
          </p:cNvSpPr>
          <p:nvPr>
            <p:ph type="sldNum" idx="12"/>
          </p:nvPr>
        </p:nvSpPr>
        <p:spPr>
          <a:xfrm>
            <a:off x="-68067" y="6425867"/>
            <a:ext cx="465600" cy="432000"/>
          </a:xfrm>
          <a:prstGeom prst="rect">
            <a:avLst/>
          </a:prstGeom>
        </p:spPr>
        <p:txBody>
          <a:bodyPr spcFirstLastPara="1" vert="horz" wrap="square" lIns="121900" tIns="121900" rIns="121900" bIns="121900" rtlCol="0" anchor="t"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00000000-1234-1234-1234-123412341234}" type="slidenum">
              <a:rPr kumimoji="0" lang="en" sz="1067" b="0" i="0" u="none" strike="noStrike" kern="1200" cap="none" spc="0" normalizeH="0" baseline="0" noProof="0">
                <a:ln>
                  <a:noFill/>
                </a:ln>
                <a:solidFill>
                  <a:srgbClr val="FFFFFF"/>
                </a:solidFill>
                <a:effectLst/>
                <a:uLnTx/>
                <a:uFillTx/>
                <a:latin typeface="Roboto Slab"/>
                <a:cs typeface="Roboto Slab"/>
                <a:sym typeface="Roboto Slab"/>
              </a:rPr>
              <a:pPr marL="0" marR="0" lvl="0" indent="0" algn="ctr" defTabSz="914400" rtl="0" eaLnBrk="1" fontAlgn="auto" latinLnBrk="0" hangingPunct="1">
                <a:lnSpc>
                  <a:spcPct val="100000"/>
                </a:lnSpc>
                <a:spcBef>
                  <a:spcPts val="0"/>
                </a:spcBef>
                <a:spcAft>
                  <a:spcPts val="0"/>
                </a:spcAft>
                <a:buClrTx/>
                <a:buSzTx/>
                <a:buFontTx/>
                <a:buNone/>
                <a:tabLst/>
                <a:defRPr/>
              </a:pPr>
              <a:t>24</a:t>
            </a:fld>
            <a:endParaRPr kumimoji="0" sz="1067" b="0" i="0" u="none" strike="noStrike" kern="1200" cap="none" spc="0" normalizeH="0" baseline="0" noProof="0">
              <a:ln>
                <a:noFill/>
              </a:ln>
              <a:solidFill>
                <a:srgbClr val="FFFFFF"/>
              </a:solidFill>
              <a:effectLst/>
              <a:uLnTx/>
              <a:uFillTx/>
              <a:latin typeface="Roboto Slab"/>
              <a:cs typeface="Roboto Slab"/>
              <a:sym typeface="Roboto Slab"/>
            </a:endParaRPr>
          </a:p>
        </p:txBody>
      </p:sp>
      <p:sp>
        <p:nvSpPr>
          <p:cNvPr id="9" name="Google Shape;446;p38"/>
          <p:cNvSpPr txBox="1">
            <a:spLocks/>
          </p:cNvSpPr>
          <p:nvPr/>
        </p:nvSpPr>
        <p:spPr>
          <a:xfrm>
            <a:off x="554316" y="953632"/>
            <a:ext cx="11165616" cy="1168713"/>
          </a:xfrm>
          <a:prstGeom prst="rect">
            <a:avLst/>
          </a:prstGeom>
        </p:spPr>
        <p:txBody>
          <a:bodyPr spcFirstLastPara="1" vert="horz" wrap="square" lIns="121900" tIns="121900" rIns="121900" bIns="121900" rtlCol="0" anchor="t" anchorCtr="0">
            <a:noAutofit/>
          </a:bodyPr>
          <a:lstStyle>
            <a:lvl1pPr marL="609585" lvl="0" indent="-541853" algn="l" defTabSz="914400" rtl="0" eaLnBrk="1" latinLnBrk="0" hangingPunct="1">
              <a:lnSpc>
                <a:spcPct val="90000"/>
              </a:lnSpc>
              <a:spcBef>
                <a:spcPts val="800"/>
              </a:spcBef>
              <a:spcAft>
                <a:spcPts val="0"/>
              </a:spcAft>
              <a:buSzPts val="2800"/>
              <a:buFont typeface="Arial" panose="020B0604020202020204" pitchFamily="34" charset="0"/>
              <a:buChar char="▪"/>
              <a:defRPr sz="3733" kern="1200">
                <a:solidFill>
                  <a:schemeClr val="tx1"/>
                </a:solidFill>
                <a:latin typeface="+mn-lt"/>
                <a:ea typeface="+mn-ea"/>
                <a:cs typeface="+mn-cs"/>
              </a:defRPr>
            </a:lvl1pPr>
            <a:lvl2pPr marL="1219170" lvl="1" indent="-541853" algn="l" defTabSz="914400" rtl="0" eaLnBrk="1" latinLnBrk="0" hangingPunct="1">
              <a:lnSpc>
                <a:spcPct val="90000"/>
              </a:lnSpc>
              <a:spcBef>
                <a:spcPts val="0"/>
              </a:spcBef>
              <a:spcAft>
                <a:spcPts val="0"/>
              </a:spcAft>
              <a:buSzPts val="2800"/>
              <a:buFont typeface="Arial" panose="020B0604020202020204" pitchFamily="34" charset="0"/>
              <a:buChar char="▫"/>
              <a:defRPr sz="3733" kern="1200">
                <a:solidFill>
                  <a:schemeClr val="tx1"/>
                </a:solidFill>
                <a:latin typeface="+mn-lt"/>
                <a:ea typeface="+mn-ea"/>
                <a:cs typeface="+mn-cs"/>
              </a:defRPr>
            </a:lvl2pPr>
            <a:lvl3pPr marL="1828754" lvl="2" indent="-541853" algn="l" defTabSz="914400" rtl="0" eaLnBrk="1" latinLnBrk="0" hangingPunct="1">
              <a:lnSpc>
                <a:spcPct val="90000"/>
              </a:lnSpc>
              <a:spcBef>
                <a:spcPts val="0"/>
              </a:spcBef>
              <a:spcAft>
                <a:spcPts val="0"/>
              </a:spcAft>
              <a:buSzPts val="2800"/>
              <a:buFont typeface="Arial" panose="020B0604020202020204" pitchFamily="34" charset="0"/>
              <a:buChar char="■"/>
              <a:defRPr sz="3733" kern="1200">
                <a:solidFill>
                  <a:schemeClr val="tx1"/>
                </a:solidFill>
                <a:latin typeface="+mn-lt"/>
                <a:ea typeface="+mn-ea"/>
                <a:cs typeface="+mn-cs"/>
              </a:defRPr>
            </a:lvl3pPr>
            <a:lvl4pPr marL="2438339" lvl="3" indent="-541853" algn="l" defTabSz="914400" rtl="0" eaLnBrk="1" latinLnBrk="0" hangingPunct="1">
              <a:lnSpc>
                <a:spcPct val="90000"/>
              </a:lnSpc>
              <a:spcBef>
                <a:spcPts val="0"/>
              </a:spcBef>
              <a:spcAft>
                <a:spcPts val="0"/>
              </a:spcAft>
              <a:buSzPts val="2800"/>
              <a:buFont typeface="Arial" panose="020B0604020202020204" pitchFamily="34" charset="0"/>
              <a:buChar char="●"/>
              <a:defRPr sz="3733" kern="1200">
                <a:solidFill>
                  <a:schemeClr val="tx1"/>
                </a:solidFill>
                <a:latin typeface="+mn-lt"/>
                <a:ea typeface="+mn-ea"/>
                <a:cs typeface="+mn-cs"/>
              </a:defRPr>
            </a:lvl4pPr>
            <a:lvl5pPr marL="3047924" lvl="4" indent="-541853" algn="l" defTabSz="914400" rtl="0" eaLnBrk="1" latinLnBrk="0" hangingPunct="1">
              <a:lnSpc>
                <a:spcPct val="90000"/>
              </a:lnSpc>
              <a:spcBef>
                <a:spcPts val="0"/>
              </a:spcBef>
              <a:spcAft>
                <a:spcPts val="0"/>
              </a:spcAft>
              <a:buSzPts val="2800"/>
              <a:buFont typeface="Arial" panose="020B0604020202020204" pitchFamily="34" charset="0"/>
              <a:buChar char="○"/>
              <a:defRPr sz="3733" kern="1200">
                <a:solidFill>
                  <a:schemeClr val="tx1"/>
                </a:solidFill>
                <a:latin typeface="+mn-lt"/>
                <a:ea typeface="+mn-ea"/>
                <a:cs typeface="+mn-cs"/>
              </a:defRPr>
            </a:lvl5pPr>
            <a:lvl6pPr marL="3657509" lvl="5" indent="-541853" algn="l" defTabSz="914400" rtl="0" eaLnBrk="1" latinLnBrk="0" hangingPunct="1">
              <a:lnSpc>
                <a:spcPct val="90000"/>
              </a:lnSpc>
              <a:spcBef>
                <a:spcPts val="0"/>
              </a:spcBef>
              <a:spcAft>
                <a:spcPts val="0"/>
              </a:spcAft>
              <a:buSzPts val="2800"/>
              <a:buFont typeface="Arial" panose="020B0604020202020204" pitchFamily="34" charset="0"/>
              <a:buChar char="■"/>
              <a:defRPr sz="3733" kern="1200">
                <a:solidFill>
                  <a:schemeClr val="tx1"/>
                </a:solidFill>
                <a:latin typeface="+mn-lt"/>
                <a:ea typeface="+mn-ea"/>
                <a:cs typeface="+mn-cs"/>
              </a:defRPr>
            </a:lvl6pPr>
            <a:lvl7pPr marL="4267093" lvl="6" indent="-541853" algn="l" defTabSz="914400" rtl="0" eaLnBrk="1" latinLnBrk="0" hangingPunct="1">
              <a:lnSpc>
                <a:spcPct val="90000"/>
              </a:lnSpc>
              <a:spcBef>
                <a:spcPts val="0"/>
              </a:spcBef>
              <a:spcAft>
                <a:spcPts val="0"/>
              </a:spcAft>
              <a:buSzPts val="2800"/>
              <a:buFont typeface="Arial" panose="020B0604020202020204" pitchFamily="34" charset="0"/>
              <a:buChar char="●"/>
              <a:defRPr sz="3733" kern="1200">
                <a:solidFill>
                  <a:schemeClr val="tx1"/>
                </a:solidFill>
                <a:latin typeface="+mn-lt"/>
                <a:ea typeface="+mn-ea"/>
                <a:cs typeface="+mn-cs"/>
              </a:defRPr>
            </a:lvl7pPr>
            <a:lvl8pPr marL="4876678" lvl="7" indent="-541853" algn="l" defTabSz="914400" rtl="0" eaLnBrk="1" latinLnBrk="0" hangingPunct="1">
              <a:lnSpc>
                <a:spcPct val="90000"/>
              </a:lnSpc>
              <a:spcBef>
                <a:spcPts val="0"/>
              </a:spcBef>
              <a:spcAft>
                <a:spcPts val="0"/>
              </a:spcAft>
              <a:buSzPts val="2800"/>
              <a:buFont typeface="Arial" panose="020B0604020202020204" pitchFamily="34" charset="0"/>
              <a:buChar char="○"/>
              <a:defRPr sz="3733" kern="1200">
                <a:solidFill>
                  <a:schemeClr val="tx1"/>
                </a:solidFill>
                <a:latin typeface="+mn-lt"/>
                <a:ea typeface="+mn-ea"/>
                <a:cs typeface="+mn-cs"/>
              </a:defRPr>
            </a:lvl8pPr>
            <a:lvl9pPr marL="5486263" lvl="8" indent="-541853" algn="l" defTabSz="914400" rtl="0" eaLnBrk="1" latinLnBrk="0" hangingPunct="1">
              <a:lnSpc>
                <a:spcPct val="90000"/>
              </a:lnSpc>
              <a:spcBef>
                <a:spcPts val="0"/>
              </a:spcBef>
              <a:spcAft>
                <a:spcPts val="0"/>
              </a:spcAft>
              <a:buSzPts val="2800"/>
              <a:buFont typeface="Arial" panose="020B0604020202020204" pitchFamily="34" charset="0"/>
              <a:buChar char="■"/>
              <a:defRPr sz="3733" kern="1200">
                <a:solidFill>
                  <a:schemeClr val="tx1"/>
                </a:solidFill>
                <a:latin typeface="+mn-lt"/>
                <a:ea typeface="+mn-ea"/>
                <a:cs typeface="+mn-cs"/>
              </a:defRPr>
            </a:lvl9pPr>
          </a:lstStyle>
          <a:p>
            <a:pPr marL="0" indent="0">
              <a:lnSpc>
                <a:spcPts val="3000"/>
              </a:lnSpc>
              <a:buNone/>
            </a:pPr>
            <a:r>
              <a:rPr lang="en-US" sz="1600" dirty="0">
                <a:latin typeface="Roboto Light" panose="02000000000000000000" pitchFamily="2" charset="0"/>
                <a:ea typeface="Roboto Light" panose="02000000000000000000" pitchFamily="2" charset="0"/>
                <a:cs typeface="Nixie One" panose="020B0604020202020204" charset="0"/>
              </a:rPr>
              <a:t>The forecast model provides a threshold of customer credit rating according to FICO standard (300 – 850) with 05 levels:</a:t>
            </a:r>
            <a:endParaRPr lang="en-US" sz="1600" b="1" dirty="0">
              <a:latin typeface="Roboto Light" panose="02000000000000000000" pitchFamily="2" charset="0"/>
              <a:ea typeface="Roboto Light" panose="02000000000000000000" pitchFamily="2" charset="0"/>
              <a:cs typeface="Nixie One" panose="020B0604020202020204" charset="0"/>
            </a:endParaRPr>
          </a:p>
        </p:txBody>
      </p:sp>
      <p:sp>
        <p:nvSpPr>
          <p:cNvPr id="10" name="TextBox 9"/>
          <p:cNvSpPr txBox="1"/>
          <p:nvPr/>
        </p:nvSpPr>
        <p:spPr>
          <a:xfrm>
            <a:off x="890247" y="5505142"/>
            <a:ext cx="10493753" cy="1292662"/>
          </a:xfrm>
          <a:prstGeom prst="rect">
            <a:avLst/>
          </a:prstGeom>
          <a:noFill/>
          <a:ln>
            <a:solidFill>
              <a:srgbClr val="FFFFFF"/>
            </a:solidFill>
            <a:prstDash val="sysDash"/>
          </a:ln>
        </p:spPr>
        <p:txBody>
          <a:bodyPr wrap="square" rtlCol="0">
            <a:spAutoFit/>
          </a:bodyPr>
          <a:lstStyle/>
          <a:p>
            <a:pPr>
              <a:lnSpc>
                <a:spcPct val="150000"/>
              </a:lnSpc>
            </a:pPr>
            <a:r>
              <a:rPr lang="en-US" spc="100" dirty="0">
                <a:latin typeface="Roboto Light" panose="02000000000000000000" pitchFamily="2" charset="0"/>
                <a:ea typeface="Roboto Light" panose="02000000000000000000" pitchFamily="2" charset="0"/>
                <a:cs typeface="Nixie One" panose="020B0604020202020204" charset="0"/>
              </a:rPr>
              <a:t>The spectral distribution predicted by the telecommunications model has many similarities with the point spectrum distribution of the FICO* system, showing the reliability of the model.</a:t>
            </a:r>
          </a:p>
        </p:txBody>
      </p:sp>
      <p:sp>
        <p:nvSpPr>
          <p:cNvPr id="15" name="Chevron 14"/>
          <p:cNvSpPr/>
          <p:nvPr/>
        </p:nvSpPr>
        <p:spPr>
          <a:xfrm>
            <a:off x="624883" y="5673239"/>
            <a:ext cx="265364" cy="190060"/>
          </a:xfrm>
          <a:prstGeom prst="chevron">
            <a:avLst/>
          </a:prstGeom>
          <a:solidFill>
            <a:srgbClr val="1863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Roboto Light" panose="02000000000000000000" pitchFamily="2" charset="0"/>
              <a:ea typeface="Roboto Light" panose="02000000000000000000" pitchFamily="2" charset="0"/>
              <a:cs typeface="Nixie One" panose="020B0604020202020204" charset="0"/>
            </a:endParaRPr>
          </a:p>
        </p:txBody>
      </p:sp>
      <p:graphicFrame>
        <p:nvGraphicFramePr>
          <p:cNvPr id="18" name="Chart 17"/>
          <p:cNvGraphicFramePr/>
          <p:nvPr/>
        </p:nvGraphicFramePr>
        <p:xfrm>
          <a:off x="654677" y="1670419"/>
          <a:ext cx="6004090" cy="3916341"/>
        </p:xfrm>
        <a:graphic>
          <a:graphicData uri="http://schemas.openxmlformats.org/drawingml/2006/chart">
            <c:chart xmlns:c="http://schemas.openxmlformats.org/drawingml/2006/chart" xmlns:r="http://schemas.openxmlformats.org/officeDocument/2006/relationships" r:id="rId3"/>
          </a:graphicData>
        </a:graphic>
      </p:graphicFrame>
      <p:pic>
        <p:nvPicPr>
          <p:cNvPr id="19" name="Picture 1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58767" y="1774697"/>
            <a:ext cx="4918792" cy="3812063"/>
          </a:xfrm>
          <a:prstGeom prst="rect">
            <a:avLst/>
          </a:prstGeom>
        </p:spPr>
      </p:pic>
      <p:sp>
        <p:nvSpPr>
          <p:cNvPr id="21" name="Google Shape;446;p38"/>
          <p:cNvSpPr txBox="1">
            <a:spLocks/>
          </p:cNvSpPr>
          <p:nvPr/>
        </p:nvSpPr>
        <p:spPr>
          <a:xfrm>
            <a:off x="6767206" y="6425867"/>
            <a:ext cx="5424794" cy="379141"/>
          </a:xfrm>
          <a:prstGeom prst="rect">
            <a:avLst/>
          </a:prstGeom>
        </p:spPr>
        <p:txBody>
          <a:bodyPr spcFirstLastPara="1" vert="horz" wrap="square" lIns="121900" tIns="121900" rIns="121900" bIns="121900" rtlCol="0" anchor="t" anchorCtr="0">
            <a:noAutofit/>
          </a:bodyPr>
          <a:lstStyle>
            <a:lvl1pPr marL="609585" lvl="0" indent="-541853" algn="l" defTabSz="914400" rtl="0" eaLnBrk="1" latinLnBrk="0" hangingPunct="1">
              <a:lnSpc>
                <a:spcPct val="90000"/>
              </a:lnSpc>
              <a:spcBef>
                <a:spcPts val="800"/>
              </a:spcBef>
              <a:spcAft>
                <a:spcPts val="0"/>
              </a:spcAft>
              <a:buSzPts val="2800"/>
              <a:buFont typeface="Arial" panose="020B0604020202020204" pitchFamily="34" charset="0"/>
              <a:buChar char="▪"/>
              <a:defRPr sz="3733" kern="1200">
                <a:solidFill>
                  <a:schemeClr val="tx1"/>
                </a:solidFill>
                <a:latin typeface="+mn-lt"/>
                <a:ea typeface="+mn-ea"/>
                <a:cs typeface="+mn-cs"/>
              </a:defRPr>
            </a:lvl1pPr>
            <a:lvl2pPr marL="1219170" lvl="1" indent="-541853" algn="l" defTabSz="914400" rtl="0" eaLnBrk="1" latinLnBrk="0" hangingPunct="1">
              <a:lnSpc>
                <a:spcPct val="90000"/>
              </a:lnSpc>
              <a:spcBef>
                <a:spcPts val="0"/>
              </a:spcBef>
              <a:spcAft>
                <a:spcPts val="0"/>
              </a:spcAft>
              <a:buSzPts val="2800"/>
              <a:buFont typeface="Arial" panose="020B0604020202020204" pitchFamily="34" charset="0"/>
              <a:buChar char="▫"/>
              <a:defRPr sz="3733" kern="1200">
                <a:solidFill>
                  <a:schemeClr val="tx1"/>
                </a:solidFill>
                <a:latin typeface="+mn-lt"/>
                <a:ea typeface="+mn-ea"/>
                <a:cs typeface="+mn-cs"/>
              </a:defRPr>
            </a:lvl2pPr>
            <a:lvl3pPr marL="1828754" lvl="2" indent="-541853" algn="l" defTabSz="914400" rtl="0" eaLnBrk="1" latinLnBrk="0" hangingPunct="1">
              <a:lnSpc>
                <a:spcPct val="90000"/>
              </a:lnSpc>
              <a:spcBef>
                <a:spcPts val="0"/>
              </a:spcBef>
              <a:spcAft>
                <a:spcPts val="0"/>
              </a:spcAft>
              <a:buSzPts val="2800"/>
              <a:buFont typeface="Arial" panose="020B0604020202020204" pitchFamily="34" charset="0"/>
              <a:buChar char="■"/>
              <a:defRPr sz="3733" kern="1200">
                <a:solidFill>
                  <a:schemeClr val="tx1"/>
                </a:solidFill>
                <a:latin typeface="+mn-lt"/>
                <a:ea typeface="+mn-ea"/>
                <a:cs typeface="+mn-cs"/>
              </a:defRPr>
            </a:lvl3pPr>
            <a:lvl4pPr marL="2438339" lvl="3" indent="-541853" algn="l" defTabSz="914400" rtl="0" eaLnBrk="1" latinLnBrk="0" hangingPunct="1">
              <a:lnSpc>
                <a:spcPct val="90000"/>
              </a:lnSpc>
              <a:spcBef>
                <a:spcPts val="0"/>
              </a:spcBef>
              <a:spcAft>
                <a:spcPts val="0"/>
              </a:spcAft>
              <a:buSzPts val="2800"/>
              <a:buFont typeface="Arial" panose="020B0604020202020204" pitchFamily="34" charset="0"/>
              <a:buChar char="●"/>
              <a:defRPr sz="3733" kern="1200">
                <a:solidFill>
                  <a:schemeClr val="tx1"/>
                </a:solidFill>
                <a:latin typeface="+mn-lt"/>
                <a:ea typeface="+mn-ea"/>
                <a:cs typeface="+mn-cs"/>
              </a:defRPr>
            </a:lvl4pPr>
            <a:lvl5pPr marL="3047924" lvl="4" indent="-541853" algn="l" defTabSz="914400" rtl="0" eaLnBrk="1" latinLnBrk="0" hangingPunct="1">
              <a:lnSpc>
                <a:spcPct val="90000"/>
              </a:lnSpc>
              <a:spcBef>
                <a:spcPts val="0"/>
              </a:spcBef>
              <a:spcAft>
                <a:spcPts val="0"/>
              </a:spcAft>
              <a:buSzPts val="2800"/>
              <a:buFont typeface="Arial" panose="020B0604020202020204" pitchFamily="34" charset="0"/>
              <a:buChar char="○"/>
              <a:defRPr sz="3733" kern="1200">
                <a:solidFill>
                  <a:schemeClr val="tx1"/>
                </a:solidFill>
                <a:latin typeface="+mn-lt"/>
                <a:ea typeface="+mn-ea"/>
                <a:cs typeface="+mn-cs"/>
              </a:defRPr>
            </a:lvl5pPr>
            <a:lvl6pPr marL="3657509" lvl="5" indent="-541853" algn="l" defTabSz="914400" rtl="0" eaLnBrk="1" latinLnBrk="0" hangingPunct="1">
              <a:lnSpc>
                <a:spcPct val="90000"/>
              </a:lnSpc>
              <a:spcBef>
                <a:spcPts val="0"/>
              </a:spcBef>
              <a:spcAft>
                <a:spcPts val="0"/>
              </a:spcAft>
              <a:buSzPts val="2800"/>
              <a:buFont typeface="Arial" panose="020B0604020202020204" pitchFamily="34" charset="0"/>
              <a:buChar char="■"/>
              <a:defRPr sz="3733" kern="1200">
                <a:solidFill>
                  <a:schemeClr val="tx1"/>
                </a:solidFill>
                <a:latin typeface="+mn-lt"/>
                <a:ea typeface="+mn-ea"/>
                <a:cs typeface="+mn-cs"/>
              </a:defRPr>
            </a:lvl6pPr>
            <a:lvl7pPr marL="4267093" lvl="6" indent="-541853" algn="l" defTabSz="914400" rtl="0" eaLnBrk="1" latinLnBrk="0" hangingPunct="1">
              <a:lnSpc>
                <a:spcPct val="90000"/>
              </a:lnSpc>
              <a:spcBef>
                <a:spcPts val="0"/>
              </a:spcBef>
              <a:spcAft>
                <a:spcPts val="0"/>
              </a:spcAft>
              <a:buSzPts val="2800"/>
              <a:buFont typeface="Arial" panose="020B0604020202020204" pitchFamily="34" charset="0"/>
              <a:buChar char="●"/>
              <a:defRPr sz="3733" kern="1200">
                <a:solidFill>
                  <a:schemeClr val="tx1"/>
                </a:solidFill>
                <a:latin typeface="+mn-lt"/>
                <a:ea typeface="+mn-ea"/>
                <a:cs typeface="+mn-cs"/>
              </a:defRPr>
            </a:lvl7pPr>
            <a:lvl8pPr marL="4876678" lvl="7" indent="-541853" algn="l" defTabSz="914400" rtl="0" eaLnBrk="1" latinLnBrk="0" hangingPunct="1">
              <a:lnSpc>
                <a:spcPct val="90000"/>
              </a:lnSpc>
              <a:spcBef>
                <a:spcPts val="0"/>
              </a:spcBef>
              <a:spcAft>
                <a:spcPts val="0"/>
              </a:spcAft>
              <a:buSzPts val="2800"/>
              <a:buFont typeface="Arial" panose="020B0604020202020204" pitchFamily="34" charset="0"/>
              <a:buChar char="○"/>
              <a:defRPr sz="3733" kern="1200">
                <a:solidFill>
                  <a:schemeClr val="tx1"/>
                </a:solidFill>
                <a:latin typeface="+mn-lt"/>
                <a:ea typeface="+mn-ea"/>
                <a:cs typeface="+mn-cs"/>
              </a:defRPr>
            </a:lvl8pPr>
            <a:lvl9pPr marL="5486263" lvl="8" indent="-541853" algn="l" defTabSz="914400" rtl="0" eaLnBrk="1" latinLnBrk="0" hangingPunct="1">
              <a:lnSpc>
                <a:spcPct val="90000"/>
              </a:lnSpc>
              <a:spcBef>
                <a:spcPts val="0"/>
              </a:spcBef>
              <a:spcAft>
                <a:spcPts val="0"/>
              </a:spcAft>
              <a:buSzPts val="2800"/>
              <a:buFont typeface="Arial" panose="020B0604020202020204" pitchFamily="34" charset="0"/>
              <a:buChar char="■"/>
              <a:defRPr sz="3733" kern="1200">
                <a:solidFill>
                  <a:schemeClr val="tx1"/>
                </a:solidFill>
                <a:latin typeface="+mn-lt"/>
                <a:ea typeface="+mn-ea"/>
                <a:cs typeface="+mn-cs"/>
              </a:defRPr>
            </a:lvl9pPr>
          </a:lstStyle>
          <a:p>
            <a:pPr marL="0" indent="0" algn="r">
              <a:buFont typeface="Arial" panose="020B0604020202020204" pitchFamily="34" charset="0"/>
              <a:buNone/>
            </a:pPr>
            <a:r>
              <a:rPr lang="en-US" sz="1200" i="1" dirty="0">
                <a:latin typeface="Roboto Light" panose="02000000000000000000" pitchFamily="2" charset="0"/>
                <a:ea typeface="Roboto Light" panose="02000000000000000000" pitchFamily="2" charset="0"/>
              </a:rPr>
              <a:t>* </a:t>
            </a:r>
            <a:r>
              <a:rPr lang="en-US" sz="1200" i="1" dirty="0" err="1">
                <a:latin typeface="Roboto Light" panose="02000000000000000000" pitchFamily="2" charset="0"/>
                <a:ea typeface="Roboto Light" panose="02000000000000000000" pitchFamily="2" charset="0"/>
                <a:hlinkClick r:id="rId5"/>
              </a:rPr>
              <a:t>Truy</a:t>
            </a:r>
            <a:r>
              <a:rPr lang="en-US" sz="1200" i="1" dirty="0">
                <a:latin typeface="Roboto Light" panose="02000000000000000000" pitchFamily="2" charset="0"/>
                <a:ea typeface="Roboto Light" panose="02000000000000000000" pitchFamily="2" charset="0"/>
                <a:hlinkClick r:id="rId5"/>
              </a:rPr>
              <a:t> </a:t>
            </a:r>
            <a:r>
              <a:rPr lang="en-US" sz="1200" i="1" dirty="0" err="1">
                <a:latin typeface="Roboto Light" panose="02000000000000000000" pitchFamily="2" charset="0"/>
                <a:ea typeface="Roboto Light" panose="02000000000000000000" pitchFamily="2" charset="0"/>
                <a:hlinkClick r:id="rId5"/>
              </a:rPr>
              <a:t>cập</a:t>
            </a:r>
            <a:r>
              <a:rPr lang="en-US" sz="1200" i="1" dirty="0">
                <a:latin typeface="Roboto Light" panose="02000000000000000000" pitchFamily="2" charset="0"/>
                <a:ea typeface="Roboto Light" panose="02000000000000000000" pitchFamily="2" charset="0"/>
                <a:hlinkClick r:id="rId5"/>
              </a:rPr>
              <a:t> </a:t>
            </a:r>
            <a:r>
              <a:rPr lang="en-US" sz="1200" i="1" dirty="0" err="1">
                <a:latin typeface="Roboto Light" panose="02000000000000000000" pitchFamily="2" charset="0"/>
                <a:ea typeface="Roboto Light" panose="02000000000000000000" pitchFamily="2" charset="0"/>
                <a:hlinkClick r:id="rId5"/>
              </a:rPr>
              <a:t>đường</a:t>
            </a:r>
            <a:r>
              <a:rPr lang="en-US" sz="1200" i="1" dirty="0">
                <a:latin typeface="Roboto Light" panose="02000000000000000000" pitchFamily="2" charset="0"/>
                <a:ea typeface="Roboto Light" panose="02000000000000000000" pitchFamily="2" charset="0"/>
                <a:hlinkClick r:id="rId5"/>
              </a:rPr>
              <a:t> link </a:t>
            </a:r>
            <a:r>
              <a:rPr lang="en-US" sz="1200" i="1" dirty="0" err="1">
                <a:latin typeface="Roboto Light" panose="02000000000000000000" pitchFamily="2" charset="0"/>
                <a:ea typeface="Roboto Light" panose="02000000000000000000" pitchFamily="2" charset="0"/>
                <a:hlinkClick r:id="rId5"/>
              </a:rPr>
              <a:t>xem</a:t>
            </a:r>
            <a:r>
              <a:rPr lang="en-US" sz="1200" i="1" dirty="0">
                <a:latin typeface="Roboto Light" panose="02000000000000000000" pitchFamily="2" charset="0"/>
                <a:ea typeface="Roboto Light" panose="02000000000000000000" pitchFamily="2" charset="0"/>
                <a:hlinkClick r:id="rId5"/>
              </a:rPr>
              <a:t> </a:t>
            </a:r>
            <a:r>
              <a:rPr lang="en-US" sz="1200" i="1" dirty="0" err="1">
                <a:latin typeface="Roboto Light" panose="02000000000000000000" pitchFamily="2" charset="0"/>
                <a:ea typeface="Roboto Light" panose="02000000000000000000" pitchFamily="2" charset="0"/>
                <a:hlinkClick r:id="rId5"/>
              </a:rPr>
              <a:t>thêm</a:t>
            </a:r>
            <a:r>
              <a:rPr lang="en-US" sz="1200" i="1" dirty="0">
                <a:latin typeface="Roboto Light" panose="02000000000000000000" pitchFamily="2" charset="0"/>
                <a:ea typeface="Roboto Light" panose="02000000000000000000" pitchFamily="2" charset="0"/>
                <a:hlinkClick r:id="rId5"/>
              </a:rPr>
              <a:t> </a:t>
            </a:r>
            <a:r>
              <a:rPr lang="en-US" sz="1200" i="1" dirty="0" err="1">
                <a:latin typeface="Roboto Light" panose="02000000000000000000" pitchFamily="2" charset="0"/>
                <a:ea typeface="Roboto Light" panose="02000000000000000000" pitchFamily="2" charset="0"/>
                <a:hlinkClick r:id="rId5"/>
              </a:rPr>
              <a:t>về</a:t>
            </a:r>
            <a:r>
              <a:rPr lang="en-US" sz="1200" i="1" dirty="0">
                <a:latin typeface="Roboto Light" panose="02000000000000000000" pitchFamily="2" charset="0"/>
                <a:ea typeface="Roboto Light" panose="02000000000000000000" pitchFamily="2" charset="0"/>
                <a:hlinkClick r:id="rId5"/>
              </a:rPr>
              <a:t> </a:t>
            </a:r>
            <a:r>
              <a:rPr lang="en-US" sz="1200" i="1" dirty="0" err="1">
                <a:latin typeface="Roboto Light" panose="02000000000000000000" pitchFamily="2" charset="0"/>
                <a:ea typeface="Roboto Light" panose="02000000000000000000" pitchFamily="2" charset="0"/>
                <a:hlinkClick r:id="rId5"/>
              </a:rPr>
              <a:t>tính</a:t>
            </a:r>
            <a:r>
              <a:rPr lang="en-US" sz="1200" i="1" dirty="0">
                <a:latin typeface="Roboto Light" panose="02000000000000000000" pitchFamily="2" charset="0"/>
                <a:ea typeface="Roboto Light" panose="02000000000000000000" pitchFamily="2" charset="0"/>
                <a:hlinkClick r:id="rId5"/>
              </a:rPr>
              <a:t> </a:t>
            </a:r>
            <a:r>
              <a:rPr lang="en-US" sz="1200" i="1" dirty="0" err="1">
                <a:latin typeface="Roboto Light" panose="02000000000000000000" pitchFamily="2" charset="0"/>
                <a:ea typeface="Roboto Light" panose="02000000000000000000" pitchFamily="2" charset="0"/>
                <a:hlinkClick r:id="rId5"/>
              </a:rPr>
              <a:t>phổ</a:t>
            </a:r>
            <a:r>
              <a:rPr lang="en-US" sz="1200" i="1" dirty="0">
                <a:latin typeface="Roboto Light" panose="02000000000000000000" pitchFamily="2" charset="0"/>
                <a:ea typeface="Roboto Light" panose="02000000000000000000" pitchFamily="2" charset="0"/>
                <a:hlinkClick r:id="rId5"/>
              </a:rPr>
              <a:t> </a:t>
            </a:r>
            <a:r>
              <a:rPr lang="en-US" sz="1200" i="1" dirty="0" err="1">
                <a:latin typeface="Roboto Light" panose="02000000000000000000" pitchFamily="2" charset="0"/>
                <a:ea typeface="Roboto Light" panose="02000000000000000000" pitchFamily="2" charset="0"/>
                <a:hlinkClick r:id="rId5"/>
              </a:rPr>
              <a:t>biến</a:t>
            </a:r>
            <a:r>
              <a:rPr lang="en-US" sz="1200" i="1" dirty="0">
                <a:latin typeface="Roboto Light" panose="02000000000000000000" pitchFamily="2" charset="0"/>
                <a:ea typeface="Roboto Light" panose="02000000000000000000" pitchFamily="2" charset="0"/>
                <a:hlinkClick r:id="rId5"/>
              </a:rPr>
              <a:t> </a:t>
            </a:r>
            <a:r>
              <a:rPr lang="en-US" sz="1200" i="1" dirty="0" err="1">
                <a:latin typeface="Roboto Light" panose="02000000000000000000" pitchFamily="2" charset="0"/>
                <a:ea typeface="Roboto Light" panose="02000000000000000000" pitchFamily="2" charset="0"/>
                <a:hlinkClick r:id="rId5"/>
              </a:rPr>
              <a:t>của</a:t>
            </a:r>
            <a:r>
              <a:rPr lang="en-US" sz="1200" i="1" dirty="0">
                <a:latin typeface="Roboto Light" panose="02000000000000000000" pitchFamily="2" charset="0"/>
                <a:ea typeface="Roboto Light" panose="02000000000000000000" pitchFamily="2" charset="0"/>
                <a:hlinkClick r:id="rId5"/>
              </a:rPr>
              <a:t> </a:t>
            </a:r>
            <a:r>
              <a:rPr lang="en-US" sz="1200" i="1" dirty="0" err="1">
                <a:latin typeface="Roboto Light" panose="02000000000000000000" pitchFamily="2" charset="0"/>
                <a:ea typeface="Roboto Light" panose="02000000000000000000" pitchFamily="2" charset="0"/>
                <a:hlinkClick r:id="rId5"/>
              </a:rPr>
              <a:t>hệ</a:t>
            </a:r>
            <a:r>
              <a:rPr lang="en-US" sz="1200" i="1" dirty="0">
                <a:latin typeface="Roboto Light" panose="02000000000000000000" pitchFamily="2" charset="0"/>
                <a:ea typeface="Roboto Light" panose="02000000000000000000" pitchFamily="2" charset="0"/>
                <a:hlinkClick r:id="rId5"/>
              </a:rPr>
              <a:t> </a:t>
            </a:r>
            <a:r>
              <a:rPr lang="en-US" sz="1200" i="1" dirty="0" err="1">
                <a:latin typeface="Roboto Light" panose="02000000000000000000" pitchFamily="2" charset="0"/>
                <a:ea typeface="Roboto Light" panose="02000000000000000000" pitchFamily="2" charset="0"/>
                <a:hlinkClick r:id="rId5"/>
              </a:rPr>
              <a:t>thống</a:t>
            </a:r>
            <a:r>
              <a:rPr lang="en-US" sz="1200" i="1" dirty="0">
                <a:latin typeface="Roboto Light" panose="02000000000000000000" pitchFamily="2" charset="0"/>
                <a:ea typeface="Roboto Light" panose="02000000000000000000" pitchFamily="2" charset="0"/>
                <a:hlinkClick r:id="rId5"/>
              </a:rPr>
              <a:t> FICO</a:t>
            </a:r>
            <a:endParaRPr lang="en-US" sz="1200" i="1" dirty="0">
              <a:latin typeface="Roboto Light" panose="02000000000000000000" pitchFamily="2" charset="0"/>
              <a:ea typeface="Roboto Light" panose="02000000000000000000" pitchFamily="2" charset="0"/>
            </a:endParaRPr>
          </a:p>
        </p:txBody>
      </p:sp>
      <p:sp>
        <p:nvSpPr>
          <p:cNvPr id="12" name="Google Shape;445;p38"/>
          <p:cNvSpPr txBox="1">
            <a:spLocks noGrp="1"/>
          </p:cNvSpPr>
          <p:nvPr>
            <p:ph type="title"/>
          </p:nvPr>
        </p:nvSpPr>
        <p:spPr>
          <a:xfrm>
            <a:off x="992004" y="199696"/>
            <a:ext cx="3464382" cy="252249"/>
          </a:xfrm>
          <a:prstGeom prst="rect">
            <a:avLst/>
          </a:prstGeom>
        </p:spPr>
        <p:txBody>
          <a:bodyPr spcFirstLastPara="1" vert="horz" wrap="square" lIns="121900" tIns="121900" rIns="121900" bIns="121900" rtlCol="0" anchor="ctr" anchorCtr="0">
            <a:noAutofit/>
          </a:bodyPr>
          <a:lstStyle/>
          <a:p>
            <a:r>
              <a:rPr lang="en-US" sz="1800" dirty="0">
                <a:solidFill>
                  <a:schemeClr val="bg1"/>
                </a:solidFill>
                <a:latin typeface="Roboto Slab" panose="020B0604020202020204" charset="0"/>
                <a:ea typeface="Roboto Slab" panose="020B0604020202020204" charset="0"/>
              </a:rPr>
              <a:t>=</a:t>
            </a:r>
            <a:endParaRPr sz="1800" dirty="0">
              <a:solidFill>
                <a:schemeClr val="bg1"/>
              </a:solidFill>
              <a:latin typeface="Roboto Slab" panose="020B0604020202020204" charset="0"/>
              <a:ea typeface="Roboto Slab" panose="020B0604020202020204" charset="0"/>
            </a:endParaRPr>
          </a:p>
        </p:txBody>
      </p:sp>
      <p:sp>
        <p:nvSpPr>
          <p:cNvPr id="13" name="TextBox 12"/>
          <p:cNvSpPr txBox="1"/>
          <p:nvPr/>
        </p:nvSpPr>
        <p:spPr>
          <a:xfrm>
            <a:off x="992003" y="441434"/>
            <a:ext cx="6090968" cy="584775"/>
          </a:xfrm>
          <a:prstGeom prst="rect">
            <a:avLst/>
          </a:prstGeom>
          <a:noFill/>
        </p:spPr>
        <p:txBody>
          <a:bodyPr wrap="square" rtlCol="0">
            <a:spAutoFit/>
          </a:bodyPr>
          <a:lstStyle/>
          <a:p>
            <a:r>
              <a:rPr lang="en-US" sz="3200" dirty="0">
                <a:solidFill>
                  <a:schemeClr val="bg1"/>
                </a:solidFill>
                <a:latin typeface="Roboto Slab" panose="020B0604020202020204" charset="0"/>
                <a:ea typeface="Roboto Slab" panose="020B0604020202020204" charset="0"/>
              </a:rPr>
              <a:t>Compare model score spectrum</a:t>
            </a:r>
          </a:p>
        </p:txBody>
      </p:sp>
      <p:cxnSp>
        <p:nvCxnSpPr>
          <p:cNvPr id="14" name="Google Shape;40;p5"/>
          <p:cNvCxnSpPr/>
          <p:nvPr/>
        </p:nvCxnSpPr>
        <p:spPr>
          <a:xfrm flipH="1">
            <a:off x="992004" y="210206"/>
            <a:ext cx="1" cy="725215"/>
          </a:xfrm>
          <a:prstGeom prst="straightConnector1">
            <a:avLst/>
          </a:prstGeom>
          <a:noFill/>
          <a:ln w="9525" cap="flat" cmpd="sng">
            <a:solidFill>
              <a:srgbClr val="18637B"/>
            </a:solidFill>
            <a:prstDash val="solid"/>
            <a:round/>
            <a:headEnd type="none" w="med" len="med"/>
            <a:tailEnd type="none" w="med" len="med"/>
          </a:ln>
        </p:spPr>
      </p:cxnSp>
      <p:grpSp>
        <p:nvGrpSpPr>
          <p:cNvPr id="20" name="Google Shape;627;p40"/>
          <p:cNvGrpSpPr/>
          <p:nvPr/>
        </p:nvGrpSpPr>
        <p:grpSpPr>
          <a:xfrm>
            <a:off x="414577" y="349406"/>
            <a:ext cx="438355" cy="446813"/>
            <a:chOff x="3951850" y="2985350"/>
            <a:chExt cx="407950" cy="416500"/>
          </a:xfrm>
        </p:grpSpPr>
        <p:sp>
          <p:nvSpPr>
            <p:cNvPr id="22" name="Google Shape;628;p40"/>
            <p:cNvSpPr/>
            <p:nvPr/>
          </p:nvSpPr>
          <p:spPr>
            <a:xfrm>
              <a:off x="3951850" y="2985350"/>
              <a:ext cx="314800" cy="314825"/>
            </a:xfrm>
            <a:custGeom>
              <a:avLst/>
              <a:gdLst/>
              <a:ahLst/>
              <a:cxnLst/>
              <a:rect l="l" t="t"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w="19050" cap="rnd"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3" name="Google Shape;629;p40"/>
            <p:cNvSpPr/>
            <p:nvPr/>
          </p:nvSpPr>
          <p:spPr>
            <a:xfrm>
              <a:off x="3988375" y="3021875"/>
              <a:ext cx="241750" cy="241750"/>
            </a:xfrm>
            <a:custGeom>
              <a:avLst/>
              <a:gdLst/>
              <a:ahLst/>
              <a:cxnLst/>
              <a:rect l="l" t="t"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w="19050" cap="rnd"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4" name="Google Shape;630;p40"/>
            <p:cNvSpPr/>
            <p:nvPr/>
          </p:nvSpPr>
          <p:spPr>
            <a:xfrm>
              <a:off x="4024300" y="3058425"/>
              <a:ext cx="84650" cy="84650"/>
            </a:xfrm>
            <a:custGeom>
              <a:avLst/>
              <a:gdLst/>
              <a:ahLst/>
              <a:cxnLst/>
              <a:rect l="l" t="t"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9050" cap="rnd"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5" name="Google Shape;631;p40"/>
            <p:cNvSpPr/>
            <p:nvPr/>
          </p:nvSpPr>
          <p:spPr>
            <a:xfrm>
              <a:off x="4205750" y="3248375"/>
              <a:ext cx="154050" cy="153475"/>
            </a:xfrm>
            <a:custGeom>
              <a:avLst/>
              <a:gdLst/>
              <a:ahLst/>
              <a:cxnLst/>
              <a:rect l="l" t="t" r="r" b="b"/>
              <a:pathLst>
                <a:path w="6162" h="6139" fill="none" extrusionOk="0">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9050" cap="rnd"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spTree>
    <p:extLst>
      <p:ext uri="{BB962C8B-B14F-4D97-AF65-F5344CB8AC3E}">
        <p14:creationId xmlns:p14="http://schemas.microsoft.com/office/powerpoint/2010/main" val="10219115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448" name="Google Shape;448;p38"/>
          <p:cNvSpPr txBox="1">
            <a:spLocks noGrp="1"/>
          </p:cNvSpPr>
          <p:nvPr>
            <p:ph type="sldNum" idx="12"/>
          </p:nvPr>
        </p:nvSpPr>
        <p:spPr>
          <a:xfrm>
            <a:off x="-68067" y="6425867"/>
            <a:ext cx="465600" cy="432000"/>
          </a:xfrm>
          <a:prstGeom prst="rect">
            <a:avLst/>
          </a:prstGeom>
        </p:spPr>
        <p:txBody>
          <a:bodyPr spcFirstLastPara="1" vert="horz" wrap="square" lIns="121900" tIns="121900" rIns="121900" bIns="121900" rtlCol="0" anchor="t"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00000000-1234-1234-1234-123412341234}" type="slidenum">
              <a:rPr kumimoji="0" lang="en" sz="1067" b="0" i="0" u="none" strike="noStrike" kern="1200" cap="none" spc="0" normalizeH="0" baseline="0" noProof="0">
                <a:ln>
                  <a:noFill/>
                </a:ln>
                <a:solidFill>
                  <a:srgbClr val="FFFFFF"/>
                </a:solidFill>
                <a:effectLst/>
                <a:uLnTx/>
                <a:uFillTx/>
                <a:latin typeface="Roboto Slab"/>
                <a:cs typeface="Roboto Slab"/>
                <a:sym typeface="Roboto Slab"/>
              </a:rPr>
              <a:pPr marL="0" marR="0" lvl="0" indent="0" algn="ctr" defTabSz="914400" rtl="0" eaLnBrk="1" fontAlgn="auto" latinLnBrk="0" hangingPunct="1">
                <a:lnSpc>
                  <a:spcPct val="100000"/>
                </a:lnSpc>
                <a:spcBef>
                  <a:spcPts val="0"/>
                </a:spcBef>
                <a:spcAft>
                  <a:spcPts val="0"/>
                </a:spcAft>
                <a:buClrTx/>
                <a:buSzTx/>
                <a:buFontTx/>
                <a:buNone/>
                <a:tabLst/>
                <a:defRPr/>
              </a:pPr>
              <a:t>25</a:t>
            </a:fld>
            <a:endParaRPr kumimoji="0" sz="1067" b="0" i="0" u="none" strike="noStrike" kern="1200" cap="none" spc="0" normalizeH="0" baseline="0" noProof="0">
              <a:ln>
                <a:noFill/>
              </a:ln>
              <a:solidFill>
                <a:srgbClr val="FFFFFF"/>
              </a:solidFill>
              <a:effectLst/>
              <a:uLnTx/>
              <a:uFillTx/>
              <a:latin typeface="Roboto Slab"/>
              <a:cs typeface="Roboto Slab"/>
              <a:sym typeface="Roboto Slab"/>
            </a:endParaRPr>
          </a:p>
        </p:txBody>
      </p:sp>
      <p:sp>
        <p:nvSpPr>
          <p:cNvPr id="9" name="Google Shape;446;p38"/>
          <p:cNvSpPr txBox="1">
            <a:spLocks/>
          </p:cNvSpPr>
          <p:nvPr/>
        </p:nvSpPr>
        <p:spPr>
          <a:xfrm>
            <a:off x="7914166" y="4465321"/>
            <a:ext cx="3824361" cy="1960546"/>
          </a:xfrm>
          <a:prstGeom prst="rect">
            <a:avLst/>
          </a:prstGeom>
          <a:ln>
            <a:solidFill>
              <a:srgbClr val="3B8D61"/>
            </a:solidFill>
            <a:prstDash val="dash"/>
          </a:ln>
        </p:spPr>
        <p:txBody>
          <a:bodyPr spcFirstLastPara="1" vert="horz" wrap="square" lIns="121900" tIns="121900" rIns="121900" bIns="121900" rtlCol="0" anchor="t" anchorCtr="0">
            <a:noAutofit/>
          </a:bodyPr>
          <a:lstStyle>
            <a:lvl1pPr marL="609585" lvl="0" indent="-541853" algn="l" defTabSz="914400" rtl="0" eaLnBrk="1" latinLnBrk="0" hangingPunct="1">
              <a:lnSpc>
                <a:spcPct val="90000"/>
              </a:lnSpc>
              <a:spcBef>
                <a:spcPts val="800"/>
              </a:spcBef>
              <a:spcAft>
                <a:spcPts val="0"/>
              </a:spcAft>
              <a:buSzPts val="2800"/>
              <a:buFont typeface="Arial" panose="020B0604020202020204" pitchFamily="34" charset="0"/>
              <a:buChar char="▪"/>
              <a:defRPr sz="3733" kern="1200">
                <a:solidFill>
                  <a:schemeClr val="tx1"/>
                </a:solidFill>
                <a:latin typeface="+mn-lt"/>
                <a:ea typeface="+mn-ea"/>
                <a:cs typeface="+mn-cs"/>
              </a:defRPr>
            </a:lvl1pPr>
            <a:lvl2pPr marL="1219170" lvl="1" indent="-541853" algn="l" defTabSz="914400" rtl="0" eaLnBrk="1" latinLnBrk="0" hangingPunct="1">
              <a:lnSpc>
                <a:spcPct val="90000"/>
              </a:lnSpc>
              <a:spcBef>
                <a:spcPts val="0"/>
              </a:spcBef>
              <a:spcAft>
                <a:spcPts val="0"/>
              </a:spcAft>
              <a:buSzPts val="2800"/>
              <a:buFont typeface="Arial" panose="020B0604020202020204" pitchFamily="34" charset="0"/>
              <a:buChar char="▫"/>
              <a:defRPr sz="3733" kern="1200">
                <a:solidFill>
                  <a:schemeClr val="tx1"/>
                </a:solidFill>
                <a:latin typeface="+mn-lt"/>
                <a:ea typeface="+mn-ea"/>
                <a:cs typeface="+mn-cs"/>
              </a:defRPr>
            </a:lvl2pPr>
            <a:lvl3pPr marL="1828754" lvl="2" indent="-541853" algn="l" defTabSz="914400" rtl="0" eaLnBrk="1" latinLnBrk="0" hangingPunct="1">
              <a:lnSpc>
                <a:spcPct val="90000"/>
              </a:lnSpc>
              <a:spcBef>
                <a:spcPts val="0"/>
              </a:spcBef>
              <a:spcAft>
                <a:spcPts val="0"/>
              </a:spcAft>
              <a:buSzPts val="2800"/>
              <a:buFont typeface="Arial" panose="020B0604020202020204" pitchFamily="34" charset="0"/>
              <a:buChar char="■"/>
              <a:defRPr sz="3733" kern="1200">
                <a:solidFill>
                  <a:schemeClr val="tx1"/>
                </a:solidFill>
                <a:latin typeface="+mn-lt"/>
                <a:ea typeface="+mn-ea"/>
                <a:cs typeface="+mn-cs"/>
              </a:defRPr>
            </a:lvl3pPr>
            <a:lvl4pPr marL="2438339" lvl="3" indent="-541853" algn="l" defTabSz="914400" rtl="0" eaLnBrk="1" latinLnBrk="0" hangingPunct="1">
              <a:lnSpc>
                <a:spcPct val="90000"/>
              </a:lnSpc>
              <a:spcBef>
                <a:spcPts val="0"/>
              </a:spcBef>
              <a:spcAft>
                <a:spcPts val="0"/>
              </a:spcAft>
              <a:buSzPts val="2800"/>
              <a:buFont typeface="Arial" panose="020B0604020202020204" pitchFamily="34" charset="0"/>
              <a:buChar char="●"/>
              <a:defRPr sz="3733" kern="1200">
                <a:solidFill>
                  <a:schemeClr val="tx1"/>
                </a:solidFill>
                <a:latin typeface="+mn-lt"/>
                <a:ea typeface="+mn-ea"/>
                <a:cs typeface="+mn-cs"/>
              </a:defRPr>
            </a:lvl4pPr>
            <a:lvl5pPr marL="3047924" lvl="4" indent="-541853" algn="l" defTabSz="914400" rtl="0" eaLnBrk="1" latinLnBrk="0" hangingPunct="1">
              <a:lnSpc>
                <a:spcPct val="90000"/>
              </a:lnSpc>
              <a:spcBef>
                <a:spcPts val="0"/>
              </a:spcBef>
              <a:spcAft>
                <a:spcPts val="0"/>
              </a:spcAft>
              <a:buSzPts val="2800"/>
              <a:buFont typeface="Arial" panose="020B0604020202020204" pitchFamily="34" charset="0"/>
              <a:buChar char="○"/>
              <a:defRPr sz="3733" kern="1200">
                <a:solidFill>
                  <a:schemeClr val="tx1"/>
                </a:solidFill>
                <a:latin typeface="+mn-lt"/>
                <a:ea typeface="+mn-ea"/>
                <a:cs typeface="+mn-cs"/>
              </a:defRPr>
            </a:lvl5pPr>
            <a:lvl6pPr marL="3657509" lvl="5" indent="-541853" algn="l" defTabSz="914400" rtl="0" eaLnBrk="1" latinLnBrk="0" hangingPunct="1">
              <a:lnSpc>
                <a:spcPct val="90000"/>
              </a:lnSpc>
              <a:spcBef>
                <a:spcPts val="0"/>
              </a:spcBef>
              <a:spcAft>
                <a:spcPts val="0"/>
              </a:spcAft>
              <a:buSzPts val="2800"/>
              <a:buFont typeface="Arial" panose="020B0604020202020204" pitchFamily="34" charset="0"/>
              <a:buChar char="■"/>
              <a:defRPr sz="3733" kern="1200">
                <a:solidFill>
                  <a:schemeClr val="tx1"/>
                </a:solidFill>
                <a:latin typeface="+mn-lt"/>
                <a:ea typeface="+mn-ea"/>
                <a:cs typeface="+mn-cs"/>
              </a:defRPr>
            </a:lvl6pPr>
            <a:lvl7pPr marL="4267093" lvl="6" indent="-541853" algn="l" defTabSz="914400" rtl="0" eaLnBrk="1" latinLnBrk="0" hangingPunct="1">
              <a:lnSpc>
                <a:spcPct val="90000"/>
              </a:lnSpc>
              <a:spcBef>
                <a:spcPts val="0"/>
              </a:spcBef>
              <a:spcAft>
                <a:spcPts val="0"/>
              </a:spcAft>
              <a:buSzPts val="2800"/>
              <a:buFont typeface="Arial" panose="020B0604020202020204" pitchFamily="34" charset="0"/>
              <a:buChar char="●"/>
              <a:defRPr sz="3733" kern="1200">
                <a:solidFill>
                  <a:schemeClr val="tx1"/>
                </a:solidFill>
                <a:latin typeface="+mn-lt"/>
                <a:ea typeface="+mn-ea"/>
                <a:cs typeface="+mn-cs"/>
              </a:defRPr>
            </a:lvl7pPr>
            <a:lvl8pPr marL="4876678" lvl="7" indent="-541853" algn="l" defTabSz="914400" rtl="0" eaLnBrk="1" latinLnBrk="0" hangingPunct="1">
              <a:lnSpc>
                <a:spcPct val="90000"/>
              </a:lnSpc>
              <a:spcBef>
                <a:spcPts val="0"/>
              </a:spcBef>
              <a:spcAft>
                <a:spcPts val="0"/>
              </a:spcAft>
              <a:buSzPts val="2800"/>
              <a:buFont typeface="Arial" panose="020B0604020202020204" pitchFamily="34" charset="0"/>
              <a:buChar char="○"/>
              <a:defRPr sz="3733" kern="1200">
                <a:solidFill>
                  <a:schemeClr val="tx1"/>
                </a:solidFill>
                <a:latin typeface="+mn-lt"/>
                <a:ea typeface="+mn-ea"/>
                <a:cs typeface="+mn-cs"/>
              </a:defRPr>
            </a:lvl8pPr>
            <a:lvl9pPr marL="5486263" lvl="8" indent="-541853" algn="l" defTabSz="914400" rtl="0" eaLnBrk="1" latinLnBrk="0" hangingPunct="1">
              <a:lnSpc>
                <a:spcPct val="90000"/>
              </a:lnSpc>
              <a:spcBef>
                <a:spcPts val="0"/>
              </a:spcBef>
              <a:spcAft>
                <a:spcPts val="0"/>
              </a:spcAft>
              <a:buSzPts val="2800"/>
              <a:buFont typeface="Arial" panose="020B0604020202020204" pitchFamily="34" charset="0"/>
              <a:buChar char="■"/>
              <a:defRPr sz="3733" kern="1200">
                <a:solidFill>
                  <a:schemeClr val="tx1"/>
                </a:solidFill>
                <a:latin typeface="+mn-lt"/>
                <a:ea typeface="+mn-ea"/>
                <a:cs typeface="+mn-cs"/>
              </a:defRPr>
            </a:lvl9pPr>
          </a:lstStyle>
          <a:p>
            <a:pPr marL="0" indent="0">
              <a:lnSpc>
                <a:spcPts val="3000"/>
              </a:lnSpc>
              <a:buNone/>
            </a:pPr>
            <a:r>
              <a:rPr lang="en-US" sz="1800" dirty="0">
                <a:latin typeface="Roboto Light" panose="02000000000000000000" pitchFamily="2" charset="0"/>
                <a:ea typeface="Roboto Light" panose="02000000000000000000" pitchFamily="2" charset="0"/>
                <a:cs typeface="Nixie One" panose="020B0604020202020204" charset="0"/>
              </a:rPr>
              <a:t>The forecast model provides the distribution of model scores on the entire data set of Viettel's telecommunications customers</a:t>
            </a:r>
            <a:endParaRPr lang="en-US" sz="1800" b="1" dirty="0">
              <a:latin typeface="Roboto Light" panose="02000000000000000000" pitchFamily="2" charset="0"/>
              <a:ea typeface="Roboto Light" panose="02000000000000000000" pitchFamily="2" charset="0"/>
              <a:cs typeface="Nixie One" panose="020B0604020202020204" charset="0"/>
            </a:endParaRPr>
          </a:p>
        </p:txBody>
      </p:sp>
      <p:sp>
        <p:nvSpPr>
          <p:cNvPr id="15" name="Chevron 14"/>
          <p:cNvSpPr/>
          <p:nvPr/>
        </p:nvSpPr>
        <p:spPr>
          <a:xfrm>
            <a:off x="7486638" y="5445594"/>
            <a:ext cx="265364" cy="190060"/>
          </a:xfrm>
          <a:prstGeom prst="chevron">
            <a:avLst/>
          </a:prstGeom>
          <a:solidFill>
            <a:srgbClr val="1863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Roboto Light" panose="02000000000000000000" pitchFamily="2" charset="0"/>
              <a:ea typeface="Roboto Light" panose="02000000000000000000" pitchFamily="2" charset="0"/>
              <a:cs typeface="Nixie One" panose="020B0604020202020204" charset="0"/>
            </a:endParaRPr>
          </a:p>
        </p:txBody>
      </p:sp>
      <p:sp>
        <p:nvSpPr>
          <p:cNvPr id="12" name="Google Shape;445;p38"/>
          <p:cNvSpPr txBox="1">
            <a:spLocks noGrp="1"/>
          </p:cNvSpPr>
          <p:nvPr>
            <p:ph type="title"/>
          </p:nvPr>
        </p:nvSpPr>
        <p:spPr>
          <a:xfrm>
            <a:off x="992004" y="199696"/>
            <a:ext cx="3464382" cy="252249"/>
          </a:xfrm>
          <a:prstGeom prst="rect">
            <a:avLst/>
          </a:prstGeom>
        </p:spPr>
        <p:txBody>
          <a:bodyPr spcFirstLastPara="1" vert="horz" wrap="square" lIns="121900" tIns="121900" rIns="121900" bIns="121900" rtlCol="0" anchor="ctr" anchorCtr="0">
            <a:noAutofit/>
          </a:bodyPr>
          <a:lstStyle/>
          <a:p>
            <a:endParaRPr sz="1800" dirty="0">
              <a:solidFill>
                <a:schemeClr val="bg1"/>
              </a:solidFill>
              <a:latin typeface="Roboto Slab" panose="020B0604020202020204" charset="0"/>
              <a:ea typeface="Roboto Slab" panose="020B0604020202020204" charset="0"/>
            </a:endParaRPr>
          </a:p>
        </p:txBody>
      </p:sp>
      <p:sp>
        <p:nvSpPr>
          <p:cNvPr id="13" name="TextBox 12"/>
          <p:cNvSpPr txBox="1"/>
          <p:nvPr/>
        </p:nvSpPr>
        <p:spPr>
          <a:xfrm>
            <a:off x="992003" y="441434"/>
            <a:ext cx="6090968" cy="584775"/>
          </a:xfrm>
          <a:prstGeom prst="rect">
            <a:avLst/>
          </a:prstGeom>
          <a:noFill/>
        </p:spPr>
        <p:txBody>
          <a:bodyPr wrap="square" rtlCol="0">
            <a:spAutoFit/>
          </a:bodyPr>
          <a:lstStyle/>
          <a:p>
            <a:r>
              <a:rPr lang="en-US" sz="3200" dirty="0">
                <a:solidFill>
                  <a:schemeClr val="bg1"/>
                </a:solidFill>
                <a:latin typeface="Roboto Slab" panose="020B0604020202020204" charset="0"/>
                <a:ea typeface="Roboto Slab" panose="020B0604020202020204" charset="0"/>
              </a:rPr>
              <a:t>Compare model score spectrum</a:t>
            </a:r>
          </a:p>
        </p:txBody>
      </p:sp>
      <p:cxnSp>
        <p:nvCxnSpPr>
          <p:cNvPr id="14" name="Google Shape;40;p5"/>
          <p:cNvCxnSpPr/>
          <p:nvPr/>
        </p:nvCxnSpPr>
        <p:spPr>
          <a:xfrm flipH="1">
            <a:off x="992004" y="221495"/>
            <a:ext cx="1" cy="725215"/>
          </a:xfrm>
          <a:prstGeom prst="straightConnector1">
            <a:avLst/>
          </a:prstGeom>
          <a:noFill/>
          <a:ln w="9525" cap="flat" cmpd="sng">
            <a:solidFill>
              <a:srgbClr val="18637B"/>
            </a:solidFill>
            <a:prstDash val="solid"/>
            <a:round/>
            <a:headEnd type="none" w="med" len="med"/>
            <a:tailEnd type="none" w="med" len="med"/>
          </a:ln>
        </p:spPr>
      </p:cxnSp>
      <p:grpSp>
        <p:nvGrpSpPr>
          <p:cNvPr id="20" name="Google Shape;627;p40"/>
          <p:cNvGrpSpPr/>
          <p:nvPr/>
        </p:nvGrpSpPr>
        <p:grpSpPr>
          <a:xfrm>
            <a:off x="414577" y="349406"/>
            <a:ext cx="438355" cy="446813"/>
            <a:chOff x="3951850" y="2985350"/>
            <a:chExt cx="407950" cy="416500"/>
          </a:xfrm>
        </p:grpSpPr>
        <p:sp>
          <p:nvSpPr>
            <p:cNvPr id="22" name="Google Shape;628;p40"/>
            <p:cNvSpPr/>
            <p:nvPr/>
          </p:nvSpPr>
          <p:spPr>
            <a:xfrm>
              <a:off x="3951850" y="2985350"/>
              <a:ext cx="314800" cy="314825"/>
            </a:xfrm>
            <a:custGeom>
              <a:avLst/>
              <a:gdLst/>
              <a:ahLst/>
              <a:cxnLst/>
              <a:rect l="l" t="t"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w="19050" cap="rnd"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3" name="Google Shape;629;p40"/>
            <p:cNvSpPr/>
            <p:nvPr/>
          </p:nvSpPr>
          <p:spPr>
            <a:xfrm>
              <a:off x="3988375" y="3021875"/>
              <a:ext cx="241750" cy="241750"/>
            </a:xfrm>
            <a:custGeom>
              <a:avLst/>
              <a:gdLst/>
              <a:ahLst/>
              <a:cxnLst/>
              <a:rect l="l" t="t"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w="19050" cap="rnd"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4" name="Google Shape;630;p40"/>
            <p:cNvSpPr/>
            <p:nvPr/>
          </p:nvSpPr>
          <p:spPr>
            <a:xfrm>
              <a:off x="4024300" y="3058425"/>
              <a:ext cx="84650" cy="84650"/>
            </a:xfrm>
            <a:custGeom>
              <a:avLst/>
              <a:gdLst/>
              <a:ahLst/>
              <a:cxnLst/>
              <a:rect l="l" t="t"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9050" cap="rnd"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5" name="Google Shape;631;p40"/>
            <p:cNvSpPr/>
            <p:nvPr/>
          </p:nvSpPr>
          <p:spPr>
            <a:xfrm>
              <a:off x="4205750" y="3248375"/>
              <a:ext cx="154050" cy="153475"/>
            </a:xfrm>
            <a:custGeom>
              <a:avLst/>
              <a:gdLst/>
              <a:ahLst/>
              <a:cxnLst/>
              <a:rect l="l" t="t" r="r" b="b"/>
              <a:pathLst>
                <a:path w="6162" h="6139" fill="none" extrusionOk="0">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9050" cap="rnd"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r="48334"/>
          <a:stretch/>
        </p:blipFill>
        <p:spPr>
          <a:xfrm>
            <a:off x="492427" y="1078387"/>
            <a:ext cx="6590544" cy="3158362"/>
          </a:xfrm>
          <a:prstGeom prst="rect">
            <a:avLst/>
          </a:prstGeom>
        </p:spPr>
      </p:pic>
      <p:pic>
        <p:nvPicPr>
          <p:cNvPr id="17" name="Picture 16"/>
          <p:cNvPicPr>
            <a:picLocks noChangeAspect="1"/>
          </p:cNvPicPr>
          <p:nvPr/>
        </p:nvPicPr>
        <p:blipFill rotWithShape="1">
          <a:blip r:embed="rId3" cstate="print">
            <a:extLst>
              <a:ext uri="{28A0092B-C50C-407E-A947-70E740481C1C}">
                <a14:useLocalDpi xmlns:a14="http://schemas.microsoft.com/office/drawing/2010/main" val="0"/>
              </a:ext>
            </a:extLst>
          </a:blip>
          <a:srcRect l="51568"/>
          <a:stretch/>
        </p:blipFill>
        <p:spPr>
          <a:xfrm>
            <a:off x="752839" y="4007556"/>
            <a:ext cx="6330132" cy="2850444"/>
          </a:xfrm>
          <a:prstGeom prst="rect">
            <a:avLst/>
          </a:prstGeom>
        </p:spPr>
      </p:pic>
      <p:pic>
        <p:nvPicPr>
          <p:cNvPr id="18" name="Picture 1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86639" y="1272870"/>
            <a:ext cx="4251888" cy="2963879"/>
          </a:xfrm>
          <a:prstGeom prst="rect">
            <a:avLst/>
          </a:prstGeom>
        </p:spPr>
      </p:pic>
      <p:sp>
        <p:nvSpPr>
          <p:cNvPr id="19" name="Rectangle 18"/>
          <p:cNvSpPr/>
          <p:nvPr/>
        </p:nvSpPr>
        <p:spPr>
          <a:xfrm rot="16200000">
            <a:off x="-479291" y="5232358"/>
            <a:ext cx="2333384" cy="3196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err="1">
                <a:solidFill>
                  <a:schemeClr val="tx1"/>
                </a:solidFill>
                <a:latin typeface="Roboto Light" panose="02000000000000000000" pitchFamily="2" charset="0"/>
                <a:ea typeface="Roboto Light" panose="02000000000000000000" pitchFamily="2" charset="0"/>
              </a:rPr>
              <a:t>Đơn</a:t>
            </a:r>
            <a:r>
              <a:rPr lang="en-US" sz="1000" dirty="0">
                <a:solidFill>
                  <a:schemeClr val="tx1"/>
                </a:solidFill>
                <a:latin typeface="Roboto Light" panose="02000000000000000000" pitchFamily="2" charset="0"/>
                <a:ea typeface="Roboto Light" panose="02000000000000000000" pitchFamily="2" charset="0"/>
              </a:rPr>
              <a:t> </a:t>
            </a:r>
            <a:r>
              <a:rPr lang="en-US" sz="1000" dirty="0" err="1">
                <a:solidFill>
                  <a:schemeClr val="tx1"/>
                </a:solidFill>
                <a:latin typeface="Roboto Light" panose="02000000000000000000" pitchFamily="2" charset="0"/>
                <a:ea typeface="Roboto Light" panose="02000000000000000000" pitchFamily="2" charset="0"/>
              </a:rPr>
              <a:t>vị</a:t>
            </a:r>
            <a:r>
              <a:rPr lang="en-US" sz="1000" dirty="0">
                <a:solidFill>
                  <a:schemeClr val="tx1"/>
                </a:solidFill>
                <a:latin typeface="Roboto Light" panose="02000000000000000000" pitchFamily="2" charset="0"/>
                <a:ea typeface="Roboto Light" panose="02000000000000000000" pitchFamily="2" charset="0"/>
              </a:rPr>
              <a:t>: </a:t>
            </a:r>
            <a:r>
              <a:rPr lang="en-US" sz="1000" dirty="0" err="1">
                <a:solidFill>
                  <a:schemeClr val="tx1"/>
                </a:solidFill>
                <a:latin typeface="Roboto Light" panose="02000000000000000000" pitchFamily="2" charset="0"/>
                <a:ea typeface="Roboto Light" panose="02000000000000000000" pitchFamily="2" charset="0"/>
              </a:rPr>
              <a:t>Chục</a:t>
            </a:r>
            <a:r>
              <a:rPr lang="en-US" sz="1000" dirty="0">
                <a:solidFill>
                  <a:schemeClr val="tx1"/>
                </a:solidFill>
                <a:latin typeface="Roboto Light" panose="02000000000000000000" pitchFamily="2" charset="0"/>
                <a:ea typeface="Roboto Light" panose="02000000000000000000" pitchFamily="2" charset="0"/>
              </a:rPr>
              <a:t> </a:t>
            </a:r>
            <a:r>
              <a:rPr lang="en-US" sz="1000" dirty="0" err="1">
                <a:solidFill>
                  <a:schemeClr val="tx1"/>
                </a:solidFill>
                <a:latin typeface="Roboto Light" panose="02000000000000000000" pitchFamily="2" charset="0"/>
                <a:ea typeface="Roboto Light" panose="02000000000000000000" pitchFamily="2" charset="0"/>
              </a:rPr>
              <a:t>triệu</a:t>
            </a:r>
            <a:r>
              <a:rPr lang="en-US" sz="1000" dirty="0">
                <a:solidFill>
                  <a:schemeClr val="tx1"/>
                </a:solidFill>
                <a:latin typeface="Roboto Light" panose="02000000000000000000" pitchFamily="2" charset="0"/>
                <a:ea typeface="Roboto Light" panose="02000000000000000000" pitchFamily="2" charset="0"/>
              </a:rPr>
              <a:t> </a:t>
            </a:r>
            <a:r>
              <a:rPr lang="en-US" sz="1000" dirty="0" err="1">
                <a:solidFill>
                  <a:schemeClr val="tx1"/>
                </a:solidFill>
                <a:latin typeface="Roboto Light" panose="02000000000000000000" pitchFamily="2" charset="0"/>
                <a:ea typeface="Roboto Light" panose="02000000000000000000" pitchFamily="2" charset="0"/>
              </a:rPr>
              <a:t>người</a:t>
            </a:r>
            <a:endParaRPr lang="en-US" sz="1000" dirty="0">
              <a:solidFill>
                <a:schemeClr val="tx1"/>
              </a:solidFill>
              <a:latin typeface="Roboto Light" panose="02000000000000000000" pitchFamily="2" charset="0"/>
              <a:ea typeface="Roboto Light" panose="02000000000000000000" pitchFamily="2" charset="0"/>
            </a:endParaRPr>
          </a:p>
        </p:txBody>
      </p:sp>
      <p:sp>
        <p:nvSpPr>
          <p:cNvPr id="21" name="Rectangle 20"/>
          <p:cNvSpPr/>
          <p:nvPr/>
        </p:nvSpPr>
        <p:spPr>
          <a:xfrm>
            <a:off x="1003293" y="4041380"/>
            <a:ext cx="443813" cy="18412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69198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448" name="Google Shape;448;p38"/>
          <p:cNvSpPr txBox="1">
            <a:spLocks noGrp="1"/>
          </p:cNvSpPr>
          <p:nvPr>
            <p:ph type="sldNum" idx="12"/>
          </p:nvPr>
        </p:nvSpPr>
        <p:spPr>
          <a:xfrm>
            <a:off x="-68067" y="6425867"/>
            <a:ext cx="465600" cy="432000"/>
          </a:xfrm>
          <a:prstGeom prst="rect">
            <a:avLst/>
          </a:prstGeom>
        </p:spPr>
        <p:txBody>
          <a:bodyPr spcFirstLastPara="1" vert="horz" wrap="square" lIns="121900" tIns="121900" rIns="121900" bIns="121900" rtlCol="0" anchor="t"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00000000-1234-1234-1234-123412341234}" type="slidenum">
              <a:rPr kumimoji="0" lang="en" sz="1067" b="0" i="0" u="none" strike="noStrike" kern="1200" cap="none" spc="0" normalizeH="0" baseline="0" noProof="0">
                <a:ln>
                  <a:noFill/>
                </a:ln>
                <a:solidFill>
                  <a:srgbClr val="FFFFFF"/>
                </a:solidFill>
                <a:effectLst/>
                <a:uLnTx/>
                <a:uFillTx/>
                <a:latin typeface="Roboto Slab"/>
                <a:cs typeface="Roboto Slab"/>
                <a:sym typeface="Roboto Slab"/>
              </a:rPr>
              <a:pPr marL="0" marR="0" lvl="0" indent="0" algn="ctr" defTabSz="914400" rtl="0" eaLnBrk="1" fontAlgn="auto" latinLnBrk="0" hangingPunct="1">
                <a:lnSpc>
                  <a:spcPct val="100000"/>
                </a:lnSpc>
                <a:spcBef>
                  <a:spcPts val="0"/>
                </a:spcBef>
                <a:spcAft>
                  <a:spcPts val="0"/>
                </a:spcAft>
                <a:buClrTx/>
                <a:buSzTx/>
                <a:buFontTx/>
                <a:buNone/>
                <a:tabLst/>
                <a:defRPr/>
              </a:pPr>
              <a:t>26</a:t>
            </a:fld>
            <a:endParaRPr kumimoji="0" sz="1067" b="0" i="0" u="none" strike="noStrike" kern="1200" cap="none" spc="0" normalizeH="0" baseline="0" noProof="0">
              <a:ln>
                <a:noFill/>
              </a:ln>
              <a:solidFill>
                <a:srgbClr val="FFFFFF"/>
              </a:solidFill>
              <a:effectLst/>
              <a:uLnTx/>
              <a:uFillTx/>
              <a:latin typeface="Roboto Slab"/>
              <a:cs typeface="Roboto Slab"/>
              <a:sym typeface="Roboto Slab"/>
            </a:endParaRPr>
          </a:p>
        </p:txBody>
      </p:sp>
      <p:sp>
        <p:nvSpPr>
          <p:cNvPr id="29" name="Google Shape;445;p38"/>
          <p:cNvSpPr txBox="1">
            <a:spLocks noGrp="1"/>
          </p:cNvSpPr>
          <p:nvPr>
            <p:ph type="title"/>
          </p:nvPr>
        </p:nvSpPr>
        <p:spPr>
          <a:xfrm>
            <a:off x="992004" y="199696"/>
            <a:ext cx="3464382" cy="252249"/>
          </a:xfrm>
          <a:prstGeom prst="rect">
            <a:avLst/>
          </a:prstGeom>
        </p:spPr>
        <p:txBody>
          <a:bodyPr spcFirstLastPara="1" vert="horz" wrap="square" lIns="121900" tIns="121900" rIns="121900" bIns="121900" rtlCol="0" anchor="ctr" anchorCtr="0">
            <a:noAutofit/>
          </a:bodyPr>
          <a:lstStyle/>
          <a:p>
            <a:endParaRPr sz="1800" dirty="0">
              <a:solidFill>
                <a:schemeClr val="bg1"/>
              </a:solidFill>
              <a:latin typeface="Roboto Slab" panose="020B0604020202020204" charset="0"/>
              <a:ea typeface="Roboto Slab" panose="020B0604020202020204" charset="0"/>
            </a:endParaRPr>
          </a:p>
        </p:txBody>
      </p:sp>
      <p:sp>
        <p:nvSpPr>
          <p:cNvPr id="30" name="TextBox 29"/>
          <p:cNvSpPr txBox="1"/>
          <p:nvPr/>
        </p:nvSpPr>
        <p:spPr>
          <a:xfrm>
            <a:off x="992002" y="441434"/>
            <a:ext cx="6097419" cy="646331"/>
          </a:xfrm>
          <a:prstGeom prst="rect">
            <a:avLst/>
          </a:prstGeom>
          <a:noFill/>
        </p:spPr>
        <p:txBody>
          <a:bodyPr wrap="square" rtlCol="0">
            <a:spAutoFit/>
          </a:bodyPr>
          <a:lstStyle/>
          <a:p>
            <a:r>
              <a:rPr lang="en-US" sz="3600" dirty="0">
                <a:solidFill>
                  <a:schemeClr val="bg1"/>
                </a:solidFill>
                <a:latin typeface="Roboto Slab" panose="020B0604020202020204" charset="0"/>
                <a:ea typeface="Roboto Slab" panose="020B0604020202020204" charset="0"/>
              </a:rPr>
              <a:t>Result of loan demand score</a:t>
            </a:r>
          </a:p>
        </p:txBody>
      </p:sp>
      <p:cxnSp>
        <p:nvCxnSpPr>
          <p:cNvPr id="31" name="Google Shape;40;p5"/>
          <p:cNvCxnSpPr/>
          <p:nvPr/>
        </p:nvCxnSpPr>
        <p:spPr>
          <a:xfrm flipH="1">
            <a:off x="992004" y="210206"/>
            <a:ext cx="1" cy="725215"/>
          </a:xfrm>
          <a:prstGeom prst="straightConnector1">
            <a:avLst/>
          </a:prstGeom>
          <a:noFill/>
          <a:ln w="9525" cap="flat" cmpd="sng">
            <a:solidFill>
              <a:srgbClr val="18637B"/>
            </a:solidFill>
            <a:prstDash val="solid"/>
            <a:round/>
            <a:headEnd type="none" w="med" len="med"/>
            <a:tailEnd type="none" w="med" len="med"/>
          </a:ln>
        </p:spPr>
      </p:cxnSp>
      <p:grpSp>
        <p:nvGrpSpPr>
          <p:cNvPr id="32" name="Google Shape;627;p40"/>
          <p:cNvGrpSpPr/>
          <p:nvPr/>
        </p:nvGrpSpPr>
        <p:grpSpPr>
          <a:xfrm>
            <a:off x="414577" y="349406"/>
            <a:ext cx="438355" cy="446813"/>
            <a:chOff x="3951850" y="2985350"/>
            <a:chExt cx="407950" cy="416500"/>
          </a:xfrm>
        </p:grpSpPr>
        <p:sp>
          <p:nvSpPr>
            <p:cNvPr id="33" name="Google Shape;628;p40"/>
            <p:cNvSpPr/>
            <p:nvPr/>
          </p:nvSpPr>
          <p:spPr>
            <a:xfrm>
              <a:off x="3951850" y="2985350"/>
              <a:ext cx="314800" cy="314825"/>
            </a:xfrm>
            <a:custGeom>
              <a:avLst/>
              <a:gdLst/>
              <a:ahLst/>
              <a:cxnLst/>
              <a:rect l="l" t="t"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w="19050" cap="rnd"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4" name="Google Shape;629;p40"/>
            <p:cNvSpPr/>
            <p:nvPr/>
          </p:nvSpPr>
          <p:spPr>
            <a:xfrm>
              <a:off x="3988375" y="3021875"/>
              <a:ext cx="241750" cy="241750"/>
            </a:xfrm>
            <a:custGeom>
              <a:avLst/>
              <a:gdLst/>
              <a:ahLst/>
              <a:cxnLst/>
              <a:rect l="l" t="t"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w="19050" cap="rnd"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5" name="Google Shape;630;p40"/>
            <p:cNvSpPr/>
            <p:nvPr/>
          </p:nvSpPr>
          <p:spPr>
            <a:xfrm>
              <a:off x="4024300" y="3058425"/>
              <a:ext cx="84650" cy="84650"/>
            </a:xfrm>
            <a:custGeom>
              <a:avLst/>
              <a:gdLst/>
              <a:ahLst/>
              <a:cxnLst/>
              <a:rect l="l" t="t"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9050" cap="rnd"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36" name="Google Shape;631;p40"/>
            <p:cNvSpPr/>
            <p:nvPr/>
          </p:nvSpPr>
          <p:spPr>
            <a:xfrm>
              <a:off x="4205750" y="3248375"/>
              <a:ext cx="154050" cy="153475"/>
            </a:xfrm>
            <a:custGeom>
              <a:avLst/>
              <a:gdLst/>
              <a:ahLst/>
              <a:cxnLst/>
              <a:rect l="l" t="t" r="r" b="b"/>
              <a:pathLst>
                <a:path w="6162" h="6139" fill="none" extrusionOk="0">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9050" cap="rnd"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sp>
        <p:nvSpPr>
          <p:cNvPr id="25" name="Google Shape;446;p38"/>
          <p:cNvSpPr txBox="1">
            <a:spLocks/>
          </p:cNvSpPr>
          <p:nvPr/>
        </p:nvSpPr>
        <p:spPr>
          <a:xfrm>
            <a:off x="4760800" y="6425867"/>
            <a:ext cx="7428089" cy="379141"/>
          </a:xfrm>
          <a:prstGeom prst="rect">
            <a:avLst/>
          </a:prstGeom>
        </p:spPr>
        <p:txBody>
          <a:bodyPr spcFirstLastPara="1" vert="horz" wrap="square" lIns="121900" tIns="121900" rIns="121900" bIns="121900" rtlCol="0" anchor="t" anchorCtr="0">
            <a:noAutofit/>
          </a:bodyPr>
          <a:lstStyle>
            <a:lvl1pPr marL="609585" lvl="0" indent="-541853" algn="l" defTabSz="914400" rtl="0" eaLnBrk="1" latinLnBrk="0" hangingPunct="1">
              <a:lnSpc>
                <a:spcPct val="90000"/>
              </a:lnSpc>
              <a:spcBef>
                <a:spcPts val="800"/>
              </a:spcBef>
              <a:spcAft>
                <a:spcPts val="0"/>
              </a:spcAft>
              <a:buSzPts val="2800"/>
              <a:buFont typeface="Arial" panose="020B0604020202020204" pitchFamily="34" charset="0"/>
              <a:buChar char="▪"/>
              <a:defRPr sz="3733" kern="1200">
                <a:solidFill>
                  <a:schemeClr val="tx1"/>
                </a:solidFill>
                <a:latin typeface="+mn-lt"/>
                <a:ea typeface="+mn-ea"/>
                <a:cs typeface="+mn-cs"/>
              </a:defRPr>
            </a:lvl1pPr>
            <a:lvl2pPr marL="1219170" lvl="1" indent="-541853" algn="l" defTabSz="914400" rtl="0" eaLnBrk="1" latinLnBrk="0" hangingPunct="1">
              <a:lnSpc>
                <a:spcPct val="90000"/>
              </a:lnSpc>
              <a:spcBef>
                <a:spcPts val="0"/>
              </a:spcBef>
              <a:spcAft>
                <a:spcPts val="0"/>
              </a:spcAft>
              <a:buSzPts val="2800"/>
              <a:buFont typeface="Arial" panose="020B0604020202020204" pitchFamily="34" charset="0"/>
              <a:buChar char="▫"/>
              <a:defRPr sz="3733" kern="1200">
                <a:solidFill>
                  <a:schemeClr val="tx1"/>
                </a:solidFill>
                <a:latin typeface="+mn-lt"/>
                <a:ea typeface="+mn-ea"/>
                <a:cs typeface="+mn-cs"/>
              </a:defRPr>
            </a:lvl2pPr>
            <a:lvl3pPr marL="1828754" lvl="2" indent="-541853" algn="l" defTabSz="914400" rtl="0" eaLnBrk="1" latinLnBrk="0" hangingPunct="1">
              <a:lnSpc>
                <a:spcPct val="90000"/>
              </a:lnSpc>
              <a:spcBef>
                <a:spcPts val="0"/>
              </a:spcBef>
              <a:spcAft>
                <a:spcPts val="0"/>
              </a:spcAft>
              <a:buSzPts val="2800"/>
              <a:buFont typeface="Arial" panose="020B0604020202020204" pitchFamily="34" charset="0"/>
              <a:buChar char="■"/>
              <a:defRPr sz="3733" kern="1200">
                <a:solidFill>
                  <a:schemeClr val="tx1"/>
                </a:solidFill>
                <a:latin typeface="+mn-lt"/>
                <a:ea typeface="+mn-ea"/>
                <a:cs typeface="+mn-cs"/>
              </a:defRPr>
            </a:lvl3pPr>
            <a:lvl4pPr marL="2438339" lvl="3" indent="-541853" algn="l" defTabSz="914400" rtl="0" eaLnBrk="1" latinLnBrk="0" hangingPunct="1">
              <a:lnSpc>
                <a:spcPct val="90000"/>
              </a:lnSpc>
              <a:spcBef>
                <a:spcPts val="0"/>
              </a:spcBef>
              <a:spcAft>
                <a:spcPts val="0"/>
              </a:spcAft>
              <a:buSzPts val="2800"/>
              <a:buFont typeface="Arial" panose="020B0604020202020204" pitchFamily="34" charset="0"/>
              <a:buChar char="●"/>
              <a:defRPr sz="3733" kern="1200">
                <a:solidFill>
                  <a:schemeClr val="tx1"/>
                </a:solidFill>
                <a:latin typeface="+mn-lt"/>
                <a:ea typeface="+mn-ea"/>
                <a:cs typeface="+mn-cs"/>
              </a:defRPr>
            </a:lvl4pPr>
            <a:lvl5pPr marL="3047924" lvl="4" indent="-541853" algn="l" defTabSz="914400" rtl="0" eaLnBrk="1" latinLnBrk="0" hangingPunct="1">
              <a:lnSpc>
                <a:spcPct val="90000"/>
              </a:lnSpc>
              <a:spcBef>
                <a:spcPts val="0"/>
              </a:spcBef>
              <a:spcAft>
                <a:spcPts val="0"/>
              </a:spcAft>
              <a:buSzPts val="2800"/>
              <a:buFont typeface="Arial" panose="020B0604020202020204" pitchFamily="34" charset="0"/>
              <a:buChar char="○"/>
              <a:defRPr sz="3733" kern="1200">
                <a:solidFill>
                  <a:schemeClr val="tx1"/>
                </a:solidFill>
                <a:latin typeface="+mn-lt"/>
                <a:ea typeface="+mn-ea"/>
                <a:cs typeface="+mn-cs"/>
              </a:defRPr>
            </a:lvl5pPr>
            <a:lvl6pPr marL="3657509" lvl="5" indent="-541853" algn="l" defTabSz="914400" rtl="0" eaLnBrk="1" latinLnBrk="0" hangingPunct="1">
              <a:lnSpc>
                <a:spcPct val="90000"/>
              </a:lnSpc>
              <a:spcBef>
                <a:spcPts val="0"/>
              </a:spcBef>
              <a:spcAft>
                <a:spcPts val="0"/>
              </a:spcAft>
              <a:buSzPts val="2800"/>
              <a:buFont typeface="Arial" panose="020B0604020202020204" pitchFamily="34" charset="0"/>
              <a:buChar char="■"/>
              <a:defRPr sz="3733" kern="1200">
                <a:solidFill>
                  <a:schemeClr val="tx1"/>
                </a:solidFill>
                <a:latin typeface="+mn-lt"/>
                <a:ea typeface="+mn-ea"/>
                <a:cs typeface="+mn-cs"/>
              </a:defRPr>
            </a:lvl6pPr>
            <a:lvl7pPr marL="4267093" lvl="6" indent="-541853" algn="l" defTabSz="914400" rtl="0" eaLnBrk="1" latinLnBrk="0" hangingPunct="1">
              <a:lnSpc>
                <a:spcPct val="90000"/>
              </a:lnSpc>
              <a:spcBef>
                <a:spcPts val="0"/>
              </a:spcBef>
              <a:spcAft>
                <a:spcPts val="0"/>
              </a:spcAft>
              <a:buSzPts val="2800"/>
              <a:buFont typeface="Arial" panose="020B0604020202020204" pitchFamily="34" charset="0"/>
              <a:buChar char="●"/>
              <a:defRPr sz="3733" kern="1200">
                <a:solidFill>
                  <a:schemeClr val="tx1"/>
                </a:solidFill>
                <a:latin typeface="+mn-lt"/>
                <a:ea typeface="+mn-ea"/>
                <a:cs typeface="+mn-cs"/>
              </a:defRPr>
            </a:lvl7pPr>
            <a:lvl8pPr marL="4876678" lvl="7" indent="-541853" algn="l" defTabSz="914400" rtl="0" eaLnBrk="1" latinLnBrk="0" hangingPunct="1">
              <a:lnSpc>
                <a:spcPct val="90000"/>
              </a:lnSpc>
              <a:spcBef>
                <a:spcPts val="0"/>
              </a:spcBef>
              <a:spcAft>
                <a:spcPts val="0"/>
              </a:spcAft>
              <a:buSzPts val="2800"/>
              <a:buFont typeface="Arial" panose="020B0604020202020204" pitchFamily="34" charset="0"/>
              <a:buChar char="○"/>
              <a:defRPr sz="3733" kern="1200">
                <a:solidFill>
                  <a:schemeClr val="tx1"/>
                </a:solidFill>
                <a:latin typeface="+mn-lt"/>
                <a:ea typeface="+mn-ea"/>
                <a:cs typeface="+mn-cs"/>
              </a:defRPr>
            </a:lvl8pPr>
            <a:lvl9pPr marL="5486263" lvl="8" indent="-541853" algn="l" defTabSz="914400" rtl="0" eaLnBrk="1" latinLnBrk="0" hangingPunct="1">
              <a:lnSpc>
                <a:spcPct val="90000"/>
              </a:lnSpc>
              <a:spcBef>
                <a:spcPts val="0"/>
              </a:spcBef>
              <a:spcAft>
                <a:spcPts val="0"/>
              </a:spcAft>
              <a:buSzPts val="2800"/>
              <a:buFont typeface="Arial" panose="020B0604020202020204" pitchFamily="34" charset="0"/>
              <a:buChar char="■"/>
              <a:defRPr sz="3733" kern="1200">
                <a:solidFill>
                  <a:schemeClr val="tx1"/>
                </a:solidFill>
                <a:latin typeface="+mn-lt"/>
                <a:ea typeface="+mn-ea"/>
                <a:cs typeface="+mn-cs"/>
              </a:defRPr>
            </a:lvl9pPr>
          </a:lstStyle>
          <a:p>
            <a:pPr marL="0" indent="0" algn="r">
              <a:buFont typeface="Arial" panose="020B0604020202020204" pitchFamily="34" charset="0"/>
              <a:buNone/>
            </a:pPr>
            <a:r>
              <a:rPr lang="en-US" sz="1400" i="1" dirty="0">
                <a:latin typeface="Roboto Light" panose="02000000000000000000" pitchFamily="2" charset="0"/>
                <a:ea typeface="Roboto Light" panose="02000000000000000000" pitchFamily="2" charset="0"/>
              </a:rPr>
              <a:t>* Hai </a:t>
            </a:r>
            <a:r>
              <a:rPr lang="en-US" sz="1400" i="1" dirty="0" err="1">
                <a:latin typeface="Roboto Light" panose="02000000000000000000" pitchFamily="2" charset="0"/>
                <a:ea typeface="Roboto Light" panose="02000000000000000000" pitchFamily="2" charset="0"/>
              </a:rPr>
              <a:t>mô</a:t>
            </a:r>
            <a:r>
              <a:rPr lang="en-US" sz="1400" i="1" dirty="0">
                <a:latin typeface="Roboto Light" panose="02000000000000000000" pitchFamily="2" charset="0"/>
                <a:ea typeface="Roboto Light" panose="02000000000000000000" pitchFamily="2" charset="0"/>
              </a:rPr>
              <a:t> </a:t>
            </a:r>
            <a:r>
              <a:rPr lang="en-US" sz="1400" i="1" dirty="0" err="1">
                <a:latin typeface="Roboto Light" panose="02000000000000000000" pitchFamily="2" charset="0"/>
                <a:ea typeface="Roboto Light" panose="02000000000000000000" pitchFamily="2" charset="0"/>
              </a:rPr>
              <a:t>hình</a:t>
            </a:r>
            <a:r>
              <a:rPr lang="en-US" sz="1400" i="1" dirty="0">
                <a:latin typeface="Roboto Light" panose="02000000000000000000" pitchFamily="2" charset="0"/>
                <a:ea typeface="Roboto Light" panose="02000000000000000000" pitchFamily="2" charset="0"/>
              </a:rPr>
              <a:t> </a:t>
            </a:r>
            <a:r>
              <a:rPr lang="en-US" sz="1400" i="1" dirty="0" err="1">
                <a:latin typeface="Roboto Light" panose="02000000000000000000" pitchFamily="2" charset="0"/>
                <a:ea typeface="Roboto Light" panose="02000000000000000000" pitchFamily="2" charset="0"/>
              </a:rPr>
              <a:t>đang</a:t>
            </a:r>
            <a:r>
              <a:rPr lang="en-US" sz="1400" i="1" dirty="0">
                <a:latin typeface="Roboto Light" panose="02000000000000000000" pitchFamily="2" charset="0"/>
                <a:ea typeface="Roboto Light" panose="02000000000000000000" pitchFamily="2" charset="0"/>
              </a:rPr>
              <a:t> </a:t>
            </a:r>
            <a:r>
              <a:rPr lang="en-US" sz="1400" i="1" dirty="0" err="1">
                <a:latin typeface="Roboto Light" panose="02000000000000000000" pitchFamily="2" charset="0"/>
                <a:ea typeface="Roboto Light" panose="02000000000000000000" pitchFamily="2" charset="0"/>
              </a:rPr>
              <a:t>trong</a:t>
            </a:r>
            <a:r>
              <a:rPr lang="en-US" sz="1400" i="1" dirty="0">
                <a:latin typeface="Roboto Light" panose="02000000000000000000" pitchFamily="2" charset="0"/>
                <a:ea typeface="Roboto Light" panose="02000000000000000000" pitchFamily="2" charset="0"/>
              </a:rPr>
              <a:t> </a:t>
            </a:r>
            <a:r>
              <a:rPr lang="en-US" sz="1400" i="1" dirty="0" err="1">
                <a:latin typeface="Roboto Light" panose="02000000000000000000" pitchFamily="2" charset="0"/>
                <a:ea typeface="Roboto Light" panose="02000000000000000000" pitchFamily="2" charset="0"/>
              </a:rPr>
              <a:t>quá</a:t>
            </a:r>
            <a:r>
              <a:rPr lang="en-US" sz="1400" i="1" dirty="0">
                <a:latin typeface="Roboto Light" panose="02000000000000000000" pitchFamily="2" charset="0"/>
                <a:ea typeface="Roboto Light" panose="02000000000000000000" pitchFamily="2" charset="0"/>
              </a:rPr>
              <a:t> </a:t>
            </a:r>
            <a:r>
              <a:rPr lang="en-US" sz="1400" i="1" dirty="0" err="1">
                <a:latin typeface="Roboto Light" panose="02000000000000000000" pitchFamily="2" charset="0"/>
                <a:ea typeface="Roboto Light" panose="02000000000000000000" pitchFamily="2" charset="0"/>
              </a:rPr>
              <a:t>trình</a:t>
            </a:r>
            <a:r>
              <a:rPr lang="en-US" sz="1400" i="1" dirty="0">
                <a:latin typeface="Roboto Light" panose="02000000000000000000" pitchFamily="2" charset="0"/>
                <a:ea typeface="Roboto Light" panose="02000000000000000000" pitchFamily="2" charset="0"/>
              </a:rPr>
              <a:t> </a:t>
            </a:r>
            <a:r>
              <a:rPr lang="en-US" sz="1400" i="1" dirty="0" err="1">
                <a:latin typeface="Roboto Light" panose="02000000000000000000" pitchFamily="2" charset="0"/>
                <a:ea typeface="Roboto Light" panose="02000000000000000000" pitchFamily="2" charset="0"/>
              </a:rPr>
              <a:t>phát</a:t>
            </a:r>
            <a:r>
              <a:rPr lang="en-US" sz="1400" i="1" dirty="0">
                <a:latin typeface="Roboto Light" panose="02000000000000000000" pitchFamily="2" charset="0"/>
                <a:ea typeface="Roboto Light" panose="02000000000000000000" pitchFamily="2" charset="0"/>
              </a:rPr>
              <a:t> </a:t>
            </a:r>
            <a:r>
              <a:rPr lang="en-US" sz="1400" i="1" dirty="0" err="1">
                <a:latin typeface="Roboto Light" panose="02000000000000000000" pitchFamily="2" charset="0"/>
                <a:ea typeface="Roboto Light" panose="02000000000000000000" pitchFamily="2" charset="0"/>
              </a:rPr>
              <a:t>triển</a:t>
            </a:r>
            <a:r>
              <a:rPr lang="en-US" sz="1400" i="1" dirty="0">
                <a:latin typeface="Roboto Light" panose="02000000000000000000" pitchFamily="2" charset="0"/>
                <a:ea typeface="Roboto Light" panose="02000000000000000000" pitchFamily="2" charset="0"/>
              </a:rPr>
              <a:t> </a:t>
            </a:r>
            <a:r>
              <a:rPr lang="en-US" sz="1400" i="1" dirty="0" err="1">
                <a:latin typeface="Roboto Light" panose="02000000000000000000" pitchFamily="2" charset="0"/>
                <a:ea typeface="Roboto Light" panose="02000000000000000000" pitchFamily="2" charset="0"/>
              </a:rPr>
              <a:t>để</a:t>
            </a:r>
            <a:r>
              <a:rPr lang="en-US" sz="1400" i="1" dirty="0">
                <a:latin typeface="Roboto Light" panose="02000000000000000000" pitchFamily="2" charset="0"/>
                <a:ea typeface="Roboto Light" panose="02000000000000000000" pitchFamily="2" charset="0"/>
              </a:rPr>
              <a:t> </a:t>
            </a:r>
            <a:r>
              <a:rPr lang="en-US" sz="1400" i="1" dirty="0" err="1">
                <a:latin typeface="Roboto Light" panose="02000000000000000000" pitchFamily="2" charset="0"/>
                <a:ea typeface="Roboto Light" panose="02000000000000000000" pitchFamily="2" charset="0"/>
              </a:rPr>
              <a:t>hoàn</a:t>
            </a:r>
            <a:r>
              <a:rPr lang="en-US" sz="1400" i="1" dirty="0">
                <a:latin typeface="Roboto Light" panose="02000000000000000000" pitchFamily="2" charset="0"/>
                <a:ea typeface="Roboto Light" panose="02000000000000000000" pitchFamily="2" charset="0"/>
              </a:rPr>
              <a:t> </a:t>
            </a:r>
            <a:r>
              <a:rPr lang="en-US" sz="1400" i="1" dirty="0" err="1">
                <a:latin typeface="Roboto Light" panose="02000000000000000000" pitchFamily="2" charset="0"/>
                <a:ea typeface="Roboto Light" panose="02000000000000000000" pitchFamily="2" charset="0"/>
              </a:rPr>
              <a:t>thiện</a:t>
            </a:r>
            <a:r>
              <a:rPr lang="en-US" sz="1400" i="1" dirty="0">
                <a:latin typeface="Roboto Light" panose="02000000000000000000" pitchFamily="2" charset="0"/>
                <a:ea typeface="Roboto Light" panose="02000000000000000000" pitchFamily="2" charset="0"/>
              </a:rPr>
              <a:t> </a:t>
            </a:r>
            <a:r>
              <a:rPr lang="en-US" sz="1400" i="1" dirty="0" err="1">
                <a:latin typeface="Roboto Light" panose="02000000000000000000" pitchFamily="2" charset="0"/>
                <a:ea typeface="Roboto Light" panose="02000000000000000000" pitchFamily="2" charset="0"/>
              </a:rPr>
              <a:t>bộ</a:t>
            </a:r>
            <a:r>
              <a:rPr lang="en-US" sz="1400" i="1" dirty="0">
                <a:latin typeface="Roboto Light" panose="02000000000000000000" pitchFamily="2" charset="0"/>
                <a:ea typeface="Roboto Light" panose="02000000000000000000" pitchFamily="2" charset="0"/>
              </a:rPr>
              <a:t> </a:t>
            </a:r>
            <a:r>
              <a:rPr lang="en-US" sz="1400" i="1" dirty="0" err="1">
                <a:latin typeface="Roboto Light" panose="02000000000000000000" pitchFamily="2" charset="0"/>
                <a:ea typeface="Roboto Light" panose="02000000000000000000" pitchFamily="2" charset="0"/>
              </a:rPr>
              <a:t>sản</a:t>
            </a:r>
            <a:r>
              <a:rPr lang="en-US" sz="1400" i="1" dirty="0">
                <a:latin typeface="Roboto Light" panose="02000000000000000000" pitchFamily="2" charset="0"/>
                <a:ea typeface="Roboto Light" panose="02000000000000000000" pitchFamily="2" charset="0"/>
              </a:rPr>
              <a:t> </a:t>
            </a:r>
            <a:r>
              <a:rPr lang="en-US" sz="1400" i="1" dirty="0" err="1">
                <a:latin typeface="Roboto Light" panose="02000000000000000000" pitchFamily="2" charset="0"/>
                <a:ea typeface="Roboto Light" panose="02000000000000000000" pitchFamily="2" charset="0"/>
              </a:rPr>
              <a:t>phẩm</a:t>
            </a:r>
            <a:r>
              <a:rPr lang="en-US" sz="1400" i="1" dirty="0">
                <a:latin typeface="Roboto Light" panose="02000000000000000000" pitchFamily="2" charset="0"/>
                <a:ea typeface="Roboto Light" panose="02000000000000000000" pitchFamily="2" charset="0"/>
              </a:rPr>
              <a:t> </a:t>
            </a:r>
            <a:r>
              <a:rPr lang="en-US" sz="1400" i="1" dirty="0" err="1">
                <a:latin typeface="Roboto Light" panose="02000000000000000000" pitchFamily="2" charset="0"/>
                <a:ea typeface="Roboto Light" panose="02000000000000000000" pitchFamily="2" charset="0"/>
              </a:rPr>
              <a:t>chấm</a:t>
            </a:r>
            <a:r>
              <a:rPr lang="en-US" sz="1400" i="1" dirty="0">
                <a:latin typeface="Roboto Light" panose="02000000000000000000" pitchFamily="2" charset="0"/>
                <a:ea typeface="Roboto Light" panose="02000000000000000000" pitchFamily="2" charset="0"/>
              </a:rPr>
              <a:t> </a:t>
            </a:r>
            <a:r>
              <a:rPr lang="en-US" sz="1400" i="1" dirty="0" err="1">
                <a:latin typeface="Roboto Light" panose="02000000000000000000" pitchFamily="2" charset="0"/>
                <a:ea typeface="Roboto Light" panose="02000000000000000000" pitchFamily="2" charset="0"/>
              </a:rPr>
              <a:t>điểm</a:t>
            </a:r>
            <a:endParaRPr lang="en-US" sz="1400" i="1" dirty="0">
              <a:latin typeface="Roboto Light" panose="02000000000000000000" pitchFamily="2" charset="0"/>
              <a:ea typeface="Roboto Light" panose="02000000000000000000" pitchFamily="2" charset="0"/>
            </a:endParaRPr>
          </a:p>
        </p:txBody>
      </p:sp>
      <p:pic>
        <p:nvPicPr>
          <p:cNvPr id="26" name="Picture 2" descr="fico_vs_propensity_scor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7906" y="2257078"/>
            <a:ext cx="11461858" cy="29318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Google Shape;446;p38"/>
          <p:cNvSpPr txBox="1">
            <a:spLocks/>
          </p:cNvSpPr>
          <p:nvPr/>
        </p:nvSpPr>
        <p:spPr>
          <a:xfrm>
            <a:off x="583386" y="1164941"/>
            <a:ext cx="11295686" cy="379141"/>
          </a:xfrm>
          <a:prstGeom prst="rect">
            <a:avLst/>
          </a:prstGeom>
        </p:spPr>
        <p:txBody>
          <a:bodyPr spcFirstLastPara="1" vert="horz" wrap="square" lIns="121900" tIns="121900" rIns="121900" bIns="121900" rtlCol="0" anchor="t" anchorCtr="0">
            <a:noAutofit/>
          </a:bodyPr>
          <a:lstStyle>
            <a:lvl1pPr marL="609585" lvl="0" indent="-541853" algn="l" defTabSz="914400" rtl="0" eaLnBrk="1" latinLnBrk="0" hangingPunct="1">
              <a:lnSpc>
                <a:spcPct val="90000"/>
              </a:lnSpc>
              <a:spcBef>
                <a:spcPts val="800"/>
              </a:spcBef>
              <a:spcAft>
                <a:spcPts val="0"/>
              </a:spcAft>
              <a:buSzPts val="2800"/>
              <a:buFont typeface="Arial" panose="020B0604020202020204" pitchFamily="34" charset="0"/>
              <a:buChar char="▪"/>
              <a:defRPr sz="3733" kern="1200">
                <a:solidFill>
                  <a:schemeClr val="tx1"/>
                </a:solidFill>
                <a:latin typeface="+mn-lt"/>
                <a:ea typeface="+mn-ea"/>
                <a:cs typeface="+mn-cs"/>
              </a:defRPr>
            </a:lvl1pPr>
            <a:lvl2pPr marL="1219170" lvl="1" indent="-541853" algn="l" defTabSz="914400" rtl="0" eaLnBrk="1" latinLnBrk="0" hangingPunct="1">
              <a:lnSpc>
                <a:spcPct val="90000"/>
              </a:lnSpc>
              <a:spcBef>
                <a:spcPts val="0"/>
              </a:spcBef>
              <a:spcAft>
                <a:spcPts val="0"/>
              </a:spcAft>
              <a:buSzPts val="2800"/>
              <a:buFont typeface="Arial" panose="020B0604020202020204" pitchFamily="34" charset="0"/>
              <a:buChar char="▫"/>
              <a:defRPr sz="3733" kern="1200">
                <a:solidFill>
                  <a:schemeClr val="tx1"/>
                </a:solidFill>
                <a:latin typeface="+mn-lt"/>
                <a:ea typeface="+mn-ea"/>
                <a:cs typeface="+mn-cs"/>
              </a:defRPr>
            </a:lvl2pPr>
            <a:lvl3pPr marL="1828754" lvl="2" indent="-541853" algn="l" defTabSz="914400" rtl="0" eaLnBrk="1" latinLnBrk="0" hangingPunct="1">
              <a:lnSpc>
                <a:spcPct val="90000"/>
              </a:lnSpc>
              <a:spcBef>
                <a:spcPts val="0"/>
              </a:spcBef>
              <a:spcAft>
                <a:spcPts val="0"/>
              </a:spcAft>
              <a:buSzPts val="2800"/>
              <a:buFont typeface="Arial" panose="020B0604020202020204" pitchFamily="34" charset="0"/>
              <a:buChar char="■"/>
              <a:defRPr sz="3733" kern="1200">
                <a:solidFill>
                  <a:schemeClr val="tx1"/>
                </a:solidFill>
                <a:latin typeface="+mn-lt"/>
                <a:ea typeface="+mn-ea"/>
                <a:cs typeface="+mn-cs"/>
              </a:defRPr>
            </a:lvl3pPr>
            <a:lvl4pPr marL="2438339" lvl="3" indent="-541853" algn="l" defTabSz="914400" rtl="0" eaLnBrk="1" latinLnBrk="0" hangingPunct="1">
              <a:lnSpc>
                <a:spcPct val="90000"/>
              </a:lnSpc>
              <a:spcBef>
                <a:spcPts val="0"/>
              </a:spcBef>
              <a:spcAft>
                <a:spcPts val="0"/>
              </a:spcAft>
              <a:buSzPts val="2800"/>
              <a:buFont typeface="Arial" panose="020B0604020202020204" pitchFamily="34" charset="0"/>
              <a:buChar char="●"/>
              <a:defRPr sz="3733" kern="1200">
                <a:solidFill>
                  <a:schemeClr val="tx1"/>
                </a:solidFill>
                <a:latin typeface="+mn-lt"/>
                <a:ea typeface="+mn-ea"/>
                <a:cs typeface="+mn-cs"/>
              </a:defRPr>
            </a:lvl4pPr>
            <a:lvl5pPr marL="3047924" lvl="4" indent="-541853" algn="l" defTabSz="914400" rtl="0" eaLnBrk="1" latinLnBrk="0" hangingPunct="1">
              <a:lnSpc>
                <a:spcPct val="90000"/>
              </a:lnSpc>
              <a:spcBef>
                <a:spcPts val="0"/>
              </a:spcBef>
              <a:spcAft>
                <a:spcPts val="0"/>
              </a:spcAft>
              <a:buSzPts val="2800"/>
              <a:buFont typeface="Arial" panose="020B0604020202020204" pitchFamily="34" charset="0"/>
              <a:buChar char="○"/>
              <a:defRPr sz="3733" kern="1200">
                <a:solidFill>
                  <a:schemeClr val="tx1"/>
                </a:solidFill>
                <a:latin typeface="+mn-lt"/>
                <a:ea typeface="+mn-ea"/>
                <a:cs typeface="+mn-cs"/>
              </a:defRPr>
            </a:lvl5pPr>
            <a:lvl6pPr marL="3657509" lvl="5" indent="-541853" algn="l" defTabSz="914400" rtl="0" eaLnBrk="1" latinLnBrk="0" hangingPunct="1">
              <a:lnSpc>
                <a:spcPct val="90000"/>
              </a:lnSpc>
              <a:spcBef>
                <a:spcPts val="0"/>
              </a:spcBef>
              <a:spcAft>
                <a:spcPts val="0"/>
              </a:spcAft>
              <a:buSzPts val="2800"/>
              <a:buFont typeface="Arial" panose="020B0604020202020204" pitchFamily="34" charset="0"/>
              <a:buChar char="■"/>
              <a:defRPr sz="3733" kern="1200">
                <a:solidFill>
                  <a:schemeClr val="tx1"/>
                </a:solidFill>
                <a:latin typeface="+mn-lt"/>
                <a:ea typeface="+mn-ea"/>
                <a:cs typeface="+mn-cs"/>
              </a:defRPr>
            </a:lvl6pPr>
            <a:lvl7pPr marL="4267093" lvl="6" indent="-541853" algn="l" defTabSz="914400" rtl="0" eaLnBrk="1" latinLnBrk="0" hangingPunct="1">
              <a:lnSpc>
                <a:spcPct val="90000"/>
              </a:lnSpc>
              <a:spcBef>
                <a:spcPts val="0"/>
              </a:spcBef>
              <a:spcAft>
                <a:spcPts val="0"/>
              </a:spcAft>
              <a:buSzPts val="2800"/>
              <a:buFont typeface="Arial" panose="020B0604020202020204" pitchFamily="34" charset="0"/>
              <a:buChar char="●"/>
              <a:defRPr sz="3733" kern="1200">
                <a:solidFill>
                  <a:schemeClr val="tx1"/>
                </a:solidFill>
                <a:latin typeface="+mn-lt"/>
                <a:ea typeface="+mn-ea"/>
                <a:cs typeface="+mn-cs"/>
              </a:defRPr>
            </a:lvl7pPr>
            <a:lvl8pPr marL="4876678" lvl="7" indent="-541853" algn="l" defTabSz="914400" rtl="0" eaLnBrk="1" latinLnBrk="0" hangingPunct="1">
              <a:lnSpc>
                <a:spcPct val="90000"/>
              </a:lnSpc>
              <a:spcBef>
                <a:spcPts val="0"/>
              </a:spcBef>
              <a:spcAft>
                <a:spcPts val="0"/>
              </a:spcAft>
              <a:buSzPts val="2800"/>
              <a:buFont typeface="Arial" panose="020B0604020202020204" pitchFamily="34" charset="0"/>
              <a:buChar char="○"/>
              <a:defRPr sz="3733" kern="1200">
                <a:solidFill>
                  <a:schemeClr val="tx1"/>
                </a:solidFill>
                <a:latin typeface="+mn-lt"/>
                <a:ea typeface="+mn-ea"/>
                <a:cs typeface="+mn-cs"/>
              </a:defRPr>
            </a:lvl8pPr>
            <a:lvl9pPr marL="5486263" lvl="8" indent="-541853" algn="l" defTabSz="914400" rtl="0" eaLnBrk="1" latinLnBrk="0" hangingPunct="1">
              <a:lnSpc>
                <a:spcPct val="90000"/>
              </a:lnSpc>
              <a:spcBef>
                <a:spcPts val="0"/>
              </a:spcBef>
              <a:spcAft>
                <a:spcPts val="0"/>
              </a:spcAft>
              <a:buSzPts val="2800"/>
              <a:buFont typeface="Arial" panose="020B0604020202020204" pitchFamily="34" charset="0"/>
              <a:buChar char="■"/>
              <a:defRPr sz="3733" kern="1200">
                <a:solidFill>
                  <a:schemeClr val="tx1"/>
                </a:solidFill>
                <a:latin typeface="+mn-lt"/>
                <a:ea typeface="+mn-ea"/>
                <a:cs typeface="+mn-cs"/>
              </a:defRPr>
            </a:lvl9pPr>
          </a:lstStyle>
          <a:p>
            <a:pPr marL="0" indent="0">
              <a:lnSpc>
                <a:spcPts val="3000"/>
              </a:lnSpc>
              <a:buNone/>
            </a:pPr>
            <a:r>
              <a:rPr lang="en-US" sz="1800" dirty="0">
                <a:latin typeface="Roboto Light" panose="02000000000000000000" pitchFamily="2" charset="0"/>
                <a:ea typeface="Roboto Light" panose="02000000000000000000" pitchFamily="2" charset="0"/>
              </a:rPr>
              <a:t>Preliminary results of the model to forecast demand for borrowing (propensity to borrow). We see that these two points are inversely proportional, proving that subscribers with high Fico scores often have low borrowing needs and vice versa.</a:t>
            </a:r>
          </a:p>
        </p:txBody>
      </p:sp>
      <p:sp>
        <p:nvSpPr>
          <p:cNvPr id="37" name="TextBox 36"/>
          <p:cNvSpPr txBox="1"/>
          <p:nvPr/>
        </p:nvSpPr>
        <p:spPr>
          <a:xfrm>
            <a:off x="713592" y="5578776"/>
            <a:ext cx="11416378" cy="823302"/>
          </a:xfrm>
          <a:prstGeom prst="rect">
            <a:avLst/>
          </a:prstGeom>
          <a:noFill/>
        </p:spPr>
        <p:txBody>
          <a:bodyPr wrap="square" rtlCol="0">
            <a:spAutoFit/>
          </a:bodyPr>
          <a:lstStyle/>
          <a:p>
            <a:pPr>
              <a:lnSpc>
                <a:spcPts val="3000"/>
              </a:lnSpc>
            </a:pPr>
            <a:r>
              <a:rPr lang="en-US" dirty="0">
                <a:latin typeface="Roboto Light" panose="02000000000000000000" pitchFamily="2" charset="0"/>
                <a:ea typeface="Roboto Light" panose="02000000000000000000" pitchFamily="2" charset="0"/>
              </a:rPr>
              <a:t>Past Application: Running lead sets for </a:t>
            </a:r>
            <a:r>
              <a:rPr lang="en-US" dirty="0" err="1">
                <a:latin typeface="Roboto Light" panose="02000000000000000000" pitchFamily="2" charset="0"/>
                <a:ea typeface="Roboto Light" panose="02000000000000000000" pitchFamily="2" charset="0"/>
              </a:rPr>
              <a:t>EasyVay</a:t>
            </a:r>
            <a:r>
              <a:rPr lang="en-US" dirty="0">
                <a:latin typeface="Roboto Light" panose="02000000000000000000" pitchFamily="2" charset="0"/>
                <a:ea typeface="Roboto Light" panose="02000000000000000000" pitchFamily="2" charset="0"/>
              </a:rPr>
              <a:t>, </a:t>
            </a:r>
            <a:r>
              <a:rPr lang="en-US" dirty="0" err="1">
                <a:latin typeface="Roboto Light" panose="02000000000000000000" pitchFamily="2" charset="0"/>
                <a:ea typeface="Roboto Light" panose="02000000000000000000" pitchFamily="2" charset="0"/>
              </a:rPr>
              <a:t>SaveNow</a:t>
            </a:r>
            <a:r>
              <a:rPr lang="en-US" dirty="0">
                <a:latin typeface="Roboto Light" panose="02000000000000000000" pitchFamily="2" charset="0"/>
                <a:ea typeface="Roboto Light" panose="02000000000000000000" pitchFamily="2" charset="0"/>
              </a:rPr>
              <a:t>, Vietlott products</a:t>
            </a:r>
          </a:p>
          <a:p>
            <a:pPr>
              <a:lnSpc>
                <a:spcPts val="3000"/>
              </a:lnSpc>
            </a:pPr>
            <a:r>
              <a:rPr lang="en-US" dirty="0">
                <a:latin typeface="Roboto Light" panose="02000000000000000000" pitchFamily="2" charset="0"/>
                <a:ea typeface="Roboto Light" panose="02000000000000000000" pitchFamily="2" charset="0"/>
              </a:rPr>
              <a:t>The next step could be using a multi-product support model for marketing.</a:t>
            </a:r>
          </a:p>
        </p:txBody>
      </p:sp>
      <p:sp>
        <p:nvSpPr>
          <p:cNvPr id="38" name="Chevron 37"/>
          <p:cNvSpPr/>
          <p:nvPr/>
        </p:nvSpPr>
        <p:spPr>
          <a:xfrm>
            <a:off x="504802" y="5730515"/>
            <a:ext cx="265364" cy="190060"/>
          </a:xfrm>
          <a:prstGeom prst="chevron">
            <a:avLst/>
          </a:prstGeom>
          <a:solidFill>
            <a:srgbClr val="1863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Roboto Light" panose="02000000000000000000" pitchFamily="2" charset="0"/>
              <a:ea typeface="Roboto Light" panose="02000000000000000000" pitchFamily="2" charset="0"/>
              <a:cs typeface="Nixie One" panose="020B0604020202020204" charset="0"/>
            </a:endParaRPr>
          </a:p>
        </p:txBody>
      </p:sp>
      <p:sp>
        <p:nvSpPr>
          <p:cNvPr id="39" name="Chevron 38"/>
          <p:cNvSpPr/>
          <p:nvPr/>
        </p:nvSpPr>
        <p:spPr>
          <a:xfrm>
            <a:off x="504802" y="6115490"/>
            <a:ext cx="265364" cy="190060"/>
          </a:xfrm>
          <a:prstGeom prst="chevron">
            <a:avLst/>
          </a:prstGeom>
          <a:solidFill>
            <a:srgbClr val="1863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Roboto Light" panose="02000000000000000000" pitchFamily="2" charset="0"/>
              <a:ea typeface="Roboto Light" panose="02000000000000000000" pitchFamily="2" charset="0"/>
              <a:cs typeface="Nixie One" panose="020B0604020202020204" charset="0"/>
            </a:endParaRPr>
          </a:p>
        </p:txBody>
      </p:sp>
    </p:spTree>
    <p:extLst>
      <p:ext uri="{BB962C8B-B14F-4D97-AF65-F5344CB8AC3E}">
        <p14:creationId xmlns:p14="http://schemas.microsoft.com/office/powerpoint/2010/main" val="35460039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448" name="Google Shape;448;p38"/>
          <p:cNvSpPr txBox="1">
            <a:spLocks noGrp="1"/>
          </p:cNvSpPr>
          <p:nvPr>
            <p:ph type="sldNum" idx="12"/>
          </p:nvPr>
        </p:nvSpPr>
        <p:spPr>
          <a:xfrm>
            <a:off x="-68067" y="6425867"/>
            <a:ext cx="465600" cy="432000"/>
          </a:xfrm>
          <a:prstGeom prst="rect">
            <a:avLst/>
          </a:prstGeom>
        </p:spPr>
        <p:txBody>
          <a:bodyPr spcFirstLastPara="1" vert="horz" wrap="square" lIns="121900" tIns="121900" rIns="121900" bIns="121900" rtlCol="0" anchor="t" anchorCtr="0">
            <a:noAutofit/>
          </a:bodyPr>
          <a:lstStyle/>
          <a:p>
            <a:fld id="{00000000-1234-1234-1234-123412341234}" type="slidenum">
              <a:rPr lang="en"/>
              <a:pPr/>
              <a:t>27</a:t>
            </a:fld>
            <a:endParaRPr/>
          </a:p>
        </p:txBody>
      </p:sp>
      <p:sp>
        <p:nvSpPr>
          <p:cNvPr id="10" name="TextBox 9"/>
          <p:cNvSpPr txBox="1"/>
          <p:nvPr/>
        </p:nvSpPr>
        <p:spPr>
          <a:xfrm>
            <a:off x="284643" y="335277"/>
            <a:ext cx="7730467" cy="646331"/>
          </a:xfrm>
          <a:prstGeom prst="rect">
            <a:avLst/>
          </a:prstGeom>
          <a:noFill/>
        </p:spPr>
        <p:txBody>
          <a:bodyPr wrap="square" rtlCol="0">
            <a:spAutoFit/>
          </a:bodyPr>
          <a:lstStyle/>
          <a:p>
            <a:r>
              <a:rPr lang="en-US" sz="3600" dirty="0">
                <a:solidFill>
                  <a:schemeClr val="bg1"/>
                </a:solidFill>
                <a:latin typeface="Roboto Slab" panose="020B0604020202020204" charset="0"/>
                <a:ea typeface="Roboto Slab" panose="020B0604020202020204" charset="0"/>
              </a:rPr>
              <a:t>Reference studies</a:t>
            </a:r>
          </a:p>
        </p:txBody>
      </p:sp>
      <p:sp>
        <p:nvSpPr>
          <p:cNvPr id="7" name="Google Shape;454;p39"/>
          <p:cNvSpPr txBox="1">
            <a:spLocks noGrp="1"/>
          </p:cNvSpPr>
          <p:nvPr>
            <p:ph type="body" idx="1"/>
          </p:nvPr>
        </p:nvSpPr>
        <p:spPr>
          <a:xfrm>
            <a:off x="1035822" y="1473754"/>
            <a:ext cx="9842818" cy="3188557"/>
          </a:xfrm>
          <a:prstGeom prst="rect">
            <a:avLst/>
          </a:prstGeom>
        </p:spPr>
        <p:txBody>
          <a:bodyPr spcFirstLastPara="1" wrap="square" lIns="121900" tIns="121900" rIns="121900" bIns="121900" anchor="t" anchorCtr="0">
            <a:noAutofit/>
          </a:bodyPr>
          <a:lstStyle/>
          <a:p>
            <a:pPr>
              <a:buFont typeface="Wingdings" panose="05000000000000000000" pitchFamily="2" charset="2"/>
              <a:buChar char="Ø"/>
            </a:pPr>
            <a:r>
              <a:rPr lang="en-US" sz="1800" dirty="0"/>
              <a:t> </a:t>
            </a:r>
            <a:r>
              <a:rPr lang="en-US" sz="1800" i="1" dirty="0"/>
              <a:t>Lane, M., Carpenter, L., </a:t>
            </a:r>
            <a:r>
              <a:rPr lang="en-US" sz="1800" i="1" dirty="0" err="1"/>
              <a:t>Whitted</a:t>
            </a:r>
            <a:r>
              <a:rPr lang="en-US" sz="1800" i="1" dirty="0"/>
              <a:t>, T., </a:t>
            </a:r>
            <a:r>
              <a:rPr lang="en-US" sz="1800" i="1" dirty="0" err="1"/>
              <a:t>Blinn</a:t>
            </a:r>
            <a:r>
              <a:rPr lang="en-US" sz="1800" i="1" dirty="0"/>
              <a:t>, J.: Scan line methods for displaying parametrically defined surfaces. Communications ACM 23(1) (1980)</a:t>
            </a:r>
            <a:endParaRPr lang="en-US" sz="1800" dirty="0"/>
          </a:p>
          <a:p>
            <a:pPr>
              <a:buFont typeface="Wingdings" panose="05000000000000000000" pitchFamily="2" charset="2"/>
              <a:buChar char="Ø"/>
            </a:pPr>
            <a:r>
              <a:rPr lang="en-US" sz="1800" i="1" dirty="0"/>
              <a:t>Ding, C.H.Q., Peng, H.: Minimum redundancy </a:t>
            </a:r>
            <a:r>
              <a:rPr lang="en-US" sz="1800" i="1" dirty="0" err="1"/>
              <a:t>dữ</a:t>
            </a:r>
            <a:r>
              <a:rPr lang="en-US" sz="1800" i="1" dirty="0"/>
              <a:t> </a:t>
            </a:r>
            <a:r>
              <a:rPr lang="en-US" sz="1800" i="1" dirty="0" err="1"/>
              <a:t>liệu</a:t>
            </a:r>
            <a:r>
              <a:rPr lang="en-US" sz="1800" i="1" dirty="0"/>
              <a:t> selection from microarray  gene expression data. J. Bioinformatics and Comp. Biol. 3(2) (2005) 185–206</a:t>
            </a:r>
            <a:endParaRPr lang="en-US" sz="1800" dirty="0"/>
          </a:p>
          <a:p>
            <a:pPr>
              <a:buFont typeface="Wingdings" panose="05000000000000000000" pitchFamily="2" charset="2"/>
              <a:buChar char="Ø"/>
            </a:pPr>
            <a:r>
              <a:rPr lang="en-US" sz="1800" i="1" dirty="0"/>
              <a:t>Prediction of Socioeconomic Levels Using Cell Phone Records</a:t>
            </a:r>
            <a:endParaRPr lang="en-US" sz="1800" dirty="0"/>
          </a:p>
          <a:p>
            <a:pPr>
              <a:buFont typeface="Wingdings" panose="05000000000000000000" pitchFamily="2" charset="2"/>
              <a:buChar char="Ø"/>
            </a:pPr>
            <a:r>
              <a:rPr lang="en-US" sz="1800" i="1" dirty="0"/>
              <a:t>Credit Scoring for Good Enhancing Financial Inclusion with Smart(2019)</a:t>
            </a:r>
            <a:endParaRPr lang="en-US" sz="1800" dirty="0"/>
          </a:p>
          <a:p>
            <a:pPr>
              <a:buFont typeface="Wingdings" panose="05000000000000000000" pitchFamily="2" charset="2"/>
              <a:buChar char="Ø"/>
            </a:pPr>
            <a:r>
              <a:rPr lang="en-US" sz="1800" i="1" dirty="0"/>
              <a:t>Business Intelligence Applications and Data Mining Methods in Telecommunications: A Literature Review </a:t>
            </a:r>
            <a:r>
              <a:rPr lang="en-US" sz="1800" i="1" u="sng" dirty="0">
                <a:hlinkClick r:id="rId3"/>
              </a:rPr>
              <a:t>https://core.ac.uk/tải </a:t>
            </a:r>
            <a:r>
              <a:rPr lang="en-US" sz="1800" i="1" u="sng" dirty="0" err="1">
                <a:hlinkClick r:id="rId3"/>
              </a:rPr>
              <a:t>xuống</a:t>
            </a:r>
            <a:r>
              <a:rPr lang="en-US" sz="1800" i="1" u="sng" dirty="0">
                <a:hlinkClick r:id="rId3"/>
              </a:rPr>
              <a:t>/pdf/71542208.pdf</a:t>
            </a:r>
            <a:endParaRPr lang="en-US" sz="1800" i="1" u="sng" dirty="0"/>
          </a:p>
          <a:p>
            <a:pPr>
              <a:buFont typeface="Wingdings" panose="05000000000000000000" pitchFamily="2" charset="2"/>
              <a:buChar char="Ø"/>
            </a:pPr>
            <a:r>
              <a:rPr lang="en-US" sz="1800" i="1" u="sng" dirty="0"/>
              <a:t>And many other at:  http://confluence.digital.vn/x/ZyRDAg</a:t>
            </a:r>
            <a:endParaRPr lang="en-US" sz="1800" dirty="0"/>
          </a:p>
          <a:p>
            <a:pPr marL="67732" indent="0">
              <a:buNone/>
            </a:pPr>
            <a:br>
              <a:rPr lang="en-US" sz="1800" dirty="0"/>
            </a:br>
            <a:endParaRPr sz="1800" b="1" dirty="0">
              <a:solidFill>
                <a:srgbClr val="165751"/>
              </a:solidFill>
            </a:endParaRPr>
          </a:p>
        </p:txBody>
      </p:sp>
    </p:spTree>
    <p:extLst>
      <p:ext uri="{BB962C8B-B14F-4D97-AF65-F5344CB8AC3E}">
        <p14:creationId xmlns:p14="http://schemas.microsoft.com/office/powerpoint/2010/main" val="4434110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448" name="Google Shape;448;p38"/>
          <p:cNvSpPr txBox="1">
            <a:spLocks noGrp="1"/>
          </p:cNvSpPr>
          <p:nvPr>
            <p:ph type="sldNum" idx="12"/>
          </p:nvPr>
        </p:nvSpPr>
        <p:spPr>
          <a:xfrm>
            <a:off x="-68067" y="6425867"/>
            <a:ext cx="465600" cy="432000"/>
          </a:xfrm>
          <a:prstGeom prst="rect">
            <a:avLst/>
          </a:prstGeom>
        </p:spPr>
        <p:txBody>
          <a:bodyPr spcFirstLastPara="1" vert="horz" wrap="square" lIns="121900" tIns="121900" rIns="121900" bIns="121900" rtlCol="0" anchor="t" anchorCtr="0">
            <a:noAutofit/>
          </a:bodyPr>
          <a:lstStyle/>
          <a:p>
            <a:fld id="{00000000-1234-1234-1234-123412341234}" type="slidenum">
              <a:rPr lang="en"/>
              <a:pPr/>
              <a:t>28</a:t>
            </a:fld>
            <a:endParaRPr/>
          </a:p>
        </p:txBody>
      </p:sp>
      <p:sp>
        <p:nvSpPr>
          <p:cNvPr id="10" name="TextBox 9"/>
          <p:cNvSpPr txBox="1"/>
          <p:nvPr/>
        </p:nvSpPr>
        <p:spPr>
          <a:xfrm>
            <a:off x="284643" y="335277"/>
            <a:ext cx="7730467" cy="646331"/>
          </a:xfrm>
          <a:prstGeom prst="rect">
            <a:avLst/>
          </a:prstGeom>
          <a:noFill/>
        </p:spPr>
        <p:txBody>
          <a:bodyPr wrap="square" rtlCol="0">
            <a:spAutoFit/>
          </a:bodyPr>
          <a:lstStyle/>
          <a:p>
            <a:r>
              <a:rPr lang="en-US" sz="3600" dirty="0">
                <a:solidFill>
                  <a:schemeClr val="bg1"/>
                </a:solidFill>
                <a:latin typeface="Roboto Slab" panose="020B0604020202020204" charset="0"/>
                <a:ea typeface="Roboto Slab" panose="020B0604020202020204" charset="0"/>
              </a:rPr>
              <a:t>Notes</a:t>
            </a:r>
          </a:p>
        </p:txBody>
      </p:sp>
      <p:sp>
        <p:nvSpPr>
          <p:cNvPr id="2" name="Rectangle 1"/>
          <p:cNvSpPr/>
          <p:nvPr/>
        </p:nvSpPr>
        <p:spPr>
          <a:xfrm>
            <a:off x="1015999" y="1271475"/>
            <a:ext cx="10419645" cy="4847481"/>
          </a:xfrm>
          <a:prstGeom prst="rect">
            <a:avLst/>
          </a:prstGeom>
        </p:spPr>
        <p:txBody>
          <a:bodyPr wrap="square">
            <a:spAutoFit/>
          </a:bodyPr>
          <a:lstStyle/>
          <a:p>
            <a:pPr>
              <a:lnSpc>
                <a:spcPct val="150000"/>
              </a:lnSpc>
              <a:spcBef>
                <a:spcPts val="600"/>
              </a:spcBef>
              <a:buFont typeface="Wingdings" panose="05000000000000000000" pitchFamily="2" charset="2"/>
              <a:buChar char="Ø"/>
            </a:pPr>
            <a:r>
              <a:rPr lang="en-US" dirty="0">
                <a:latin typeface="Roboto Light" panose="02000000000000000000" pitchFamily="2" charset="0"/>
                <a:ea typeface="Roboto Light" panose="02000000000000000000" pitchFamily="2" charset="0"/>
              </a:rPr>
              <a:t>Using data for 5 months instead of 3 months can add up to about 0.03 </a:t>
            </a:r>
            <a:r>
              <a:rPr lang="en-US" dirty="0" err="1">
                <a:latin typeface="Roboto Light" panose="02000000000000000000" pitchFamily="2" charset="0"/>
                <a:ea typeface="Roboto Light" panose="02000000000000000000" pitchFamily="2" charset="0"/>
              </a:rPr>
              <a:t>gini</a:t>
            </a:r>
            <a:r>
              <a:rPr lang="en-US" dirty="0">
                <a:latin typeface="Roboto Light" panose="02000000000000000000" pitchFamily="2" charset="0"/>
                <a:ea typeface="Roboto Light" panose="02000000000000000000" pitchFamily="2" charset="0"/>
              </a:rPr>
              <a:t> index. The author proposes to use data for 6 consecutive months to increase stability.</a:t>
            </a:r>
          </a:p>
          <a:p>
            <a:pPr>
              <a:lnSpc>
                <a:spcPct val="150000"/>
              </a:lnSpc>
              <a:spcBef>
                <a:spcPts val="600"/>
              </a:spcBef>
              <a:buFont typeface="Wingdings" panose="05000000000000000000" pitchFamily="2" charset="2"/>
              <a:buChar char="Ø"/>
            </a:pPr>
            <a:r>
              <a:rPr lang="en-US" dirty="0">
                <a:latin typeface="Roboto Light" panose="02000000000000000000" pitchFamily="2" charset="0"/>
                <a:ea typeface="Roboto Light" panose="02000000000000000000" pitchFamily="2" charset="0"/>
              </a:rPr>
              <a:t>Standard dropout from the model: Subscribers have at least 1 month without incurring telecommunications transactions. When running in reality, it is possible to issue a minimum score for subscribers who have interrupted telecommunication transactions (incurred in month t but not in month t+1)</a:t>
            </a:r>
          </a:p>
          <a:p>
            <a:pPr>
              <a:lnSpc>
                <a:spcPct val="150000"/>
              </a:lnSpc>
              <a:spcBef>
                <a:spcPts val="600"/>
              </a:spcBef>
              <a:buFont typeface="Wingdings" panose="05000000000000000000" pitchFamily="2" charset="2"/>
              <a:buChar char="Ø"/>
            </a:pPr>
            <a:r>
              <a:rPr lang="en-US" dirty="0">
                <a:latin typeface="Roboto Light" panose="02000000000000000000" pitchFamily="2" charset="0"/>
                <a:ea typeface="Roboto Light" panose="02000000000000000000" pitchFamily="2" charset="0"/>
              </a:rPr>
              <a:t>With numeric data: Group into groups according to different months, turn into mean and std data of these data. These actions increased the </a:t>
            </a:r>
            <a:r>
              <a:rPr lang="en-US" dirty="0" err="1">
                <a:latin typeface="Roboto Light" panose="02000000000000000000" pitchFamily="2" charset="0"/>
                <a:ea typeface="Roboto Light" panose="02000000000000000000" pitchFamily="2" charset="0"/>
              </a:rPr>
              <a:t>gini</a:t>
            </a:r>
            <a:r>
              <a:rPr lang="en-US" dirty="0">
                <a:latin typeface="Roboto Light" panose="02000000000000000000" pitchFamily="2" charset="0"/>
                <a:ea typeface="Roboto Light" panose="02000000000000000000" pitchFamily="2" charset="0"/>
              </a:rPr>
              <a:t> index by about 0.015 compared to using the original data.</a:t>
            </a:r>
          </a:p>
          <a:p>
            <a:pPr>
              <a:lnSpc>
                <a:spcPct val="150000"/>
              </a:lnSpc>
              <a:spcBef>
                <a:spcPts val="600"/>
              </a:spcBef>
              <a:buFont typeface="Wingdings" panose="05000000000000000000" pitchFamily="2" charset="2"/>
              <a:buChar char="Ø"/>
            </a:pPr>
            <a:r>
              <a:rPr lang="en-US" dirty="0">
                <a:latin typeface="Roboto Light" panose="02000000000000000000" pitchFamily="2" charset="0"/>
                <a:ea typeface="Roboto Light" panose="02000000000000000000" pitchFamily="2" charset="0"/>
              </a:rPr>
              <a:t>For data </a:t>
            </a:r>
            <a:r>
              <a:rPr lang="en-US" dirty="0" err="1">
                <a:latin typeface="Roboto Light" panose="02000000000000000000" pitchFamily="2" charset="0"/>
                <a:ea typeface="Roboto Light" panose="02000000000000000000" pitchFamily="2" charset="0"/>
              </a:rPr>
              <a:t>categoricals</a:t>
            </a:r>
            <a:r>
              <a:rPr lang="en-US" dirty="0">
                <a:latin typeface="Roboto Light" panose="02000000000000000000" pitchFamily="2" charset="0"/>
                <a:ea typeface="Roboto Light" panose="02000000000000000000" pitchFamily="2" charset="0"/>
              </a:rPr>
              <a:t>: Encoder with label encoder normally. In the author's experience, encoder by other methods such as </a:t>
            </a:r>
            <a:r>
              <a:rPr lang="en-US" dirty="0" err="1">
                <a:latin typeface="Roboto Light" panose="02000000000000000000" pitchFamily="2" charset="0"/>
                <a:ea typeface="Roboto Light" panose="02000000000000000000" pitchFamily="2" charset="0"/>
              </a:rPr>
              <a:t>onehotencoder</a:t>
            </a:r>
            <a:r>
              <a:rPr lang="en-US" dirty="0">
                <a:latin typeface="Roboto Light" panose="02000000000000000000" pitchFamily="2" charset="0"/>
                <a:ea typeface="Roboto Light" panose="02000000000000000000" pitchFamily="2" charset="0"/>
              </a:rPr>
              <a:t>, target encoder does not improve accuracy if boosting algorithm is used.</a:t>
            </a:r>
          </a:p>
        </p:txBody>
      </p:sp>
    </p:spTree>
    <p:extLst>
      <p:ext uri="{BB962C8B-B14F-4D97-AF65-F5344CB8AC3E}">
        <p14:creationId xmlns:p14="http://schemas.microsoft.com/office/powerpoint/2010/main" val="28860222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446" name="Google Shape;446;p38"/>
          <p:cNvSpPr txBox="1">
            <a:spLocks noGrp="1"/>
          </p:cNvSpPr>
          <p:nvPr>
            <p:ph type="body" idx="1"/>
          </p:nvPr>
        </p:nvSpPr>
        <p:spPr>
          <a:xfrm>
            <a:off x="393710" y="2120026"/>
            <a:ext cx="5168489" cy="3656660"/>
          </a:xfrm>
          <a:prstGeom prst="rect">
            <a:avLst/>
          </a:prstGeom>
          <a:noFill/>
          <a:ln>
            <a:solidFill>
              <a:srgbClr val="3B8D61"/>
            </a:solidFill>
            <a:prstDash val="sysDash"/>
          </a:ln>
        </p:spPr>
        <p:style>
          <a:lnRef idx="1">
            <a:schemeClr val="accent5"/>
          </a:lnRef>
          <a:fillRef idx="2">
            <a:schemeClr val="accent5"/>
          </a:fillRef>
          <a:effectRef idx="1">
            <a:schemeClr val="accent5"/>
          </a:effectRef>
          <a:fontRef idx="minor">
            <a:schemeClr val="dk1"/>
          </a:fontRef>
        </p:style>
        <p:txBody>
          <a:bodyPr spcFirstLastPara="1" vert="horz" wrap="square" lIns="121900" tIns="121900" rIns="121900" bIns="121900" rtlCol="0" anchor="t" anchorCtr="0">
            <a:noAutofit/>
          </a:bodyPr>
          <a:lstStyle/>
          <a:p>
            <a:pPr marL="0" indent="0">
              <a:lnSpc>
                <a:spcPts val="3000"/>
              </a:lnSpc>
              <a:buNone/>
            </a:pPr>
            <a:r>
              <a:rPr lang="en-US" sz="2000" dirty="0">
                <a:latin typeface="Roboto Light" panose="02000000000000000000" pitchFamily="2" charset="0"/>
              </a:rPr>
              <a:t>Low resource consumption, easy to run on Hadoop Spark (server) or personal machine (local).</a:t>
            </a:r>
          </a:p>
          <a:p>
            <a:pPr marL="0" indent="0">
              <a:lnSpc>
                <a:spcPts val="3000"/>
              </a:lnSpc>
              <a:buNone/>
            </a:pPr>
            <a:r>
              <a:rPr lang="en-US" sz="2000" dirty="0">
                <a:latin typeface="Roboto Light" panose="02000000000000000000" pitchFamily="2" charset="0"/>
              </a:rPr>
              <a:t>Good results on many different datasets with very few parameter settings.</a:t>
            </a:r>
          </a:p>
          <a:p>
            <a:pPr marL="0" indent="0">
              <a:lnSpc>
                <a:spcPts val="3000"/>
              </a:lnSpc>
              <a:buNone/>
            </a:pPr>
            <a:r>
              <a:rPr lang="en-US" sz="2000" dirty="0">
                <a:latin typeface="Roboto Light" panose="02000000000000000000" pitchFamily="2" charset="0"/>
              </a:rPr>
              <a:t>Good limitation of overfitting problem.</a:t>
            </a:r>
          </a:p>
          <a:p>
            <a:pPr marL="0" indent="0">
              <a:lnSpc>
                <a:spcPts val="3000"/>
              </a:lnSpc>
              <a:buNone/>
            </a:pPr>
            <a:r>
              <a:rPr lang="en-US" sz="2000" dirty="0">
                <a:latin typeface="Roboto Light" panose="02000000000000000000" pitchFamily="2" charset="0"/>
              </a:rPr>
              <a:t>Easily deal with missing data, non-numeric data, and </a:t>
            </a:r>
            <a:r>
              <a:rPr lang="en-US" sz="2000" dirty="0" err="1">
                <a:latin typeface="Roboto Light" panose="02000000000000000000" pitchFamily="2" charset="0"/>
              </a:rPr>
              <a:t>mislabelling</a:t>
            </a:r>
            <a:r>
              <a:rPr lang="en-US" sz="2000" dirty="0">
                <a:latin typeface="Roboto Light" panose="02000000000000000000" pitchFamily="2" charset="0"/>
              </a:rPr>
              <a:t>.</a:t>
            </a:r>
          </a:p>
        </p:txBody>
      </p:sp>
      <p:sp>
        <p:nvSpPr>
          <p:cNvPr id="448" name="Google Shape;448;p38"/>
          <p:cNvSpPr txBox="1">
            <a:spLocks noGrp="1"/>
          </p:cNvSpPr>
          <p:nvPr>
            <p:ph type="sldNum" idx="12"/>
          </p:nvPr>
        </p:nvSpPr>
        <p:spPr>
          <a:xfrm>
            <a:off x="-68067" y="6425867"/>
            <a:ext cx="465600" cy="432000"/>
          </a:xfrm>
          <a:prstGeom prst="rect">
            <a:avLst/>
          </a:prstGeom>
        </p:spPr>
        <p:txBody>
          <a:bodyPr spcFirstLastPara="1" vert="horz" wrap="square" lIns="121900" tIns="121900" rIns="121900" bIns="121900" rtlCol="0" anchor="t" anchorCtr="0">
            <a:noAutofit/>
          </a:bodyPr>
          <a:lstStyle/>
          <a:p>
            <a:fld id="{00000000-1234-1234-1234-123412341234}" type="slidenum">
              <a:rPr lang="en"/>
              <a:pPr/>
              <a:t>29</a:t>
            </a:fld>
            <a:endParaRPr/>
          </a:p>
        </p:txBody>
      </p:sp>
      <p:sp>
        <p:nvSpPr>
          <p:cNvPr id="9" name="Google Shape;445;p38"/>
          <p:cNvSpPr txBox="1">
            <a:spLocks noGrp="1"/>
          </p:cNvSpPr>
          <p:nvPr>
            <p:ph type="title"/>
          </p:nvPr>
        </p:nvSpPr>
        <p:spPr>
          <a:xfrm>
            <a:off x="992004" y="199696"/>
            <a:ext cx="3464382" cy="252249"/>
          </a:xfrm>
          <a:prstGeom prst="rect">
            <a:avLst/>
          </a:prstGeom>
        </p:spPr>
        <p:txBody>
          <a:bodyPr spcFirstLastPara="1" vert="horz" wrap="square" lIns="121900" tIns="121900" rIns="121900" bIns="121900" rtlCol="0" anchor="ctr" anchorCtr="0">
            <a:noAutofit/>
          </a:bodyPr>
          <a:lstStyle/>
          <a:p>
            <a:endParaRPr sz="1800" dirty="0">
              <a:solidFill>
                <a:schemeClr val="bg1"/>
              </a:solidFill>
              <a:latin typeface="Roboto Slab" panose="020B0604020202020204" charset="0"/>
              <a:ea typeface="Roboto Slab" panose="020B0604020202020204" charset="0"/>
            </a:endParaRPr>
          </a:p>
        </p:txBody>
      </p:sp>
      <p:sp>
        <p:nvSpPr>
          <p:cNvPr id="10" name="TextBox 9"/>
          <p:cNvSpPr txBox="1"/>
          <p:nvPr/>
        </p:nvSpPr>
        <p:spPr>
          <a:xfrm>
            <a:off x="992003" y="441434"/>
            <a:ext cx="5923804" cy="646331"/>
          </a:xfrm>
          <a:prstGeom prst="rect">
            <a:avLst/>
          </a:prstGeom>
          <a:noFill/>
        </p:spPr>
        <p:txBody>
          <a:bodyPr wrap="square" rtlCol="0">
            <a:spAutoFit/>
          </a:bodyPr>
          <a:lstStyle/>
          <a:p>
            <a:r>
              <a:rPr lang="en-US" sz="3600" dirty="0">
                <a:solidFill>
                  <a:schemeClr val="bg1"/>
                </a:solidFill>
                <a:latin typeface="Roboto Slab" panose="020B0604020202020204" charset="0"/>
                <a:ea typeface="Roboto Slab" panose="020B0604020202020204" charset="0"/>
              </a:rPr>
              <a:t>ML Algorithms Advantages</a:t>
            </a:r>
          </a:p>
        </p:txBody>
      </p:sp>
      <p:cxnSp>
        <p:nvCxnSpPr>
          <p:cNvPr id="11" name="Google Shape;40;p5"/>
          <p:cNvCxnSpPr/>
          <p:nvPr/>
        </p:nvCxnSpPr>
        <p:spPr>
          <a:xfrm flipH="1">
            <a:off x="992004" y="210206"/>
            <a:ext cx="1" cy="725215"/>
          </a:xfrm>
          <a:prstGeom prst="straightConnector1">
            <a:avLst/>
          </a:prstGeom>
          <a:noFill/>
          <a:ln w="9525" cap="flat" cmpd="sng">
            <a:solidFill>
              <a:srgbClr val="18637B"/>
            </a:solidFill>
            <a:prstDash val="solid"/>
            <a:round/>
            <a:headEnd type="none" w="med" len="med"/>
            <a:tailEnd type="none" w="med" len="med"/>
          </a:ln>
        </p:spPr>
      </p:cxnSp>
      <p:grpSp>
        <p:nvGrpSpPr>
          <p:cNvPr id="12" name="Google Shape;627;p40"/>
          <p:cNvGrpSpPr/>
          <p:nvPr/>
        </p:nvGrpSpPr>
        <p:grpSpPr>
          <a:xfrm>
            <a:off x="414577" y="349406"/>
            <a:ext cx="438355" cy="446813"/>
            <a:chOff x="3951850" y="2985350"/>
            <a:chExt cx="407950" cy="416500"/>
          </a:xfrm>
        </p:grpSpPr>
        <p:sp>
          <p:nvSpPr>
            <p:cNvPr id="13" name="Google Shape;628;p40"/>
            <p:cNvSpPr/>
            <p:nvPr/>
          </p:nvSpPr>
          <p:spPr>
            <a:xfrm>
              <a:off x="3951850" y="2985350"/>
              <a:ext cx="314800" cy="314825"/>
            </a:xfrm>
            <a:custGeom>
              <a:avLst/>
              <a:gdLst/>
              <a:ahLst/>
              <a:cxnLst/>
              <a:rect l="l" t="t"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w="19050" cap="rnd"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4" name="Google Shape;629;p40"/>
            <p:cNvSpPr/>
            <p:nvPr/>
          </p:nvSpPr>
          <p:spPr>
            <a:xfrm>
              <a:off x="3988375" y="3021875"/>
              <a:ext cx="241750" cy="241750"/>
            </a:xfrm>
            <a:custGeom>
              <a:avLst/>
              <a:gdLst/>
              <a:ahLst/>
              <a:cxnLst/>
              <a:rect l="l" t="t"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w="19050" cap="rnd"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5" name="Google Shape;630;p40"/>
            <p:cNvSpPr/>
            <p:nvPr/>
          </p:nvSpPr>
          <p:spPr>
            <a:xfrm>
              <a:off x="4024300" y="3058425"/>
              <a:ext cx="84650" cy="84650"/>
            </a:xfrm>
            <a:custGeom>
              <a:avLst/>
              <a:gdLst/>
              <a:ahLst/>
              <a:cxnLst/>
              <a:rect l="l" t="t"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9050" cap="rnd"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6" name="Google Shape;631;p40"/>
            <p:cNvSpPr/>
            <p:nvPr/>
          </p:nvSpPr>
          <p:spPr>
            <a:xfrm>
              <a:off x="4205750" y="3248375"/>
              <a:ext cx="154050" cy="153475"/>
            </a:xfrm>
            <a:custGeom>
              <a:avLst/>
              <a:gdLst/>
              <a:ahLst/>
              <a:cxnLst/>
              <a:rect l="l" t="t" r="r" b="b"/>
              <a:pathLst>
                <a:path w="6162" h="6139" fill="none" extrusionOk="0">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9050" cap="rnd"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sp>
        <p:nvSpPr>
          <p:cNvPr id="18" name="TextBox 17"/>
          <p:cNvSpPr txBox="1"/>
          <p:nvPr/>
        </p:nvSpPr>
        <p:spPr>
          <a:xfrm>
            <a:off x="9169490" y="6596257"/>
            <a:ext cx="3969056" cy="261610"/>
          </a:xfrm>
          <a:prstGeom prst="rect">
            <a:avLst/>
          </a:prstGeom>
          <a:noFill/>
        </p:spPr>
        <p:txBody>
          <a:bodyPr wrap="square" rtlCol="0">
            <a:spAutoFit/>
          </a:bodyPr>
          <a:lstStyle/>
          <a:p>
            <a:r>
              <a:rPr lang="en-US" sz="1100" i="1" dirty="0">
                <a:latin typeface="Roboto Light" panose="02000000000000000000" pitchFamily="2" charset="0"/>
                <a:ea typeface="Roboto Light" panose="02000000000000000000" pitchFamily="2" charset="0"/>
                <a:cs typeface="Nixie One" panose="020B0604020202020204" charset="0"/>
              </a:rPr>
              <a:t>* Chi </a:t>
            </a:r>
            <a:r>
              <a:rPr lang="en-US" sz="1100" i="1" dirty="0" err="1">
                <a:latin typeface="Roboto Light" panose="02000000000000000000" pitchFamily="2" charset="0"/>
                <a:ea typeface="Roboto Light" panose="02000000000000000000" pitchFamily="2" charset="0"/>
                <a:cs typeface="Nixie One" panose="020B0604020202020204" charset="0"/>
              </a:rPr>
              <a:t>tiết</a:t>
            </a:r>
            <a:r>
              <a:rPr lang="en-US" sz="1100" i="1" dirty="0">
                <a:latin typeface="Roboto Light" panose="02000000000000000000" pitchFamily="2" charset="0"/>
                <a:ea typeface="Roboto Light" panose="02000000000000000000" pitchFamily="2" charset="0"/>
                <a:cs typeface="Nixie One" panose="020B0604020202020204" charset="0"/>
              </a:rPr>
              <a:t> </a:t>
            </a:r>
            <a:r>
              <a:rPr lang="en-US" sz="1100" i="1" dirty="0" err="1">
                <a:latin typeface="Roboto Light" panose="02000000000000000000" pitchFamily="2" charset="0"/>
                <a:ea typeface="Roboto Light" panose="02000000000000000000" pitchFamily="2" charset="0"/>
                <a:cs typeface="Nixie One" panose="020B0604020202020204" charset="0"/>
              </a:rPr>
              <a:t>kết</a:t>
            </a:r>
            <a:r>
              <a:rPr lang="en-US" sz="1100" i="1" dirty="0">
                <a:latin typeface="Roboto Light" panose="02000000000000000000" pitchFamily="2" charset="0"/>
                <a:ea typeface="Roboto Light" panose="02000000000000000000" pitchFamily="2" charset="0"/>
                <a:cs typeface="Nixie One" panose="020B0604020202020204" charset="0"/>
              </a:rPr>
              <a:t> </a:t>
            </a:r>
            <a:r>
              <a:rPr lang="en-US" sz="1100" i="1" dirty="0" err="1">
                <a:latin typeface="Roboto Light" panose="02000000000000000000" pitchFamily="2" charset="0"/>
                <a:ea typeface="Roboto Light" panose="02000000000000000000" pitchFamily="2" charset="0"/>
                <a:cs typeface="Nixie One" panose="020B0604020202020204" charset="0"/>
              </a:rPr>
              <a:t>quả</a:t>
            </a:r>
            <a:r>
              <a:rPr lang="en-US" sz="1100" i="1" dirty="0">
                <a:latin typeface="Roboto Light" panose="02000000000000000000" pitchFamily="2" charset="0"/>
                <a:ea typeface="Roboto Light" panose="02000000000000000000" pitchFamily="2" charset="0"/>
                <a:cs typeface="Nixie One" panose="020B0604020202020204" charset="0"/>
              </a:rPr>
              <a:t> </a:t>
            </a:r>
            <a:r>
              <a:rPr lang="en-US" sz="1100" i="1" dirty="0" err="1">
                <a:latin typeface="Roboto Light" panose="02000000000000000000" pitchFamily="2" charset="0"/>
                <a:ea typeface="Roboto Light" panose="02000000000000000000" pitchFamily="2" charset="0"/>
                <a:cs typeface="Nixie One" panose="020B0604020202020204" charset="0"/>
              </a:rPr>
              <a:t>chạy</a:t>
            </a:r>
            <a:r>
              <a:rPr lang="en-US" sz="1100" i="1" dirty="0">
                <a:latin typeface="Roboto Light" panose="02000000000000000000" pitchFamily="2" charset="0"/>
                <a:ea typeface="Roboto Light" panose="02000000000000000000" pitchFamily="2" charset="0"/>
                <a:cs typeface="Nixie One" panose="020B0604020202020204" charset="0"/>
              </a:rPr>
              <a:t> K-fold </a:t>
            </a:r>
            <a:r>
              <a:rPr lang="en-US" sz="1100" i="1" dirty="0" err="1">
                <a:latin typeface="Roboto Light" panose="02000000000000000000" pitchFamily="2" charset="0"/>
                <a:ea typeface="Roboto Light" panose="02000000000000000000" pitchFamily="2" charset="0"/>
                <a:cs typeface="Nixie One" panose="020B0604020202020204" charset="0"/>
              </a:rPr>
              <a:t>xem</a:t>
            </a:r>
            <a:r>
              <a:rPr lang="en-US" sz="1100" i="1" dirty="0">
                <a:latin typeface="Roboto Light" panose="02000000000000000000" pitchFamily="2" charset="0"/>
                <a:ea typeface="Roboto Light" panose="02000000000000000000" pitchFamily="2" charset="0"/>
                <a:cs typeface="Nixie One" panose="020B0604020202020204" charset="0"/>
              </a:rPr>
              <a:t> </a:t>
            </a:r>
            <a:r>
              <a:rPr lang="en-US" sz="1100" i="1" dirty="0" err="1">
                <a:latin typeface="Roboto Light" panose="02000000000000000000" pitchFamily="2" charset="0"/>
                <a:ea typeface="Roboto Light" panose="02000000000000000000" pitchFamily="2" charset="0"/>
                <a:cs typeface="Nixie One" panose="020B0604020202020204" charset="0"/>
                <a:hlinkClick r:id="" action="ppaction://noaction"/>
              </a:rPr>
              <a:t>phần</a:t>
            </a:r>
            <a:r>
              <a:rPr lang="en-US" sz="1100" i="1" dirty="0">
                <a:latin typeface="Roboto Light" panose="02000000000000000000" pitchFamily="2" charset="0"/>
                <a:ea typeface="Roboto Light" panose="02000000000000000000" pitchFamily="2" charset="0"/>
                <a:cs typeface="Nixie One" panose="020B0604020202020204" charset="0"/>
                <a:hlinkClick r:id="" action="ppaction://noaction"/>
              </a:rPr>
              <a:t> </a:t>
            </a:r>
            <a:r>
              <a:rPr lang="en-US" sz="1100" i="1" dirty="0" err="1">
                <a:latin typeface="Roboto Light" panose="02000000000000000000" pitchFamily="2" charset="0"/>
                <a:ea typeface="Roboto Light" panose="02000000000000000000" pitchFamily="2" charset="0"/>
                <a:cs typeface="Nixie One" panose="020B0604020202020204" charset="0"/>
                <a:hlinkClick r:id="" action="ppaction://noaction"/>
              </a:rPr>
              <a:t>phụ</a:t>
            </a:r>
            <a:r>
              <a:rPr lang="en-US" sz="1100" i="1" dirty="0">
                <a:latin typeface="Roboto Light" panose="02000000000000000000" pitchFamily="2" charset="0"/>
                <a:ea typeface="Roboto Light" panose="02000000000000000000" pitchFamily="2" charset="0"/>
                <a:cs typeface="Nixie One" panose="020B0604020202020204" charset="0"/>
                <a:hlinkClick r:id="" action="ppaction://noaction"/>
              </a:rPr>
              <a:t> </a:t>
            </a:r>
            <a:r>
              <a:rPr lang="en-US" sz="1100" i="1" dirty="0" err="1">
                <a:latin typeface="Roboto Light" panose="02000000000000000000" pitchFamily="2" charset="0"/>
                <a:ea typeface="Roboto Light" panose="02000000000000000000" pitchFamily="2" charset="0"/>
                <a:cs typeface="Nixie One" panose="020B0604020202020204" charset="0"/>
                <a:hlinkClick r:id="" action="ppaction://noaction"/>
              </a:rPr>
              <a:t>lục</a:t>
            </a:r>
            <a:r>
              <a:rPr lang="en-US" sz="1100" i="1" dirty="0">
                <a:latin typeface="Roboto Light" panose="02000000000000000000" pitchFamily="2" charset="0"/>
                <a:ea typeface="Roboto Light" panose="02000000000000000000" pitchFamily="2" charset="0"/>
                <a:cs typeface="Nixie One" panose="020B0604020202020204" charset="0"/>
                <a:hlinkClick r:id="" action="ppaction://noaction"/>
              </a:rPr>
              <a:t> </a:t>
            </a:r>
            <a:endParaRPr lang="en-US" sz="1100" i="1" dirty="0">
              <a:latin typeface="Roboto Light" panose="02000000000000000000" pitchFamily="2" charset="0"/>
              <a:ea typeface="Roboto Light" panose="02000000000000000000" pitchFamily="2" charset="0"/>
              <a:cs typeface="Nixie One" panose="020B0604020202020204" charset="0"/>
            </a:endParaRPr>
          </a:p>
        </p:txBody>
      </p:sp>
      <p:sp>
        <p:nvSpPr>
          <p:cNvPr id="6" name="Rectangle 5"/>
          <p:cNvSpPr/>
          <p:nvPr/>
        </p:nvSpPr>
        <p:spPr>
          <a:xfrm>
            <a:off x="393711" y="1719917"/>
            <a:ext cx="5168488" cy="400110"/>
          </a:xfrm>
          <a:prstGeom prst="rect">
            <a:avLst/>
          </a:prstGeom>
          <a:solidFill>
            <a:srgbClr val="3B8D61"/>
          </a:solidFill>
        </p:spPr>
        <p:txBody>
          <a:bodyPr wrap="square">
            <a:spAutoFit/>
          </a:bodyPr>
          <a:lstStyle/>
          <a:p>
            <a:pPr algn="ctr"/>
            <a:r>
              <a:rPr lang="en-US" sz="2000" b="1" dirty="0">
                <a:solidFill>
                  <a:schemeClr val="bg1"/>
                </a:solidFill>
                <a:latin typeface="Roboto Light" panose="02000000000000000000" pitchFamily="2" charset="0"/>
              </a:rPr>
              <a:t>Advantages of </a:t>
            </a:r>
            <a:r>
              <a:rPr lang="en-US" sz="2000" b="1" dirty="0" err="1">
                <a:solidFill>
                  <a:schemeClr val="bg1"/>
                </a:solidFill>
                <a:latin typeface="Roboto Light" panose="02000000000000000000" pitchFamily="2" charset="0"/>
              </a:rPr>
              <a:t>LightGBM</a:t>
            </a:r>
            <a:endParaRPr lang="en-US" sz="2000" b="1" dirty="0">
              <a:solidFill>
                <a:schemeClr val="bg1"/>
              </a:solidFill>
              <a:latin typeface="Roboto Light" panose="02000000000000000000" pitchFamily="2" charset="0"/>
            </a:endParaRPr>
          </a:p>
        </p:txBody>
      </p:sp>
      <p:sp>
        <p:nvSpPr>
          <p:cNvPr id="20" name="Striped Right Arrow 19"/>
          <p:cNvSpPr/>
          <p:nvPr/>
        </p:nvSpPr>
        <p:spPr>
          <a:xfrm>
            <a:off x="5666808" y="2742987"/>
            <a:ext cx="1027506" cy="1698384"/>
          </a:xfrm>
          <a:prstGeom prst="stripedRightArrow">
            <a:avLst/>
          </a:prstGeom>
          <a:solidFill>
            <a:srgbClr val="94BF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Light" panose="02000000000000000000" pitchFamily="2" charset="0"/>
              <a:ea typeface="Roboto Light" panose="02000000000000000000" pitchFamily="2" charset="0"/>
            </a:endParaRPr>
          </a:p>
        </p:txBody>
      </p:sp>
      <p:sp>
        <p:nvSpPr>
          <p:cNvPr id="21" name="Google Shape;446;p38"/>
          <p:cNvSpPr txBox="1">
            <a:spLocks/>
          </p:cNvSpPr>
          <p:nvPr/>
        </p:nvSpPr>
        <p:spPr>
          <a:xfrm>
            <a:off x="6798923" y="2108165"/>
            <a:ext cx="5168489" cy="3668521"/>
          </a:xfrm>
          <a:prstGeom prst="rect">
            <a:avLst/>
          </a:prstGeom>
          <a:noFill/>
          <a:ln w="6350" cap="flat" cmpd="sng" algn="ctr">
            <a:solidFill>
              <a:srgbClr val="3B8D61"/>
            </a:solidFill>
            <a:prstDash val="sysDash"/>
            <a:miter lim="800000"/>
          </a:ln>
        </p:spPr>
        <p:style>
          <a:lnRef idx="1">
            <a:schemeClr val="accent5"/>
          </a:lnRef>
          <a:fillRef idx="2">
            <a:schemeClr val="accent5"/>
          </a:fillRef>
          <a:effectRef idx="1">
            <a:schemeClr val="accent5"/>
          </a:effectRef>
          <a:fontRef idx="minor">
            <a:schemeClr val="dk1"/>
          </a:fontRef>
        </p:style>
        <p:txBody>
          <a:bodyPr spcFirstLastPara="1" vert="horz" wrap="square" lIns="121900" tIns="121900" rIns="121900" bIns="121900" rtlCol="0" anchor="t" anchorCtr="0">
            <a:noAutofit/>
          </a:bodyPr>
          <a:lstStyle>
            <a:lvl1pPr marL="609585" lvl="0" indent="-541853" algn="l" defTabSz="914400" rtl="0" eaLnBrk="1" latinLnBrk="0" hangingPunct="1">
              <a:lnSpc>
                <a:spcPct val="90000"/>
              </a:lnSpc>
              <a:spcBef>
                <a:spcPts val="800"/>
              </a:spcBef>
              <a:spcAft>
                <a:spcPts val="0"/>
              </a:spcAft>
              <a:buSzPts val="2800"/>
              <a:buFont typeface="Arial" panose="020B0604020202020204" pitchFamily="34" charset="0"/>
              <a:buChar char="▪"/>
              <a:defRPr sz="3733" kern="1200">
                <a:solidFill>
                  <a:schemeClr val="dk1"/>
                </a:solidFill>
                <a:latin typeface="+mn-lt"/>
                <a:ea typeface="+mn-ea"/>
                <a:cs typeface="+mn-cs"/>
              </a:defRPr>
            </a:lvl1pPr>
            <a:lvl2pPr marL="1219170" lvl="1" indent="-541853" algn="l" defTabSz="914400" rtl="0" eaLnBrk="1" latinLnBrk="0" hangingPunct="1">
              <a:lnSpc>
                <a:spcPct val="90000"/>
              </a:lnSpc>
              <a:spcBef>
                <a:spcPts val="0"/>
              </a:spcBef>
              <a:spcAft>
                <a:spcPts val="0"/>
              </a:spcAft>
              <a:buSzPts val="2800"/>
              <a:buFont typeface="Arial" panose="020B0604020202020204" pitchFamily="34" charset="0"/>
              <a:buChar char="▫"/>
              <a:defRPr sz="3733" kern="1200">
                <a:solidFill>
                  <a:schemeClr val="dk1"/>
                </a:solidFill>
                <a:latin typeface="+mn-lt"/>
                <a:ea typeface="+mn-ea"/>
                <a:cs typeface="+mn-cs"/>
              </a:defRPr>
            </a:lvl2pPr>
            <a:lvl3pPr marL="1828754" lvl="2" indent="-541853" algn="l" defTabSz="914400" rtl="0" eaLnBrk="1" latinLnBrk="0" hangingPunct="1">
              <a:lnSpc>
                <a:spcPct val="90000"/>
              </a:lnSpc>
              <a:spcBef>
                <a:spcPts val="0"/>
              </a:spcBef>
              <a:spcAft>
                <a:spcPts val="0"/>
              </a:spcAft>
              <a:buSzPts val="2800"/>
              <a:buFont typeface="Arial" panose="020B0604020202020204" pitchFamily="34" charset="0"/>
              <a:buChar char="■"/>
              <a:defRPr sz="3733" kern="1200">
                <a:solidFill>
                  <a:schemeClr val="dk1"/>
                </a:solidFill>
                <a:latin typeface="+mn-lt"/>
                <a:ea typeface="+mn-ea"/>
                <a:cs typeface="+mn-cs"/>
              </a:defRPr>
            </a:lvl3pPr>
            <a:lvl4pPr marL="2438339" lvl="3" indent="-541853" algn="l" defTabSz="914400" rtl="0" eaLnBrk="1" latinLnBrk="0" hangingPunct="1">
              <a:lnSpc>
                <a:spcPct val="90000"/>
              </a:lnSpc>
              <a:spcBef>
                <a:spcPts val="0"/>
              </a:spcBef>
              <a:spcAft>
                <a:spcPts val="0"/>
              </a:spcAft>
              <a:buSzPts val="2800"/>
              <a:buFont typeface="Arial" panose="020B0604020202020204" pitchFamily="34" charset="0"/>
              <a:buChar char="●"/>
              <a:defRPr sz="3733" kern="1200">
                <a:solidFill>
                  <a:schemeClr val="dk1"/>
                </a:solidFill>
                <a:latin typeface="+mn-lt"/>
                <a:ea typeface="+mn-ea"/>
                <a:cs typeface="+mn-cs"/>
              </a:defRPr>
            </a:lvl4pPr>
            <a:lvl5pPr marL="3047924" lvl="4" indent="-541853" algn="l" defTabSz="914400" rtl="0" eaLnBrk="1" latinLnBrk="0" hangingPunct="1">
              <a:lnSpc>
                <a:spcPct val="90000"/>
              </a:lnSpc>
              <a:spcBef>
                <a:spcPts val="0"/>
              </a:spcBef>
              <a:spcAft>
                <a:spcPts val="0"/>
              </a:spcAft>
              <a:buSzPts val="2800"/>
              <a:buFont typeface="Arial" panose="020B0604020202020204" pitchFamily="34" charset="0"/>
              <a:buChar char="○"/>
              <a:defRPr sz="3733" kern="1200">
                <a:solidFill>
                  <a:schemeClr val="dk1"/>
                </a:solidFill>
                <a:latin typeface="+mn-lt"/>
                <a:ea typeface="+mn-ea"/>
                <a:cs typeface="+mn-cs"/>
              </a:defRPr>
            </a:lvl5pPr>
            <a:lvl6pPr marL="3657509" lvl="5" indent="-541853" algn="l" defTabSz="914400" rtl="0" eaLnBrk="1" latinLnBrk="0" hangingPunct="1">
              <a:lnSpc>
                <a:spcPct val="90000"/>
              </a:lnSpc>
              <a:spcBef>
                <a:spcPts val="0"/>
              </a:spcBef>
              <a:spcAft>
                <a:spcPts val="0"/>
              </a:spcAft>
              <a:buSzPts val="2800"/>
              <a:buFont typeface="Arial" panose="020B0604020202020204" pitchFamily="34" charset="0"/>
              <a:buChar char="■"/>
              <a:defRPr sz="3733" kern="1200">
                <a:solidFill>
                  <a:schemeClr val="dk1"/>
                </a:solidFill>
                <a:latin typeface="+mn-lt"/>
                <a:ea typeface="+mn-ea"/>
                <a:cs typeface="+mn-cs"/>
              </a:defRPr>
            </a:lvl6pPr>
            <a:lvl7pPr marL="4267093" lvl="6" indent="-541853" algn="l" defTabSz="914400" rtl="0" eaLnBrk="1" latinLnBrk="0" hangingPunct="1">
              <a:lnSpc>
                <a:spcPct val="90000"/>
              </a:lnSpc>
              <a:spcBef>
                <a:spcPts val="0"/>
              </a:spcBef>
              <a:spcAft>
                <a:spcPts val="0"/>
              </a:spcAft>
              <a:buSzPts val="2800"/>
              <a:buFont typeface="Arial" panose="020B0604020202020204" pitchFamily="34" charset="0"/>
              <a:buChar char="●"/>
              <a:defRPr sz="3733" kern="1200">
                <a:solidFill>
                  <a:schemeClr val="dk1"/>
                </a:solidFill>
                <a:latin typeface="+mn-lt"/>
                <a:ea typeface="+mn-ea"/>
                <a:cs typeface="+mn-cs"/>
              </a:defRPr>
            </a:lvl7pPr>
            <a:lvl8pPr marL="4876678" lvl="7" indent="-541853" algn="l" defTabSz="914400" rtl="0" eaLnBrk="1" latinLnBrk="0" hangingPunct="1">
              <a:lnSpc>
                <a:spcPct val="90000"/>
              </a:lnSpc>
              <a:spcBef>
                <a:spcPts val="0"/>
              </a:spcBef>
              <a:spcAft>
                <a:spcPts val="0"/>
              </a:spcAft>
              <a:buSzPts val="2800"/>
              <a:buFont typeface="Arial" panose="020B0604020202020204" pitchFamily="34" charset="0"/>
              <a:buChar char="○"/>
              <a:defRPr sz="3733" kern="1200">
                <a:solidFill>
                  <a:schemeClr val="dk1"/>
                </a:solidFill>
                <a:latin typeface="+mn-lt"/>
                <a:ea typeface="+mn-ea"/>
                <a:cs typeface="+mn-cs"/>
              </a:defRPr>
            </a:lvl8pPr>
            <a:lvl9pPr marL="5486263" lvl="8" indent="-541853" algn="l" defTabSz="914400" rtl="0" eaLnBrk="1" latinLnBrk="0" hangingPunct="1">
              <a:lnSpc>
                <a:spcPct val="90000"/>
              </a:lnSpc>
              <a:spcBef>
                <a:spcPts val="0"/>
              </a:spcBef>
              <a:spcAft>
                <a:spcPts val="0"/>
              </a:spcAft>
              <a:buSzPts val="2800"/>
              <a:buFont typeface="Arial" panose="020B0604020202020204" pitchFamily="34" charset="0"/>
              <a:buChar char="■"/>
              <a:defRPr sz="3733" kern="1200">
                <a:solidFill>
                  <a:schemeClr val="dk1"/>
                </a:solidFill>
                <a:latin typeface="+mn-lt"/>
                <a:ea typeface="+mn-ea"/>
                <a:cs typeface="+mn-cs"/>
              </a:defRPr>
            </a:lvl9pPr>
          </a:lstStyle>
          <a:p>
            <a:pPr marL="0" indent="0">
              <a:lnSpc>
                <a:spcPts val="3000"/>
              </a:lnSpc>
              <a:buNone/>
            </a:pPr>
            <a:r>
              <a:rPr lang="en-US" sz="2000" dirty="0">
                <a:latin typeface="Roboto Light" panose="02000000000000000000" pitchFamily="2" charset="0"/>
              </a:rPr>
              <a:t>Applying K-Folds next to </a:t>
            </a:r>
            <a:r>
              <a:rPr lang="en-US" sz="2000" dirty="0" err="1">
                <a:latin typeface="Roboto Light" panose="02000000000000000000" pitchFamily="2" charset="0"/>
              </a:rPr>
              <a:t>LightGBM</a:t>
            </a:r>
            <a:r>
              <a:rPr lang="en-US" sz="2000" dirty="0">
                <a:latin typeface="Roboto Light" panose="02000000000000000000" pitchFamily="2" charset="0"/>
              </a:rPr>
              <a:t> aims to give the most objective and stable results</a:t>
            </a:r>
          </a:p>
          <a:p>
            <a:pPr marL="0" indent="0">
              <a:lnSpc>
                <a:spcPts val="3000"/>
              </a:lnSpc>
              <a:buNone/>
            </a:pPr>
            <a:r>
              <a:rPr lang="en-US" sz="2000" dirty="0">
                <a:latin typeface="Roboto Light" panose="02000000000000000000" pitchFamily="2" charset="0"/>
              </a:rPr>
              <a:t>Minimize the confounding factors caused by the process of cutting the training and test sets.</a:t>
            </a:r>
          </a:p>
          <a:p>
            <a:pPr marL="0" indent="0">
              <a:lnSpc>
                <a:spcPts val="3000"/>
              </a:lnSpc>
              <a:buNone/>
            </a:pPr>
            <a:r>
              <a:rPr lang="en-US" sz="2000" dirty="0">
                <a:latin typeface="Roboto Light" panose="02000000000000000000" pitchFamily="2" charset="0"/>
              </a:rPr>
              <a:t>Method: Randomly divide the data set into 5 equal parts. Train on 4 parts in turn and test the results on the remaining set</a:t>
            </a:r>
          </a:p>
        </p:txBody>
      </p:sp>
      <p:sp>
        <p:nvSpPr>
          <p:cNvPr id="22" name="Rectangle 21"/>
          <p:cNvSpPr/>
          <p:nvPr/>
        </p:nvSpPr>
        <p:spPr>
          <a:xfrm>
            <a:off x="6798924" y="1708056"/>
            <a:ext cx="5168488" cy="400110"/>
          </a:xfrm>
          <a:prstGeom prst="rect">
            <a:avLst/>
          </a:prstGeom>
          <a:solidFill>
            <a:srgbClr val="3B8D61"/>
          </a:solidFill>
        </p:spPr>
        <p:txBody>
          <a:bodyPr wrap="square">
            <a:spAutoFit/>
          </a:bodyPr>
          <a:lstStyle/>
          <a:p>
            <a:pPr algn="ctr"/>
            <a:r>
              <a:rPr lang="en-US" sz="2000" b="1" dirty="0">
                <a:solidFill>
                  <a:schemeClr val="bg1"/>
                </a:solidFill>
                <a:latin typeface="Roboto Light" panose="02000000000000000000" pitchFamily="2" charset="0"/>
              </a:rPr>
              <a:t>Advantages of K-folds*</a:t>
            </a:r>
          </a:p>
        </p:txBody>
      </p:sp>
    </p:spTree>
    <p:extLst>
      <p:ext uri="{BB962C8B-B14F-4D97-AF65-F5344CB8AC3E}">
        <p14:creationId xmlns:p14="http://schemas.microsoft.com/office/powerpoint/2010/main" val="2508139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16"/>
          <p:cNvSpPr txBox="1">
            <a:spLocks noGrp="1"/>
          </p:cNvSpPr>
          <p:nvPr>
            <p:ph type="ctrTitle"/>
          </p:nvPr>
        </p:nvSpPr>
        <p:spPr>
          <a:xfrm>
            <a:off x="5484800" y="3838333"/>
            <a:ext cx="6007600" cy="1546400"/>
          </a:xfrm>
          <a:prstGeom prst="rect">
            <a:avLst/>
          </a:prstGeom>
        </p:spPr>
        <p:txBody>
          <a:bodyPr spcFirstLastPara="1" wrap="square" lIns="121900" tIns="121900" rIns="121900" bIns="121900" anchor="b" anchorCtr="0">
            <a:noAutofit/>
          </a:bodyPr>
          <a:lstStyle/>
          <a:p>
            <a:r>
              <a:rPr lang="en-US" dirty="0"/>
              <a:t>Overview of problem</a:t>
            </a:r>
            <a:endParaRPr dirty="0"/>
          </a:p>
        </p:txBody>
      </p:sp>
      <p:sp>
        <p:nvSpPr>
          <p:cNvPr id="147" name="Google Shape;147;p16"/>
          <p:cNvSpPr txBox="1">
            <a:spLocks noGrp="1"/>
          </p:cNvSpPr>
          <p:nvPr>
            <p:ph type="subTitle" idx="1"/>
          </p:nvPr>
        </p:nvSpPr>
        <p:spPr>
          <a:xfrm>
            <a:off x="5484800" y="5310733"/>
            <a:ext cx="6007600" cy="1046400"/>
          </a:xfrm>
          <a:prstGeom prst="rect">
            <a:avLst/>
          </a:prstGeom>
        </p:spPr>
        <p:txBody>
          <a:bodyPr spcFirstLastPara="1" wrap="square" lIns="121900" tIns="121900" rIns="121900" bIns="121900" anchor="t" anchorCtr="0">
            <a:noAutofit/>
          </a:bodyPr>
          <a:lstStyle/>
          <a:p>
            <a:pPr marL="0" indent="0"/>
            <a:r>
              <a:rPr lang="en" dirty="0"/>
              <a:t>Introduction of model</a:t>
            </a:r>
            <a:endParaRPr dirty="0"/>
          </a:p>
        </p:txBody>
      </p:sp>
      <p:sp>
        <p:nvSpPr>
          <p:cNvPr id="148" name="Google Shape;148;p16"/>
          <p:cNvSpPr txBox="1"/>
          <p:nvPr/>
        </p:nvSpPr>
        <p:spPr>
          <a:xfrm>
            <a:off x="0" y="671133"/>
            <a:ext cx="4628400" cy="5091600"/>
          </a:xfrm>
          <a:prstGeom prst="rect">
            <a:avLst/>
          </a:prstGeom>
          <a:noFill/>
          <a:ln>
            <a:noFill/>
          </a:ln>
        </p:spPr>
        <p:txBody>
          <a:bodyPr spcFirstLastPara="1" wrap="square" lIns="121900" tIns="121900" rIns="121900" bIns="121900" anchor="ctr" anchorCtr="0">
            <a:noAutofit/>
          </a:bodyPr>
          <a:lstStyle/>
          <a:p>
            <a:pPr algn="ctr" defTabSz="1219170">
              <a:buClr>
                <a:srgbClr val="000000"/>
              </a:buClr>
            </a:pPr>
            <a:r>
              <a:rPr lang="en" sz="26666" kern="0">
                <a:solidFill>
                  <a:srgbClr val="18637B"/>
                </a:solidFill>
                <a:latin typeface="Roboto Slab"/>
                <a:ea typeface="Roboto Slab"/>
                <a:cs typeface="Roboto Slab"/>
                <a:sym typeface="Roboto Slab"/>
              </a:rPr>
              <a:t>1</a:t>
            </a:r>
            <a:endParaRPr sz="26666" kern="0">
              <a:solidFill>
                <a:srgbClr val="18637B"/>
              </a:solidFill>
              <a:latin typeface="Roboto Slab"/>
              <a:ea typeface="Roboto Slab"/>
              <a:cs typeface="Roboto Slab"/>
              <a:sym typeface="Roboto Slab"/>
            </a:endParaRPr>
          </a:p>
        </p:txBody>
      </p:sp>
    </p:spTree>
    <p:extLst>
      <p:ext uri="{BB962C8B-B14F-4D97-AF65-F5344CB8AC3E}">
        <p14:creationId xmlns:p14="http://schemas.microsoft.com/office/powerpoint/2010/main" val="31606073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448" name="Google Shape;448;p38"/>
          <p:cNvSpPr txBox="1">
            <a:spLocks noGrp="1"/>
          </p:cNvSpPr>
          <p:nvPr>
            <p:ph type="sldNum" idx="12"/>
          </p:nvPr>
        </p:nvSpPr>
        <p:spPr>
          <a:xfrm>
            <a:off x="-68067" y="6425867"/>
            <a:ext cx="465600" cy="432000"/>
          </a:xfrm>
          <a:prstGeom prst="rect">
            <a:avLst/>
          </a:prstGeom>
        </p:spPr>
        <p:txBody>
          <a:bodyPr spcFirstLastPara="1" vert="horz" wrap="square" lIns="121900" tIns="121900" rIns="121900" bIns="121900" rtlCol="0" anchor="t"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00000000-1234-1234-1234-123412341234}" type="slidenum">
              <a:rPr kumimoji="0" lang="en" sz="1067" b="0" i="0" u="none" strike="noStrike" kern="1200" cap="none" spc="0" normalizeH="0" baseline="0" noProof="0">
                <a:ln>
                  <a:noFill/>
                </a:ln>
                <a:solidFill>
                  <a:srgbClr val="FFFFFF"/>
                </a:solidFill>
                <a:effectLst/>
                <a:uLnTx/>
                <a:uFillTx/>
                <a:latin typeface="Roboto Slab"/>
                <a:cs typeface="Roboto Slab"/>
                <a:sym typeface="Roboto Slab"/>
              </a:rPr>
              <a:pPr marL="0" marR="0" lvl="0" indent="0" algn="ctr" defTabSz="914400" rtl="0" eaLnBrk="1" fontAlgn="auto" latinLnBrk="0" hangingPunct="1">
                <a:lnSpc>
                  <a:spcPct val="100000"/>
                </a:lnSpc>
                <a:spcBef>
                  <a:spcPts val="0"/>
                </a:spcBef>
                <a:spcAft>
                  <a:spcPts val="0"/>
                </a:spcAft>
                <a:buClrTx/>
                <a:buSzTx/>
                <a:buFontTx/>
                <a:buNone/>
                <a:tabLst/>
                <a:defRPr/>
              </a:pPr>
              <a:t>30</a:t>
            </a:fld>
            <a:endParaRPr kumimoji="0" sz="1067" b="0" i="0" u="none" strike="noStrike" kern="1200" cap="none" spc="0" normalizeH="0" baseline="0" noProof="0">
              <a:ln>
                <a:noFill/>
              </a:ln>
              <a:solidFill>
                <a:srgbClr val="FFFFFF"/>
              </a:solidFill>
              <a:effectLst/>
              <a:uLnTx/>
              <a:uFillTx/>
              <a:latin typeface="Roboto Slab"/>
              <a:cs typeface="Roboto Slab"/>
              <a:sym typeface="Roboto Slab"/>
            </a:endParaRPr>
          </a:p>
        </p:txBody>
      </p:sp>
      <p:sp>
        <p:nvSpPr>
          <p:cNvPr id="9" name="Google Shape;446;p38"/>
          <p:cNvSpPr txBox="1">
            <a:spLocks/>
          </p:cNvSpPr>
          <p:nvPr/>
        </p:nvSpPr>
        <p:spPr>
          <a:xfrm>
            <a:off x="6805179" y="2927542"/>
            <a:ext cx="4977849" cy="1575010"/>
          </a:xfrm>
          <a:prstGeom prst="rect">
            <a:avLst/>
          </a:prstGeom>
          <a:ln>
            <a:solidFill>
              <a:srgbClr val="3B8D61"/>
            </a:solidFill>
            <a:prstDash val="dash"/>
          </a:ln>
        </p:spPr>
        <p:txBody>
          <a:bodyPr spcFirstLastPara="1" vert="horz" wrap="square" lIns="121900" tIns="121900" rIns="121900" bIns="121900" rtlCol="0" anchor="t" anchorCtr="0">
            <a:noAutofit/>
          </a:bodyPr>
          <a:lstStyle>
            <a:lvl1pPr marL="609585" lvl="0" indent="-541853" algn="l" defTabSz="914400" rtl="0" eaLnBrk="1" latinLnBrk="0" hangingPunct="1">
              <a:lnSpc>
                <a:spcPct val="90000"/>
              </a:lnSpc>
              <a:spcBef>
                <a:spcPts val="800"/>
              </a:spcBef>
              <a:spcAft>
                <a:spcPts val="0"/>
              </a:spcAft>
              <a:buSzPts val="2800"/>
              <a:buFont typeface="Arial" panose="020B0604020202020204" pitchFamily="34" charset="0"/>
              <a:buChar char="▪"/>
              <a:defRPr sz="3733" kern="1200">
                <a:solidFill>
                  <a:schemeClr val="tx1"/>
                </a:solidFill>
                <a:latin typeface="+mn-lt"/>
                <a:ea typeface="+mn-ea"/>
                <a:cs typeface="+mn-cs"/>
              </a:defRPr>
            </a:lvl1pPr>
            <a:lvl2pPr marL="1219170" lvl="1" indent="-541853" algn="l" defTabSz="914400" rtl="0" eaLnBrk="1" latinLnBrk="0" hangingPunct="1">
              <a:lnSpc>
                <a:spcPct val="90000"/>
              </a:lnSpc>
              <a:spcBef>
                <a:spcPts val="0"/>
              </a:spcBef>
              <a:spcAft>
                <a:spcPts val="0"/>
              </a:spcAft>
              <a:buSzPts val="2800"/>
              <a:buFont typeface="Arial" panose="020B0604020202020204" pitchFamily="34" charset="0"/>
              <a:buChar char="▫"/>
              <a:defRPr sz="3733" kern="1200">
                <a:solidFill>
                  <a:schemeClr val="tx1"/>
                </a:solidFill>
                <a:latin typeface="+mn-lt"/>
                <a:ea typeface="+mn-ea"/>
                <a:cs typeface="+mn-cs"/>
              </a:defRPr>
            </a:lvl2pPr>
            <a:lvl3pPr marL="1828754" lvl="2" indent="-541853" algn="l" defTabSz="914400" rtl="0" eaLnBrk="1" latinLnBrk="0" hangingPunct="1">
              <a:lnSpc>
                <a:spcPct val="90000"/>
              </a:lnSpc>
              <a:spcBef>
                <a:spcPts val="0"/>
              </a:spcBef>
              <a:spcAft>
                <a:spcPts val="0"/>
              </a:spcAft>
              <a:buSzPts val="2800"/>
              <a:buFont typeface="Arial" panose="020B0604020202020204" pitchFamily="34" charset="0"/>
              <a:buChar char="■"/>
              <a:defRPr sz="3733" kern="1200">
                <a:solidFill>
                  <a:schemeClr val="tx1"/>
                </a:solidFill>
                <a:latin typeface="+mn-lt"/>
                <a:ea typeface="+mn-ea"/>
                <a:cs typeface="+mn-cs"/>
              </a:defRPr>
            </a:lvl3pPr>
            <a:lvl4pPr marL="2438339" lvl="3" indent="-541853" algn="l" defTabSz="914400" rtl="0" eaLnBrk="1" latinLnBrk="0" hangingPunct="1">
              <a:lnSpc>
                <a:spcPct val="90000"/>
              </a:lnSpc>
              <a:spcBef>
                <a:spcPts val="0"/>
              </a:spcBef>
              <a:spcAft>
                <a:spcPts val="0"/>
              </a:spcAft>
              <a:buSzPts val="2800"/>
              <a:buFont typeface="Arial" panose="020B0604020202020204" pitchFamily="34" charset="0"/>
              <a:buChar char="●"/>
              <a:defRPr sz="3733" kern="1200">
                <a:solidFill>
                  <a:schemeClr val="tx1"/>
                </a:solidFill>
                <a:latin typeface="+mn-lt"/>
                <a:ea typeface="+mn-ea"/>
                <a:cs typeface="+mn-cs"/>
              </a:defRPr>
            </a:lvl4pPr>
            <a:lvl5pPr marL="3047924" lvl="4" indent="-541853" algn="l" defTabSz="914400" rtl="0" eaLnBrk="1" latinLnBrk="0" hangingPunct="1">
              <a:lnSpc>
                <a:spcPct val="90000"/>
              </a:lnSpc>
              <a:spcBef>
                <a:spcPts val="0"/>
              </a:spcBef>
              <a:spcAft>
                <a:spcPts val="0"/>
              </a:spcAft>
              <a:buSzPts val="2800"/>
              <a:buFont typeface="Arial" panose="020B0604020202020204" pitchFamily="34" charset="0"/>
              <a:buChar char="○"/>
              <a:defRPr sz="3733" kern="1200">
                <a:solidFill>
                  <a:schemeClr val="tx1"/>
                </a:solidFill>
                <a:latin typeface="+mn-lt"/>
                <a:ea typeface="+mn-ea"/>
                <a:cs typeface="+mn-cs"/>
              </a:defRPr>
            </a:lvl5pPr>
            <a:lvl6pPr marL="3657509" lvl="5" indent="-541853" algn="l" defTabSz="914400" rtl="0" eaLnBrk="1" latinLnBrk="0" hangingPunct="1">
              <a:lnSpc>
                <a:spcPct val="90000"/>
              </a:lnSpc>
              <a:spcBef>
                <a:spcPts val="0"/>
              </a:spcBef>
              <a:spcAft>
                <a:spcPts val="0"/>
              </a:spcAft>
              <a:buSzPts val="2800"/>
              <a:buFont typeface="Arial" panose="020B0604020202020204" pitchFamily="34" charset="0"/>
              <a:buChar char="■"/>
              <a:defRPr sz="3733" kern="1200">
                <a:solidFill>
                  <a:schemeClr val="tx1"/>
                </a:solidFill>
                <a:latin typeface="+mn-lt"/>
                <a:ea typeface="+mn-ea"/>
                <a:cs typeface="+mn-cs"/>
              </a:defRPr>
            </a:lvl6pPr>
            <a:lvl7pPr marL="4267093" lvl="6" indent="-541853" algn="l" defTabSz="914400" rtl="0" eaLnBrk="1" latinLnBrk="0" hangingPunct="1">
              <a:lnSpc>
                <a:spcPct val="90000"/>
              </a:lnSpc>
              <a:spcBef>
                <a:spcPts val="0"/>
              </a:spcBef>
              <a:spcAft>
                <a:spcPts val="0"/>
              </a:spcAft>
              <a:buSzPts val="2800"/>
              <a:buFont typeface="Arial" panose="020B0604020202020204" pitchFamily="34" charset="0"/>
              <a:buChar char="●"/>
              <a:defRPr sz="3733" kern="1200">
                <a:solidFill>
                  <a:schemeClr val="tx1"/>
                </a:solidFill>
                <a:latin typeface="+mn-lt"/>
                <a:ea typeface="+mn-ea"/>
                <a:cs typeface="+mn-cs"/>
              </a:defRPr>
            </a:lvl7pPr>
            <a:lvl8pPr marL="4876678" lvl="7" indent="-541853" algn="l" defTabSz="914400" rtl="0" eaLnBrk="1" latinLnBrk="0" hangingPunct="1">
              <a:lnSpc>
                <a:spcPct val="90000"/>
              </a:lnSpc>
              <a:spcBef>
                <a:spcPts val="0"/>
              </a:spcBef>
              <a:spcAft>
                <a:spcPts val="0"/>
              </a:spcAft>
              <a:buSzPts val="2800"/>
              <a:buFont typeface="Arial" panose="020B0604020202020204" pitchFamily="34" charset="0"/>
              <a:buChar char="○"/>
              <a:defRPr sz="3733" kern="1200">
                <a:solidFill>
                  <a:schemeClr val="tx1"/>
                </a:solidFill>
                <a:latin typeface="+mn-lt"/>
                <a:ea typeface="+mn-ea"/>
                <a:cs typeface="+mn-cs"/>
              </a:defRPr>
            </a:lvl8pPr>
            <a:lvl9pPr marL="5486263" lvl="8" indent="-541853" algn="l" defTabSz="914400" rtl="0" eaLnBrk="1" latinLnBrk="0" hangingPunct="1">
              <a:lnSpc>
                <a:spcPct val="90000"/>
              </a:lnSpc>
              <a:spcBef>
                <a:spcPts val="0"/>
              </a:spcBef>
              <a:spcAft>
                <a:spcPts val="0"/>
              </a:spcAft>
              <a:buSzPts val="2800"/>
              <a:buFont typeface="Arial" panose="020B0604020202020204" pitchFamily="34" charset="0"/>
              <a:buChar char="■"/>
              <a:defRPr sz="3733" kern="1200">
                <a:solidFill>
                  <a:schemeClr val="tx1"/>
                </a:solidFill>
                <a:latin typeface="+mn-lt"/>
                <a:ea typeface="+mn-ea"/>
                <a:cs typeface="+mn-cs"/>
              </a:defRPr>
            </a:lvl9pPr>
          </a:lstStyle>
          <a:p>
            <a:pPr marL="0" indent="0">
              <a:lnSpc>
                <a:spcPts val="3000"/>
              </a:lnSpc>
              <a:buNone/>
            </a:pPr>
            <a:r>
              <a:rPr lang="en-US" sz="1800" dirty="0">
                <a:latin typeface="Roboto Light" panose="02000000000000000000" pitchFamily="2" charset="0"/>
                <a:ea typeface="Roboto Light" panose="02000000000000000000" pitchFamily="2" charset="0"/>
                <a:cs typeface="Nixie One" panose="020B0604020202020204" charset="0"/>
              </a:rPr>
              <a:t>The forecast model provides the distribution of model scores on the entire data set of Viettel's telecommunications customers</a:t>
            </a:r>
            <a:endParaRPr lang="en-US" sz="1800" b="1" dirty="0">
              <a:latin typeface="Roboto Light" panose="02000000000000000000" pitchFamily="2" charset="0"/>
              <a:ea typeface="Roboto Light" panose="02000000000000000000" pitchFamily="2" charset="0"/>
              <a:cs typeface="Nixie One" panose="020B0604020202020204" charset="0"/>
            </a:endParaRPr>
          </a:p>
        </p:txBody>
      </p:sp>
      <p:sp>
        <p:nvSpPr>
          <p:cNvPr id="15" name="Chevron 14"/>
          <p:cNvSpPr/>
          <p:nvPr/>
        </p:nvSpPr>
        <p:spPr>
          <a:xfrm>
            <a:off x="6424828" y="3653176"/>
            <a:ext cx="265364" cy="190060"/>
          </a:xfrm>
          <a:prstGeom prst="chevron">
            <a:avLst/>
          </a:prstGeom>
          <a:solidFill>
            <a:srgbClr val="1863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Roboto Light" panose="02000000000000000000" pitchFamily="2" charset="0"/>
              <a:ea typeface="Roboto Light" panose="02000000000000000000" pitchFamily="2" charset="0"/>
              <a:cs typeface="Nixie One" panose="020B0604020202020204" charset="0"/>
            </a:endParaRPr>
          </a:p>
        </p:txBody>
      </p:sp>
      <p:sp>
        <p:nvSpPr>
          <p:cNvPr id="12" name="Google Shape;445;p38"/>
          <p:cNvSpPr txBox="1">
            <a:spLocks noGrp="1"/>
          </p:cNvSpPr>
          <p:nvPr>
            <p:ph type="title"/>
          </p:nvPr>
        </p:nvSpPr>
        <p:spPr>
          <a:xfrm>
            <a:off x="992004" y="199696"/>
            <a:ext cx="3464382" cy="252249"/>
          </a:xfrm>
          <a:prstGeom prst="rect">
            <a:avLst/>
          </a:prstGeom>
        </p:spPr>
        <p:txBody>
          <a:bodyPr spcFirstLastPara="1" vert="horz" wrap="square" lIns="121900" tIns="121900" rIns="121900" bIns="121900" rtlCol="0" anchor="ctr" anchorCtr="0">
            <a:noAutofit/>
          </a:bodyPr>
          <a:lstStyle/>
          <a:p>
            <a:endParaRPr sz="1800" dirty="0">
              <a:solidFill>
                <a:schemeClr val="bg1"/>
              </a:solidFill>
              <a:latin typeface="Roboto Slab" panose="020B0604020202020204" charset="0"/>
              <a:ea typeface="Roboto Slab" panose="020B0604020202020204" charset="0"/>
            </a:endParaRPr>
          </a:p>
        </p:txBody>
      </p:sp>
      <p:sp>
        <p:nvSpPr>
          <p:cNvPr id="13" name="TextBox 12"/>
          <p:cNvSpPr txBox="1"/>
          <p:nvPr/>
        </p:nvSpPr>
        <p:spPr>
          <a:xfrm>
            <a:off x="992003" y="441434"/>
            <a:ext cx="6090968" cy="646331"/>
          </a:xfrm>
          <a:prstGeom prst="rect">
            <a:avLst/>
          </a:prstGeom>
          <a:noFill/>
        </p:spPr>
        <p:txBody>
          <a:bodyPr wrap="square" rtlCol="0">
            <a:spAutoFit/>
          </a:bodyPr>
          <a:lstStyle/>
          <a:p>
            <a:r>
              <a:rPr lang="en-US" sz="3600" dirty="0">
                <a:solidFill>
                  <a:schemeClr val="bg1"/>
                </a:solidFill>
                <a:latin typeface="Roboto Slab" panose="020B0604020202020204" charset="0"/>
                <a:ea typeface="Roboto Slab" panose="020B0604020202020204" charset="0"/>
              </a:rPr>
              <a:t>Model point distribution</a:t>
            </a:r>
          </a:p>
        </p:txBody>
      </p:sp>
      <p:cxnSp>
        <p:nvCxnSpPr>
          <p:cNvPr id="14" name="Google Shape;40;p5"/>
          <p:cNvCxnSpPr/>
          <p:nvPr/>
        </p:nvCxnSpPr>
        <p:spPr>
          <a:xfrm flipH="1">
            <a:off x="992004" y="221495"/>
            <a:ext cx="1" cy="725215"/>
          </a:xfrm>
          <a:prstGeom prst="straightConnector1">
            <a:avLst/>
          </a:prstGeom>
          <a:noFill/>
          <a:ln w="9525" cap="flat" cmpd="sng">
            <a:solidFill>
              <a:srgbClr val="18637B"/>
            </a:solidFill>
            <a:prstDash val="solid"/>
            <a:round/>
            <a:headEnd type="none" w="med" len="med"/>
            <a:tailEnd type="none" w="med" len="med"/>
          </a:ln>
        </p:spPr>
      </p:cxnSp>
      <p:grpSp>
        <p:nvGrpSpPr>
          <p:cNvPr id="20" name="Google Shape;627;p40"/>
          <p:cNvGrpSpPr/>
          <p:nvPr/>
        </p:nvGrpSpPr>
        <p:grpSpPr>
          <a:xfrm>
            <a:off x="414577" y="349406"/>
            <a:ext cx="438355" cy="446813"/>
            <a:chOff x="3951850" y="2985350"/>
            <a:chExt cx="407950" cy="416500"/>
          </a:xfrm>
        </p:grpSpPr>
        <p:sp>
          <p:nvSpPr>
            <p:cNvPr id="22" name="Google Shape;628;p40"/>
            <p:cNvSpPr/>
            <p:nvPr/>
          </p:nvSpPr>
          <p:spPr>
            <a:xfrm>
              <a:off x="3951850" y="2985350"/>
              <a:ext cx="314800" cy="314825"/>
            </a:xfrm>
            <a:custGeom>
              <a:avLst/>
              <a:gdLst/>
              <a:ahLst/>
              <a:cxnLst/>
              <a:rect l="l" t="t"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w="19050" cap="rnd"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3" name="Google Shape;629;p40"/>
            <p:cNvSpPr/>
            <p:nvPr/>
          </p:nvSpPr>
          <p:spPr>
            <a:xfrm>
              <a:off x="3988375" y="3021875"/>
              <a:ext cx="241750" cy="241750"/>
            </a:xfrm>
            <a:custGeom>
              <a:avLst/>
              <a:gdLst/>
              <a:ahLst/>
              <a:cxnLst/>
              <a:rect l="l" t="t"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w="19050" cap="rnd"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4" name="Google Shape;630;p40"/>
            <p:cNvSpPr/>
            <p:nvPr/>
          </p:nvSpPr>
          <p:spPr>
            <a:xfrm>
              <a:off x="4024300" y="3058425"/>
              <a:ext cx="84650" cy="84650"/>
            </a:xfrm>
            <a:custGeom>
              <a:avLst/>
              <a:gdLst/>
              <a:ahLst/>
              <a:cxnLst/>
              <a:rect l="l" t="t"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9050" cap="rnd"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25" name="Google Shape;631;p40"/>
            <p:cNvSpPr/>
            <p:nvPr/>
          </p:nvSpPr>
          <p:spPr>
            <a:xfrm>
              <a:off x="4205750" y="3248375"/>
              <a:ext cx="154050" cy="153475"/>
            </a:xfrm>
            <a:custGeom>
              <a:avLst/>
              <a:gdLst/>
              <a:ahLst/>
              <a:cxnLst/>
              <a:rect l="l" t="t" r="r" b="b"/>
              <a:pathLst>
                <a:path w="6162" h="6139" fill="none" extrusionOk="0">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9050" cap="rnd"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graphicFrame>
        <p:nvGraphicFramePr>
          <p:cNvPr id="16" name="Chart 15"/>
          <p:cNvGraphicFramePr>
            <a:graphicFrameLocks/>
          </p:cNvGraphicFramePr>
          <p:nvPr>
            <p:extLst>
              <p:ext uri="{D42A27DB-BD31-4B8C-83A1-F6EECF244321}">
                <p14:modId xmlns:p14="http://schemas.microsoft.com/office/powerpoint/2010/main" val="2651043797"/>
              </p:ext>
            </p:extLst>
          </p:nvPr>
        </p:nvGraphicFramePr>
        <p:xfrm>
          <a:off x="694872" y="1715911"/>
          <a:ext cx="5862638" cy="4709955"/>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8400266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446" name="Google Shape;446;p38"/>
          <p:cNvSpPr txBox="1">
            <a:spLocks noGrp="1"/>
          </p:cNvSpPr>
          <p:nvPr>
            <p:ph type="body" idx="1"/>
          </p:nvPr>
        </p:nvSpPr>
        <p:spPr>
          <a:xfrm>
            <a:off x="992003" y="1393434"/>
            <a:ext cx="10054400" cy="3605600"/>
          </a:xfrm>
          <a:prstGeom prst="rect">
            <a:avLst/>
          </a:prstGeom>
        </p:spPr>
        <p:txBody>
          <a:bodyPr spcFirstLastPara="1" vert="horz" wrap="square" lIns="121900" tIns="121900" rIns="121900" bIns="121900" rtlCol="0" anchor="t" anchorCtr="0">
            <a:noAutofit/>
          </a:bodyPr>
          <a:lstStyle/>
          <a:p>
            <a:pPr marL="0" indent="0">
              <a:buNone/>
            </a:pPr>
            <a:endParaRPr sz="3200" dirty="0"/>
          </a:p>
        </p:txBody>
      </p:sp>
      <p:sp>
        <p:nvSpPr>
          <p:cNvPr id="447" name="Google Shape;447;p38"/>
          <p:cNvSpPr/>
          <p:nvPr/>
        </p:nvSpPr>
        <p:spPr>
          <a:xfrm>
            <a:off x="512417" y="1215470"/>
            <a:ext cx="396508" cy="355929"/>
          </a:xfrm>
          <a:custGeom>
            <a:avLst/>
            <a:gdLst/>
            <a:ahLst/>
            <a:cxnLst/>
            <a:rect l="l" t="t" r="r" b="b"/>
            <a:pathLst>
              <a:path w="16660" h="14955" fill="none" extrusionOk="0">
                <a:moveTo>
                  <a:pt x="12373" y="1"/>
                </a:moveTo>
                <a:lnTo>
                  <a:pt x="12373" y="1"/>
                </a:lnTo>
                <a:lnTo>
                  <a:pt x="12032" y="1"/>
                </a:lnTo>
                <a:lnTo>
                  <a:pt x="11691" y="49"/>
                </a:lnTo>
                <a:lnTo>
                  <a:pt x="11350" y="123"/>
                </a:lnTo>
                <a:lnTo>
                  <a:pt x="11033" y="196"/>
                </a:lnTo>
                <a:lnTo>
                  <a:pt x="10716" y="317"/>
                </a:lnTo>
                <a:lnTo>
                  <a:pt x="10424" y="464"/>
                </a:lnTo>
                <a:lnTo>
                  <a:pt x="10132" y="610"/>
                </a:lnTo>
                <a:lnTo>
                  <a:pt x="9864" y="804"/>
                </a:lnTo>
                <a:lnTo>
                  <a:pt x="9620" y="999"/>
                </a:lnTo>
                <a:lnTo>
                  <a:pt x="9377" y="1219"/>
                </a:lnTo>
                <a:lnTo>
                  <a:pt x="9158" y="1462"/>
                </a:lnTo>
                <a:lnTo>
                  <a:pt x="8939" y="1706"/>
                </a:lnTo>
                <a:lnTo>
                  <a:pt x="8768" y="1974"/>
                </a:lnTo>
                <a:lnTo>
                  <a:pt x="8598" y="2266"/>
                </a:lnTo>
                <a:lnTo>
                  <a:pt x="8451" y="2558"/>
                </a:lnTo>
                <a:lnTo>
                  <a:pt x="8330" y="2850"/>
                </a:lnTo>
                <a:lnTo>
                  <a:pt x="8330" y="2850"/>
                </a:lnTo>
                <a:lnTo>
                  <a:pt x="8208" y="2558"/>
                </a:lnTo>
                <a:lnTo>
                  <a:pt x="8062" y="2266"/>
                </a:lnTo>
                <a:lnTo>
                  <a:pt x="7891" y="1974"/>
                </a:lnTo>
                <a:lnTo>
                  <a:pt x="7721" y="1706"/>
                </a:lnTo>
                <a:lnTo>
                  <a:pt x="7502" y="1462"/>
                </a:lnTo>
                <a:lnTo>
                  <a:pt x="7282" y="1219"/>
                </a:lnTo>
                <a:lnTo>
                  <a:pt x="7039" y="999"/>
                </a:lnTo>
                <a:lnTo>
                  <a:pt x="6795" y="804"/>
                </a:lnTo>
                <a:lnTo>
                  <a:pt x="6527" y="610"/>
                </a:lnTo>
                <a:lnTo>
                  <a:pt x="6235" y="464"/>
                </a:lnTo>
                <a:lnTo>
                  <a:pt x="5943" y="317"/>
                </a:lnTo>
                <a:lnTo>
                  <a:pt x="5626" y="196"/>
                </a:lnTo>
                <a:lnTo>
                  <a:pt x="5310" y="123"/>
                </a:lnTo>
                <a:lnTo>
                  <a:pt x="4969" y="49"/>
                </a:lnTo>
                <a:lnTo>
                  <a:pt x="4628" y="1"/>
                </a:lnTo>
                <a:lnTo>
                  <a:pt x="4287" y="1"/>
                </a:lnTo>
                <a:lnTo>
                  <a:pt x="4287" y="1"/>
                </a:lnTo>
                <a:lnTo>
                  <a:pt x="3848" y="25"/>
                </a:lnTo>
                <a:lnTo>
                  <a:pt x="3434" y="74"/>
                </a:lnTo>
                <a:lnTo>
                  <a:pt x="3020" y="196"/>
                </a:lnTo>
                <a:lnTo>
                  <a:pt x="2606" y="342"/>
                </a:lnTo>
                <a:lnTo>
                  <a:pt x="2241" y="512"/>
                </a:lnTo>
                <a:lnTo>
                  <a:pt x="1900" y="731"/>
                </a:lnTo>
                <a:lnTo>
                  <a:pt x="1559" y="975"/>
                </a:lnTo>
                <a:lnTo>
                  <a:pt x="1267" y="1243"/>
                </a:lnTo>
                <a:lnTo>
                  <a:pt x="974" y="1560"/>
                </a:lnTo>
                <a:lnTo>
                  <a:pt x="731" y="1876"/>
                </a:lnTo>
                <a:lnTo>
                  <a:pt x="512" y="2241"/>
                </a:lnTo>
                <a:lnTo>
                  <a:pt x="341" y="2607"/>
                </a:lnTo>
                <a:lnTo>
                  <a:pt x="195" y="2996"/>
                </a:lnTo>
                <a:lnTo>
                  <a:pt x="98" y="3410"/>
                </a:lnTo>
                <a:lnTo>
                  <a:pt x="25" y="3849"/>
                </a:lnTo>
                <a:lnTo>
                  <a:pt x="0" y="4287"/>
                </a:lnTo>
                <a:lnTo>
                  <a:pt x="0" y="4287"/>
                </a:lnTo>
                <a:lnTo>
                  <a:pt x="0" y="4580"/>
                </a:lnTo>
                <a:lnTo>
                  <a:pt x="25" y="4872"/>
                </a:lnTo>
                <a:lnTo>
                  <a:pt x="122" y="5432"/>
                </a:lnTo>
                <a:lnTo>
                  <a:pt x="244" y="5992"/>
                </a:lnTo>
                <a:lnTo>
                  <a:pt x="439" y="6528"/>
                </a:lnTo>
                <a:lnTo>
                  <a:pt x="658" y="7039"/>
                </a:lnTo>
                <a:lnTo>
                  <a:pt x="926" y="7526"/>
                </a:lnTo>
                <a:lnTo>
                  <a:pt x="1194" y="7989"/>
                </a:lnTo>
                <a:lnTo>
                  <a:pt x="1510" y="8452"/>
                </a:lnTo>
                <a:lnTo>
                  <a:pt x="1851" y="8890"/>
                </a:lnTo>
                <a:lnTo>
                  <a:pt x="2192" y="9304"/>
                </a:lnTo>
                <a:lnTo>
                  <a:pt x="2558" y="9718"/>
                </a:lnTo>
                <a:lnTo>
                  <a:pt x="2923" y="10108"/>
                </a:lnTo>
                <a:lnTo>
                  <a:pt x="3629" y="10839"/>
                </a:lnTo>
                <a:lnTo>
                  <a:pt x="4287" y="11496"/>
                </a:lnTo>
                <a:lnTo>
                  <a:pt x="4287" y="11496"/>
                </a:lnTo>
                <a:lnTo>
                  <a:pt x="4847" y="12032"/>
                </a:lnTo>
                <a:lnTo>
                  <a:pt x="5480" y="12592"/>
                </a:lnTo>
                <a:lnTo>
                  <a:pt x="6820" y="13737"/>
                </a:lnTo>
                <a:lnTo>
                  <a:pt x="7891" y="14614"/>
                </a:lnTo>
                <a:lnTo>
                  <a:pt x="8330" y="14955"/>
                </a:lnTo>
                <a:lnTo>
                  <a:pt x="8330" y="14955"/>
                </a:lnTo>
                <a:lnTo>
                  <a:pt x="8768" y="14614"/>
                </a:lnTo>
                <a:lnTo>
                  <a:pt x="9815" y="13761"/>
                </a:lnTo>
                <a:lnTo>
                  <a:pt x="11155" y="12617"/>
                </a:lnTo>
                <a:lnTo>
                  <a:pt x="11788" y="12056"/>
                </a:lnTo>
                <a:lnTo>
                  <a:pt x="12373" y="11496"/>
                </a:lnTo>
                <a:lnTo>
                  <a:pt x="12373" y="11496"/>
                </a:lnTo>
                <a:lnTo>
                  <a:pt x="13030" y="10839"/>
                </a:lnTo>
                <a:lnTo>
                  <a:pt x="13736" y="10108"/>
                </a:lnTo>
                <a:lnTo>
                  <a:pt x="14102" y="9718"/>
                </a:lnTo>
                <a:lnTo>
                  <a:pt x="14467" y="9304"/>
                </a:lnTo>
                <a:lnTo>
                  <a:pt x="14808" y="8890"/>
                </a:lnTo>
                <a:lnTo>
                  <a:pt x="15149" y="8452"/>
                </a:lnTo>
                <a:lnTo>
                  <a:pt x="15466" y="7989"/>
                </a:lnTo>
                <a:lnTo>
                  <a:pt x="15734" y="7526"/>
                </a:lnTo>
                <a:lnTo>
                  <a:pt x="16001" y="7039"/>
                </a:lnTo>
                <a:lnTo>
                  <a:pt x="16221" y="6528"/>
                </a:lnTo>
                <a:lnTo>
                  <a:pt x="16416" y="5992"/>
                </a:lnTo>
                <a:lnTo>
                  <a:pt x="16537" y="5432"/>
                </a:lnTo>
                <a:lnTo>
                  <a:pt x="16635" y="4872"/>
                </a:lnTo>
                <a:lnTo>
                  <a:pt x="16659" y="4580"/>
                </a:lnTo>
                <a:lnTo>
                  <a:pt x="16659" y="4287"/>
                </a:lnTo>
                <a:lnTo>
                  <a:pt x="16659" y="4287"/>
                </a:lnTo>
                <a:lnTo>
                  <a:pt x="16635" y="3849"/>
                </a:lnTo>
                <a:lnTo>
                  <a:pt x="16562" y="3410"/>
                </a:lnTo>
                <a:lnTo>
                  <a:pt x="16464" y="2996"/>
                </a:lnTo>
                <a:lnTo>
                  <a:pt x="16318" y="2607"/>
                </a:lnTo>
                <a:lnTo>
                  <a:pt x="16148" y="2241"/>
                </a:lnTo>
                <a:lnTo>
                  <a:pt x="15928" y="1876"/>
                </a:lnTo>
                <a:lnTo>
                  <a:pt x="15685" y="1560"/>
                </a:lnTo>
                <a:lnTo>
                  <a:pt x="15393" y="1243"/>
                </a:lnTo>
                <a:lnTo>
                  <a:pt x="15100" y="975"/>
                </a:lnTo>
                <a:lnTo>
                  <a:pt x="14759" y="731"/>
                </a:lnTo>
                <a:lnTo>
                  <a:pt x="14418" y="512"/>
                </a:lnTo>
                <a:lnTo>
                  <a:pt x="14053" y="342"/>
                </a:lnTo>
                <a:lnTo>
                  <a:pt x="13639" y="196"/>
                </a:lnTo>
                <a:lnTo>
                  <a:pt x="13225" y="74"/>
                </a:lnTo>
                <a:lnTo>
                  <a:pt x="12811" y="25"/>
                </a:lnTo>
                <a:lnTo>
                  <a:pt x="12373" y="1"/>
                </a:lnTo>
                <a:lnTo>
                  <a:pt x="12373" y="1"/>
                </a:lnTo>
                <a:close/>
              </a:path>
            </a:pathLst>
          </a:custGeom>
          <a:noFill/>
          <a:ln w="9525" cap="rnd"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endParaRPr sz="2400" dirty="0">
              <a:latin typeface="Roboto Light" panose="02000000000000000000" pitchFamily="2" charset="0"/>
            </a:endParaRPr>
          </a:p>
        </p:txBody>
      </p:sp>
      <p:sp>
        <p:nvSpPr>
          <p:cNvPr id="448" name="Google Shape;448;p38"/>
          <p:cNvSpPr txBox="1">
            <a:spLocks noGrp="1"/>
          </p:cNvSpPr>
          <p:nvPr>
            <p:ph type="sldNum" idx="12"/>
          </p:nvPr>
        </p:nvSpPr>
        <p:spPr>
          <a:xfrm>
            <a:off x="-68067" y="6425867"/>
            <a:ext cx="465600" cy="432000"/>
          </a:xfrm>
          <a:prstGeom prst="rect">
            <a:avLst/>
          </a:prstGeom>
        </p:spPr>
        <p:txBody>
          <a:bodyPr spcFirstLastPara="1" vert="horz" wrap="square" lIns="121900" tIns="121900" rIns="121900" bIns="121900" rtlCol="0" anchor="t" anchorCtr="0">
            <a:noAutofit/>
          </a:bodyPr>
          <a:lstStyle/>
          <a:p>
            <a:fld id="{00000000-1234-1234-1234-123412341234}" type="slidenum">
              <a:rPr lang="en"/>
              <a:pPr/>
              <a:t>31</a:t>
            </a:fld>
            <a:endParaRPr/>
          </a:p>
        </p:txBody>
      </p:sp>
      <p:sp>
        <p:nvSpPr>
          <p:cNvPr id="2" name="TextBox 1"/>
          <p:cNvSpPr txBox="1"/>
          <p:nvPr/>
        </p:nvSpPr>
        <p:spPr>
          <a:xfrm>
            <a:off x="397533" y="297735"/>
            <a:ext cx="5923804" cy="646331"/>
          </a:xfrm>
          <a:prstGeom prst="rect">
            <a:avLst/>
          </a:prstGeom>
          <a:noFill/>
        </p:spPr>
        <p:txBody>
          <a:bodyPr wrap="square" rtlCol="0">
            <a:spAutoFit/>
          </a:bodyPr>
          <a:lstStyle/>
          <a:p>
            <a:r>
              <a:rPr lang="en-US" sz="3600" dirty="0">
                <a:solidFill>
                  <a:schemeClr val="bg1"/>
                </a:solidFill>
                <a:latin typeface="Roboto Slab" panose="020B0604020202020204" charset="0"/>
                <a:ea typeface="Roboto Slab" panose="020B0604020202020204" charset="0"/>
              </a:rPr>
              <a:t>Distribution of variables</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4545" y="1318993"/>
            <a:ext cx="11199998" cy="5230538"/>
          </a:xfrm>
          <a:prstGeom prst="rect">
            <a:avLst/>
          </a:prstGeom>
        </p:spPr>
      </p:pic>
    </p:spTree>
    <p:extLst>
      <p:ext uri="{BB962C8B-B14F-4D97-AF65-F5344CB8AC3E}">
        <p14:creationId xmlns:p14="http://schemas.microsoft.com/office/powerpoint/2010/main" val="38358783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446" name="Google Shape;446;p38"/>
          <p:cNvSpPr txBox="1">
            <a:spLocks noGrp="1"/>
          </p:cNvSpPr>
          <p:nvPr>
            <p:ph type="body" idx="1"/>
          </p:nvPr>
        </p:nvSpPr>
        <p:spPr>
          <a:xfrm>
            <a:off x="992003" y="1393434"/>
            <a:ext cx="10054400" cy="3605600"/>
          </a:xfrm>
          <a:prstGeom prst="rect">
            <a:avLst/>
          </a:prstGeom>
        </p:spPr>
        <p:txBody>
          <a:bodyPr spcFirstLastPara="1" vert="horz" wrap="square" lIns="121900" tIns="121900" rIns="121900" bIns="121900" rtlCol="0" anchor="t" anchorCtr="0">
            <a:noAutofit/>
          </a:bodyPr>
          <a:lstStyle/>
          <a:p>
            <a:pPr marL="0" indent="0">
              <a:buNone/>
            </a:pPr>
            <a:endParaRPr sz="3200" dirty="0"/>
          </a:p>
        </p:txBody>
      </p:sp>
      <p:sp>
        <p:nvSpPr>
          <p:cNvPr id="448" name="Google Shape;448;p38"/>
          <p:cNvSpPr txBox="1">
            <a:spLocks noGrp="1"/>
          </p:cNvSpPr>
          <p:nvPr>
            <p:ph type="sldNum" idx="12"/>
          </p:nvPr>
        </p:nvSpPr>
        <p:spPr>
          <a:xfrm>
            <a:off x="-68067" y="6425867"/>
            <a:ext cx="465600" cy="432000"/>
          </a:xfrm>
          <a:prstGeom prst="rect">
            <a:avLst/>
          </a:prstGeom>
        </p:spPr>
        <p:txBody>
          <a:bodyPr spcFirstLastPara="1" vert="horz" wrap="square" lIns="121900" tIns="121900" rIns="121900" bIns="121900" rtlCol="0" anchor="t" anchorCtr="0">
            <a:noAutofit/>
          </a:bodyPr>
          <a:lstStyle/>
          <a:p>
            <a:fld id="{00000000-1234-1234-1234-123412341234}" type="slidenum">
              <a:rPr lang="en"/>
              <a:pPr/>
              <a:t>32</a:t>
            </a:fld>
            <a:endParaRP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8925" y="1215470"/>
            <a:ext cx="10679289" cy="5157249"/>
          </a:xfrm>
          <a:prstGeom prst="rect">
            <a:avLst/>
          </a:prstGeom>
        </p:spPr>
      </p:pic>
      <p:sp>
        <p:nvSpPr>
          <p:cNvPr id="10" name="TextBox 9"/>
          <p:cNvSpPr txBox="1"/>
          <p:nvPr/>
        </p:nvSpPr>
        <p:spPr>
          <a:xfrm>
            <a:off x="397533" y="297735"/>
            <a:ext cx="5923804" cy="646331"/>
          </a:xfrm>
          <a:prstGeom prst="rect">
            <a:avLst/>
          </a:prstGeom>
          <a:noFill/>
        </p:spPr>
        <p:txBody>
          <a:bodyPr wrap="square" rtlCol="0">
            <a:spAutoFit/>
          </a:bodyPr>
          <a:lstStyle/>
          <a:p>
            <a:r>
              <a:rPr lang="en-US" sz="3600" dirty="0">
                <a:solidFill>
                  <a:schemeClr val="bg1"/>
                </a:solidFill>
                <a:latin typeface="Roboto Slab" panose="020B0604020202020204" charset="0"/>
                <a:ea typeface="Roboto Slab" panose="020B0604020202020204" charset="0"/>
              </a:rPr>
              <a:t>Distribution of variables</a:t>
            </a:r>
          </a:p>
        </p:txBody>
      </p:sp>
    </p:spTree>
    <p:extLst>
      <p:ext uri="{BB962C8B-B14F-4D97-AF65-F5344CB8AC3E}">
        <p14:creationId xmlns:p14="http://schemas.microsoft.com/office/powerpoint/2010/main" val="8865216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446" name="Google Shape;446;p38"/>
          <p:cNvSpPr txBox="1">
            <a:spLocks noGrp="1"/>
          </p:cNvSpPr>
          <p:nvPr>
            <p:ph type="body" idx="1"/>
          </p:nvPr>
        </p:nvSpPr>
        <p:spPr>
          <a:xfrm>
            <a:off x="992003" y="1393434"/>
            <a:ext cx="10054400" cy="3605600"/>
          </a:xfrm>
          <a:prstGeom prst="rect">
            <a:avLst/>
          </a:prstGeom>
        </p:spPr>
        <p:txBody>
          <a:bodyPr spcFirstLastPara="1" vert="horz" wrap="square" lIns="121900" tIns="121900" rIns="121900" bIns="121900" rtlCol="0" anchor="t" anchorCtr="0">
            <a:noAutofit/>
          </a:bodyPr>
          <a:lstStyle/>
          <a:p>
            <a:pPr marL="0" indent="0">
              <a:buNone/>
            </a:pPr>
            <a:endParaRPr sz="3200" dirty="0"/>
          </a:p>
        </p:txBody>
      </p:sp>
      <p:sp>
        <p:nvSpPr>
          <p:cNvPr id="448" name="Google Shape;448;p38"/>
          <p:cNvSpPr txBox="1">
            <a:spLocks noGrp="1"/>
          </p:cNvSpPr>
          <p:nvPr>
            <p:ph type="sldNum" idx="12"/>
          </p:nvPr>
        </p:nvSpPr>
        <p:spPr>
          <a:xfrm>
            <a:off x="-68067" y="6425867"/>
            <a:ext cx="465600" cy="432000"/>
          </a:xfrm>
          <a:prstGeom prst="rect">
            <a:avLst/>
          </a:prstGeom>
        </p:spPr>
        <p:txBody>
          <a:bodyPr spcFirstLastPara="1" vert="horz" wrap="square" lIns="121900" tIns="121900" rIns="121900" bIns="121900" rtlCol="0" anchor="t" anchorCtr="0">
            <a:noAutofit/>
          </a:bodyPr>
          <a:lstStyle/>
          <a:p>
            <a:fld id="{00000000-1234-1234-1234-123412341234}" type="slidenum">
              <a:rPr lang="en"/>
              <a:pPr/>
              <a:t>33</a:t>
            </a:fld>
            <a:endParaRP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6307" y="1215470"/>
            <a:ext cx="11283075" cy="5255732"/>
          </a:xfrm>
          <a:prstGeom prst="rect">
            <a:avLst/>
          </a:prstGeom>
        </p:spPr>
      </p:pic>
      <p:sp>
        <p:nvSpPr>
          <p:cNvPr id="10" name="TextBox 9"/>
          <p:cNvSpPr txBox="1"/>
          <p:nvPr/>
        </p:nvSpPr>
        <p:spPr>
          <a:xfrm>
            <a:off x="397533" y="297735"/>
            <a:ext cx="5923804" cy="646331"/>
          </a:xfrm>
          <a:prstGeom prst="rect">
            <a:avLst/>
          </a:prstGeom>
          <a:noFill/>
        </p:spPr>
        <p:txBody>
          <a:bodyPr wrap="square" rtlCol="0">
            <a:spAutoFit/>
          </a:bodyPr>
          <a:lstStyle/>
          <a:p>
            <a:r>
              <a:rPr lang="en-US" sz="3600" dirty="0">
                <a:solidFill>
                  <a:schemeClr val="bg1"/>
                </a:solidFill>
                <a:latin typeface="Roboto Slab" panose="020B0604020202020204" charset="0"/>
                <a:ea typeface="Roboto Slab" panose="020B0604020202020204" charset="0"/>
              </a:rPr>
              <a:t>Distribution of variables</a:t>
            </a:r>
          </a:p>
        </p:txBody>
      </p:sp>
    </p:spTree>
    <p:extLst>
      <p:ext uri="{BB962C8B-B14F-4D97-AF65-F5344CB8AC3E}">
        <p14:creationId xmlns:p14="http://schemas.microsoft.com/office/powerpoint/2010/main" val="100101984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446" name="Google Shape;446;p38"/>
          <p:cNvSpPr txBox="1">
            <a:spLocks noGrp="1"/>
          </p:cNvSpPr>
          <p:nvPr>
            <p:ph type="body" idx="1"/>
          </p:nvPr>
        </p:nvSpPr>
        <p:spPr>
          <a:xfrm>
            <a:off x="992003" y="1393434"/>
            <a:ext cx="10054400" cy="3605600"/>
          </a:xfrm>
          <a:prstGeom prst="rect">
            <a:avLst/>
          </a:prstGeom>
        </p:spPr>
        <p:txBody>
          <a:bodyPr spcFirstLastPara="1" vert="horz" wrap="square" lIns="121900" tIns="121900" rIns="121900" bIns="121900" rtlCol="0" anchor="t" anchorCtr="0">
            <a:noAutofit/>
          </a:bodyPr>
          <a:lstStyle/>
          <a:p>
            <a:pPr marL="0" indent="0">
              <a:buNone/>
            </a:pPr>
            <a:endParaRPr sz="3200" dirty="0"/>
          </a:p>
        </p:txBody>
      </p:sp>
      <p:sp>
        <p:nvSpPr>
          <p:cNvPr id="448" name="Google Shape;448;p38"/>
          <p:cNvSpPr txBox="1">
            <a:spLocks noGrp="1"/>
          </p:cNvSpPr>
          <p:nvPr>
            <p:ph type="sldNum" idx="12"/>
          </p:nvPr>
        </p:nvSpPr>
        <p:spPr>
          <a:xfrm>
            <a:off x="-68067" y="6425867"/>
            <a:ext cx="465600" cy="432000"/>
          </a:xfrm>
          <a:prstGeom prst="rect">
            <a:avLst/>
          </a:prstGeom>
        </p:spPr>
        <p:txBody>
          <a:bodyPr spcFirstLastPara="1" vert="horz" wrap="square" lIns="121900" tIns="121900" rIns="121900" bIns="121900" rtlCol="0" anchor="t" anchorCtr="0">
            <a:noAutofit/>
          </a:bodyPr>
          <a:lstStyle/>
          <a:p>
            <a:fld id="{00000000-1234-1234-1234-123412341234}" type="slidenum">
              <a:rPr lang="en"/>
              <a:pPr/>
              <a:t>34</a:t>
            </a:fld>
            <a:endParaRP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2417" y="1334327"/>
            <a:ext cx="11283075" cy="5307540"/>
          </a:xfrm>
          <a:prstGeom prst="rect">
            <a:avLst/>
          </a:prstGeom>
        </p:spPr>
      </p:pic>
      <p:sp>
        <p:nvSpPr>
          <p:cNvPr id="10" name="TextBox 9"/>
          <p:cNvSpPr txBox="1"/>
          <p:nvPr/>
        </p:nvSpPr>
        <p:spPr>
          <a:xfrm>
            <a:off x="397533" y="297735"/>
            <a:ext cx="5923804" cy="646331"/>
          </a:xfrm>
          <a:prstGeom prst="rect">
            <a:avLst/>
          </a:prstGeom>
          <a:noFill/>
        </p:spPr>
        <p:txBody>
          <a:bodyPr wrap="square" rtlCol="0">
            <a:spAutoFit/>
          </a:bodyPr>
          <a:lstStyle/>
          <a:p>
            <a:r>
              <a:rPr lang="en-US" sz="3600" dirty="0">
                <a:solidFill>
                  <a:schemeClr val="bg1"/>
                </a:solidFill>
                <a:latin typeface="Roboto Slab" panose="020B0604020202020204" charset="0"/>
                <a:ea typeface="Roboto Slab" panose="020B0604020202020204" charset="0"/>
              </a:rPr>
              <a:t>Distribution of variables</a:t>
            </a:r>
          </a:p>
        </p:txBody>
      </p:sp>
    </p:spTree>
    <p:extLst>
      <p:ext uri="{BB962C8B-B14F-4D97-AF65-F5344CB8AC3E}">
        <p14:creationId xmlns:p14="http://schemas.microsoft.com/office/powerpoint/2010/main" val="67296203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448" name="Google Shape;448;p38"/>
          <p:cNvSpPr txBox="1">
            <a:spLocks noGrp="1"/>
          </p:cNvSpPr>
          <p:nvPr>
            <p:ph type="sldNum" idx="12"/>
          </p:nvPr>
        </p:nvSpPr>
        <p:spPr>
          <a:xfrm>
            <a:off x="-68067" y="6425867"/>
            <a:ext cx="465600" cy="432000"/>
          </a:xfrm>
          <a:prstGeom prst="rect">
            <a:avLst/>
          </a:prstGeom>
        </p:spPr>
        <p:txBody>
          <a:bodyPr spcFirstLastPara="1" vert="horz" wrap="square" lIns="121900" tIns="121900" rIns="121900" bIns="121900" rtlCol="0" anchor="t" anchorCtr="0">
            <a:noAutofit/>
          </a:bodyPr>
          <a:lstStyle/>
          <a:p>
            <a:fld id="{00000000-1234-1234-1234-123412341234}" type="slidenum">
              <a:rPr lang="en"/>
              <a:pPr/>
              <a:t>35</a:t>
            </a:fld>
            <a:endParaRPr/>
          </a:p>
        </p:txBody>
      </p:sp>
      <p:sp>
        <p:nvSpPr>
          <p:cNvPr id="10" name="TextBox 9"/>
          <p:cNvSpPr txBox="1"/>
          <p:nvPr/>
        </p:nvSpPr>
        <p:spPr>
          <a:xfrm>
            <a:off x="284643" y="335277"/>
            <a:ext cx="7730467" cy="646331"/>
          </a:xfrm>
          <a:prstGeom prst="rect">
            <a:avLst/>
          </a:prstGeom>
          <a:noFill/>
        </p:spPr>
        <p:txBody>
          <a:bodyPr wrap="square" rtlCol="0">
            <a:spAutoFit/>
          </a:bodyPr>
          <a:lstStyle/>
          <a:p>
            <a:r>
              <a:rPr lang="vi-VN" sz="3600" dirty="0">
                <a:solidFill>
                  <a:schemeClr val="bg1"/>
                </a:solidFill>
                <a:latin typeface="Roboto Slab" panose="020B0604020202020204" charset="0"/>
                <a:ea typeface="Roboto Slab" panose="020B0604020202020204" charset="0"/>
              </a:rPr>
              <a:t>Correlation coefficient heatmap</a:t>
            </a:r>
            <a:endParaRPr lang="en-US" sz="3600" dirty="0">
              <a:solidFill>
                <a:schemeClr val="bg1"/>
              </a:solidFill>
              <a:latin typeface="Roboto Slab" panose="020B0604020202020204" charset="0"/>
              <a:ea typeface="Roboto Slab" panose="020B0604020202020204" charset="0"/>
            </a:endParaRP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6113" y="1240135"/>
            <a:ext cx="9903585" cy="5401732"/>
          </a:xfrm>
          <a:prstGeom prst="rect">
            <a:avLst/>
          </a:prstGeom>
        </p:spPr>
      </p:pic>
    </p:spTree>
    <p:extLst>
      <p:ext uri="{BB962C8B-B14F-4D97-AF65-F5344CB8AC3E}">
        <p14:creationId xmlns:p14="http://schemas.microsoft.com/office/powerpoint/2010/main" val="333688181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15547" y="1128889"/>
            <a:ext cx="6645551" cy="5296978"/>
          </a:xfrm>
          <a:prstGeom prst="rect">
            <a:avLst/>
          </a:prstGeom>
        </p:spPr>
      </p:pic>
      <p:sp>
        <p:nvSpPr>
          <p:cNvPr id="448" name="Google Shape;448;p38"/>
          <p:cNvSpPr txBox="1">
            <a:spLocks noGrp="1"/>
          </p:cNvSpPr>
          <p:nvPr>
            <p:ph type="sldNum" idx="12"/>
          </p:nvPr>
        </p:nvSpPr>
        <p:spPr>
          <a:xfrm>
            <a:off x="-68067" y="6425867"/>
            <a:ext cx="465600" cy="432000"/>
          </a:xfrm>
          <a:prstGeom prst="rect">
            <a:avLst/>
          </a:prstGeom>
        </p:spPr>
        <p:txBody>
          <a:bodyPr spcFirstLastPara="1" vert="horz" wrap="square" lIns="121900" tIns="121900" rIns="121900" bIns="121900" rtlCol="0" anchor="t" anchorCtr="0">
            <a:noAutofit/>
          </a:bodyPr>
          <a:lstStyle/>
          <a:p>
            <a:fld id="{00000000-1234-1234-1234-123412341234}" type="slidenum">
              <a:rPr lang="en"/>
              <a:pPr/>
              <a:t>36</a:t>
            </a:fld>
            <a:endParaRPr/>
          </a:p>
        </p:txBody>
      </p:sp>
      <p:sp>
        <p:nvSpPr>
          <p:cNvPr id="2" name="TextBox 1"/>
          <p:cNvSpPr txBox="1"/>
          <p:nvPr/>
        </p:nvSpPr>
        <p:spPr>
          <a:xfrm>
            <a:off x="259398" y="249523"/>
            <a:ext cx="6449319" cy="646331"/>
          </a:xfrm>
          <a:prstGeom prst="rect">
            <a:avLst/>
          </a:prstGeom>
          <a:noFill/>
        </p:spPr>
        <p:txBody>
          <a:bodyPr wrap="square" rtlCol="0">
            <a:spAutoFit/>
          </a:bodyPr>
          <a:lstStyle/>
          <a:p>
            <a:r>
              <a:rPr lang="en-US" sz="3600" dirty="0">
                <a:solidFill>
                  <a:schemeClr val="bg1"/>
                </a:solidFill>
                <a:latin typeface="Roboto Slab" panose="020B0604020202020204" charset="0"/>
                <a:ea typeface="Roboto Slab" panose="020B0604020202020204" charset="0"/>
              </a:rPr>
              <a:t>Result evaluation</a:t>
            </a:r>
          </a:p>
        </p:txBody>
      </p:sp>
      <p:sp>
        <p:nvSpPr>
          <p:cNvPr id="5" name="Rectangle 4"/>
          <p:cNvSpPr/>
          <p:nvPr/>
        </p:nvSpPr>
        <p:spPr>
          <a:xfrm>
            <a:off x="564446" y="1648724"/>
            <a:ext cx="4651022" cy="3831818"/>
          </a:xfrm>
          <a:prstGeom prst="rect">
            <a:avLst/>
          </a:prstGeom>
        </p:spPr>
        <p:txBody>
          <a:bodyPr wrap="square">
            <a:spAutoFit/>
          </a:bodyPr>
          <a:lstStyle/>
          <a:p>
            <a:pPr>
              <a:lnSpc>
                <a:spcPct val="150000"/>
              </a:lnSpc>
            </a:pPr>
            <a:r>
              <a:rPr lang="en-US" dirty="0"/>
              <a:t>The model's plausibility is partially reflected in the Top of the Most Important Lists. Here we have:</a:t>
            </a:r>
          </a:p>
          <a:p>
            <a:pPr>
              <a:lnSpc>
                <a:spcPct val="150000"/>
              </a:lnSpc>
            </a:pPr>
            <a:r>
              <a:rPr lang="en-US" dirty="0"/>
              <a:t>Group data related to call frequency during office hours.</a:t>
            </a:r>
          </a:p>
          <a:p>
            <a:pPr>
              <a:lnSpc>
                <a:spcPct val="150000"/>
              </a:lnSpc>
            </a:pPr>
            <a:r>
              <a:rPr lang="en-US" dirty="0"/>
              <a:t>Group of data related to the frequency of telecommunications advances.</a:t>
            </a:r>
          </a:p>
          <a:p>
            <a:pPr>
              <a:lnSpc>
                <a:spcPct val="150000"/>
              </a:lnSpc>
            </a:pPr>
            <a:r>
              <a:rPr lang="en-US" dirty="0"/>
              <a:t>Groups are concerned with the subscriber's two-way interactions.</a:t>
            </a:r>
          </a:p>
        </p:txBody>
      </p:sp>
    </p:spTree>
    <p:extLst>
      <p:ext uri="{BB962C8B-B14F-4D97-AF65-F5344CB8AC3E}">
        <p14:creationId xmlns:p14="http://schemas.microsoft.com/office/powerpoint/2010/main" val="132374410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448" name="Google Shape;448;p38"/>
          <p:cNvSpPr txBox="1">
            <a:spLocks noGrp="1"/>
          </p:cNvSpPr>
          <p:nvPr>
            <p:ph type="sldNum" idx="12"/>
          </p:nvPr>
        </p:nvSpPr>
        <p:spPr>
          <a:xfrm>
            <a:off x="-68067" y="6425867"/>
            <a:ext cx="465600" cy="432000"/>
          </a:xfrm>
          <a:prstGeom prst="rect">
            <a:avLst/>
          </a:prstGeom>
        </p:spPr>
        <p:txBody>
          <a:bodyPr spcFirstLastPara="1" vert="horz" wrap="square" lIns="121900" tIns="121900" rIns="121900" bIns="121900" rtlCol="0" anchor="t" anchorCtr="0">
            <a:noAutofit/>
          </a:bodyPr>
          <a:lstStyle/>
          <a:p>
            <a:fld id="{00000000-1234-1234-1234-123412341234}" type="slidenum">
              <a:rPr lang="en"/>
              <a:pPr/>
              <a:t>37</a:t>
            </a:fld>
            <a:endParaRP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8811" y="1668395"/>
            <a:ext cx="9132982" cy="3521209"/>
          </a:xfrm>
          <a:prstGeom prst="rect">
            <a:avLst/>
          </a:prstGeom>
        </p:spPr>
      </p:pic>
      <p:sp>
        <p:nvSpPr>
          <p:cNvPr id="4" name="TextBox 3"/>
          <p:cNvSpPr txBox="1"/>
          <p:nvPr/>
        </p:nvSpPr>
        <p:spPr>
          <a:xfrm>
            <a:off x="877814" y="5718537"/>
            <a:ext cx="10682008" cy="646331"/>
          </a:xfrm>
          <a:prstGeom prst="rect">
            <a:avLst/>
          </a:prstGeom>
          <a:noFill/>
          <a:ln>
            <a:solidFill>
              <a:srgbClr val="3B8D61"/>
            </a:solidFill>
            <a:prstDash val="dash"/>
          </a:ln>
        </p:spPr>
        <p:style>
          <a:lnRef idx="2">
            <a:schemeClr val="accent4"/>
          </a:lnRef>
          <a:fillRef idx="1">
            <a:schemeClr val="lt1"/>
          </a:fillRef>
          <a:effectRef idx="0">
            <a:schemeClr val="accent4"/>
          </a:effectRef>
          <a:fontRef idx="minor">
            <a:schemeClr val="dk1"/>
          </a:fontRef>
        </p:style>
        <p:txBody>
          <a:bodyPr wrap="square" rtlCol="0">
            <a:spAutoFit/>
          </a:bodyPr>
          <a:lstStyle/>
          <a:p>
            <a:r>
              <a:rPr lang="en-US" dirty="0">
                <a:latin typeface="Roboto Light" panose="02000000000000000000" pitchFamily="2" charset="0"/>
              </a:rPr>
              <a:t>The models performed on different train and test sets all give very small standard deviation results, proving the very high stability of these models, because the dataset is large enough.</a:t>
            </a:r>
          </a:p>
        </p:txBody>
      </p:sp>
      <p:sp>
        <p:nvSpPr>
          <p:cNvPr id="10" name="TextBox 9"/>
          <p:cNvSpPr txBox="1"/>
          <p:nvPr/>
        </p:nvSpPr>
        <p:spPr>
          <a:xfrm>
            <a:off x="259398" y="249523"/>
            <a:ext cx="6449319" cy="646331"/>
          </a:xfrm>
          <a:prstGeom prst="rect">
            <a:avLst/>
          </a:prstGeom>
          <a:noFill/>
        </p:spPr>
        <p:txBody>
          <a:bodyPr wrap="square" rtlCol="0">
            <a:spAutoFit/>
          </a:bodyPr>
          <a:lstStyle/>
          <a:p>
            <a:r>
              <a:rPr lang="en-US" sz="3600" dirty="0">
                <a:solidFill>
                  <a:schemeClr val="bg1"/>
                </a:solidFill>
                <a:latin typeface="Roboto Slab" panose="020B0604020202020204" charset="0"/>
                <a:ea typeface="Roboto Slab" panose="020B0604020202020204" charset="0"/>
              </a:rPr>
              <a:t>Result evaluation</a:t>
            </a:r>
          </a:p>
        </p:txBody>
      </p:sp>
    </p:spTree>
    <p:extLst>
      <p:ext uri="{BB962C8B-B14F-4D97-AF65-F5344CB8AC3E}">
        <p14:creationId xmlns:p14="http://schemas.microsoft.com/office/powerpoint/2010/main" val="21288391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448" name="Google Shape;448;p38"/>
          <p:cNvSpPr txBox="1">
            <a:spLocks noGrp="1"/>
          </p:cNvSpPr>
          <p:nvPr>
            <p:ph type="sldNum" idx="12"/>
          </p:nvPr>
        </p:nvSpPr>
        <p:spPr>
          <a:xfrm>
            <a:off x="-68067" y="6425867"/>
            <a:ext cx="465600" cy="432000"/>
          </a:xfrm>
          <a:prstGeom prst="rect">
            <a:avLst/>
          </a:prstGeom>
        </p:spPr>
        <p:txBody>
          <a:bodyPr spcFirstLastPara="1" vert="horz" wrap="square" lIns="121900" tIns="121900" rIns="121900" bIns="121900" rtlCol="0" anchor="t" anchorCtr="0">
            <a:noAutofit/>
          </a:bodyPr>
          <a:lstStyle/>
          <a:p>
            <a:fld id="{00000000-1234-1234-1234-123412341234}" type="slidenum">
              <a:rPr lang="en"/>
              <a:pPr/>
              <a:t>4</a:t>
            </a:fld>
            <a:endParaRPr/>
          </a:p>
        </p:txBody>
      </p:sp>
      <p:sp>
        <p:nvSpPr>
          <p:cNvPr id="8" name="Google Shape;445;p38"/>
          <p:cNvSpPr txBox="1">
            <a:spLocks noGrp="1"/>
          </p:cNvSpPr>
          <p:nvPr>
            <p:ph type="title"/>
          </p:nvPr>
        </p:nvSpPr>
        <p:spPr>
          <a:xfrm>
            <a:off x="992003" y="199697"/>
            <a:ext cx="3513089" cy="241738"/>
          </a:xfrm>
          <a:prstGeom prst="rect">
            <a:avLst/>
          </a:prstGeom>
        </p:spPr>
        <p:txBody>
          <a:bodyPr spcFirstLastPara="1" vert="horz" wrap="square" lIns="121900" tIns="121900" rIns="121900" bIns="121900" rtlCol="0" anchor="ctr" anchorCtr="0">
            <a:noAutofit/>
          </a:bodyPr>
          <a:lstStyle/>
          <a:p>
            <a:endParaRPr sz="1800" dirty="0">
              <a:solidFill>
                <a:schemeClr val="bg1"/>
              </a:solidFill>
              <a:latin typeface="Roboto Slab" panose="020B0604020202020204" charset="0"/>
              <a:ea typeface="Roboto Slab" panose="020B0604020202020204" charset="0"/>
            </a:endParaRPr>
          </a:p>
        </p:txBody>
      </p:sp>
      <p:sp>
        <p:nvSpPr>
          <p:cNvPr id="9" name="TextBox 8"/>
          <p:cNvSpPr txBox="1"/>
          <p:nvPr/>
        </p:nvSpPr>
        <p:spPr>
          <a:xfrm>
            <a:off x="992003" y="441434"/>
            <a:ext cx="5923804" cy="646331"/>
          </a:xfrm>
          <a:prstGeom prst="rect">
            <a:avLst/>
          </a:prstGeom>
          <a:noFill/>
        </p:spPr>
        <p:txBody>
          <a:bodyPr wrap="square" rtlCol="0">
            <a:spAutoFit/>
          </a:bodyPr>
          <a:lstStyle/>
          <a:p>
            <a:r>
              <a:rPr lang="en-US" sz="3600" dirty="0">
                <a:solidFill>
                  <a:schemeClr val="bg1"/>
                </a:solidFill>
                <a:latin typeface="Roboto Slab" panose="020B0604020202020204" charset="0"/>
                <a:ea typeface="Roboto Slab" panose="020B0604020202020204" charset="0"/>
              </a:rPr>
              <a:t>Current model problem</a:t>
            </a:r>
          </a:p>
        </p:txBody>
      </p:sp>
      <p:cxnSp>
        <p:nvCxnSpPr>
          <p:cNvPr id="10" name="Google Shape;40;p5"/>
          <p:cNvCxnSpPr/>
          <p:nvPr/>
        </p:nvCxnSpPr>
        <p:spPr>
          <a:xfrm flipH="1">
            <a:off x="992004" y="210206"/>
            <a:ext cx="1" cy="725215"/>
          </a:xfrm>
          <a:prstGeom prst="straightConnector1">
            <a:avLst/>
          </a:prstGeom>
          <a:noFill/>
          <a:ln w="9525" cap="flat" cmpd="sng">
            <a:solidFill>
              <a:srgbClr val="18637B"/>
            </a:solidFill>
            <a:prstDash val="solid"/>
            <a:round/>
            <a:headEnd type="none" w="med" len="med"/>
            <a:tailEnd type="none" w="med" len="med"/>
          </a:ln>
        </p:spPr>
      </p:cxnSp>
      <p:grpSp>
        <p:nvGrpSpPr>
          <p:cNvPr id="11" name="Google Shape;828;p40"/>
          <p:cNvGrpSpPr/>
          <p:nvPr/>
        </p:nvGrpSpPr>
        <p:grpSpPr>
          <a:xfrm>
            <a:off x="407088" y="266851"/>
            <a:ext cx="444565" cy="554393"/>
            <a:chOff x="6718575" y="2318625"/>
            <a:chExt cx="256950" cy="407375"/>
          </a:xfrm>
        </p:grpSpPr>
        <p:sp>
          <p:nvSpPr>
            <p:cNvPr id="12" name="Google Shape;829;p40"/>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19050" cap="rnd"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3" name="Google Shape;830;p40"/>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19050" cap="rnd"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4" name="Google Shape;831;p40"/>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9050" cap="rnd"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5" name="Google Shape;832;p40"/>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19050" cap="rnd"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6" name="Google Shape;833;p40"/>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9050" cap="rnd"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7" name="Google Shape;834;p40"/>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19050" cap="rnd"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8" name="Google Shape;835;p40"/>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9050" cap="rnd"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9" name="Google Shape;836;p40"/>
            <p:cNvSpPr/>
            <p:nvPr/>
          </p:nvSpPr>
          <p:spPr>
            <a:xfrm>
              <a:off x="6795900" y="2628550"/>
              <a:ext cx="102300" cy="25"/>
            </a:xfrm>
            <a:custGeom>
              <a:avLst/>
              <a:gdLst/>
              <a:ahLst/>
              <a:cxnLst/>
              <a:rect l="l" t="t" r="r" b="b"/>
              <a:pathLst>
                <a:path w="4092" h="1" fill="none" extrusionOk="0">
                  <a:moveTo>
                    <a:pt x="0" y="1"/>
                  </a:moveTo>
                  <a:lnTo>
                    <a:pt x="4092" y="1"/>
                  </a:lnTo>
                </a:path>
              </a:pathLst>
            </a:custGeom>
            <a:noFill/>
            <a:ln w="19050" cap="rnd"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sp>
        <p:nvSpPr>
          <p:cNvPr id="20" name="Rectangle 19"/>
          <p:cNvSpPr/>
          <p:nvPr/>
        </p:nvSpPr>
        <p:spPr>
          <a:xfrm>
            <a:off x="1046227" y="1267561"/>
            <a:ext cx="5633827" cy="2709768"/>
          </a:xfrm>
          <a:prstGeom prst="rect">
            <a:avLst/>
          </a:prstGeom>
          <a:solidFill>
            <a:srgbClr val="94BF6E"/>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Light" panose="02000000000000000000" pitchFamily="2" charset="0"/>
              <a:ea typeface="Roboto Light" panose="02000000000000000000" pitchFamily="2" charset="0"/>
              <a:cs typeface="Nixie One" panose="020B0604020202020204" charset="0"/>
            </a:endParaRPr>
          </a:p>
        </p:txBody>
      </p:sp>
      <p:grpSp>
        <p:nvGrpSpPr>
          <p:cNvPr id="21" name="Google Shape;596;p40"/>
          <p:cNvGrpSpPr/>
          <p:nvPr/>
        </p:nvGrpSpPr>
        <p:grpSpPr>
          <a:xfrm>
            <a:off x="2364429" y="1602411"/>
            <a:ext cx="427063" cy="727873"/>
            <a:chOff x="3384375" y="2267500"/>
            <a:chExt cx="203375" cy="507825"/>
          </a:xfrm>
          <a:solidFill>
            <a:srgbClr val="165751"/>
          </a:solidFill>
        </p:grpSpPr>
        <p:sp>
          <p:nvSpPr>
            <p:cNvPr id="22" name="Google Shape;597;p40"/>
            <p:cNvSpPr/>
            <p:nvPr/>
          </p:nvSpPr>
          <p:spPr>
            <a:xfrm>
              <a:off x="3384375" y="2373425"/>
              <a:ext cx="203375" cy="401900"/>
            </a:xfrm>
            <a:custGeom>
              <a:avLst/>
              <a:gdLst/>
              <a:ahLst/>
              <a:cxnLst/>
              <a:rect l="l" t="t" r="r" b="b"/>
              <a:pathLst>
                <a:path w="8135" h="16076" fill="none" extrusionOk="0">
                  <a:moveTo>
                    <a:pt x="4896" y="1"/>
                  </a:moveTo>
                  <a:lnTo>
                    <a:pt x="4896" y="1"/>
                  </a:lnTo>
                  <a:lnTo>
                    <a:pt x="4701" y="74"/>
                  </a:lnTo>
                  <a:lnTo>
                    <a:pt x="4506" y="147"/>
                  </a:lnTo>
                  <a:lnTo>
                    <a:pt x="4287" y="196"/>
                  </a:lnTo>
                  <a:lnTo>
                    <a:pt x="4068" y="196"/>
                  </a:lnTo>
                  <a:lnTo>
                    <a:pt x="4068" y="196"/>
                  </a:lnTo>
                  <a:lnTo>
                    <a:pt x="3848" y="196"/>
                  </a:lnTo>
                  <a:lnTo>
                    <a:pt x="3654" y="147"/>
                  </a:lnTo>
                  <a:lnTo>
                    <a:pt x="3434" y="98"/>
                  </a:lnTo>
                  <a:lnTo>
                    <a:pt x="3240" y="1"/>
                  </a:lnTo>
                  <a:lnTo>
                    <a:pt x="3240" y="1"/>
                  </a:lnTo>
                  <a:lnTo>
                    <a:pt x="2996" y="50"/>
                  </a:lnTo>
                  <a:lnTo>
                    <a:pt x="2777" y="98"/>
                  </a:lnTo>
                  <a:lnTo>
                    <a:pt x="2558" y="171"/>
                  </a:lnTo>
                  <a:lnTo>
                    <a:pt x="2363" y="269"/>
                  </a:lnTo>
                  <a:lnTo>
                    <a:pt x="2168" y="366"/>
                  </a:lnTo>
                  <a:lnTo>
                    <a:pt x="1973" y="464"/>
                  </a:lnTo>
                  <a:lnTo>
                    <a:pt x="1803" y="585"/>
                  </a:lnTo>
                  <a:lnTo>
                    <a:pt x="1632" y="731"/>
                  </a:lnTo>
                  <a:lnTo>
                    <a:pt x="1486" y="878"/>
                  </a:lnTo>
                  <a:lnTo>
                    <a:pt x="1340" y="1024"/>
                  </a:lnTo>
                  <a:lnTo>
                    <a:pt x="1072" y="1365"/>
                  </a:lnTo>
                  <a:lnTo>
                    <a:pt x="853" y="1779"/>
                  </a:lnTo>
                  <a:lnTo>
                    <a:pt x="658" y="2193"/>
                  </a:lnTo>
                  <a:lnTo>
                    <a:pt x="488" y="2680"/>
                  </a:lnTo>
                  <a:lnTo>
                    <a:pt x="341" y="3167"/>
                  </a:lnTo>
                  <a:lnTo>
                    <a:pt x="244" y="3727"/>
                  </a:lnTo>
                  <a:lnTo>
                    <a:pt x="147" y="4287"/>
                  </a:lnTo>
                  <a:lnTo>
                    <a:pt x="73" y="4896"/>
                  </a:lnTo>
                  <a:lnTo>
                    <a:pt x="49" y="5529"/>
                  </a:lnTo>
                  <a:lnTo>
                    <a:pt x="25" y="6187"/>
                  </a:lnTo>
                  <a:lnTo>
                    <a:pt x="0" y="6869"/>
                  </a:lnTo>
                  <a:lnTo>
                    <a:pt x="0" y="6869"/>
                  </a:lnTo>
                  <a:lnTo>
                    <a:pt x="25" y="7015"/>
                  </a:lnTo>
                  <a:lnTo>
                    <a:pt x="49" y="7161"/>
                  </a:lnTo>
                  <a:lnTo>
                    <a:pt x="98" y="7307"/>
                  </a:lnTo>
                  <a:lnTo>
                    <a:pt x="171" y="7405"/>
                  </a:lnTo>
                  <a:lnTo>
                    <a:pt x="268" y="7502"/>
                  </a:lnTo>
                  <a:lnTo>
                    <a:pt x="390" y="7575"/>
                  </a:lnTo>
                  <a:lnTo>
                    <a:pt x="512" y="7624"/>
                  </a:lnTo>
                  <a:lnTo>
                    <a:pt x="658" y="7648"/>
                  </a:lnTo>
                  <a:lnTo>
                    <a:pt x="658" y="7648"/>
                  </a:lnTo>
                  <a:lnTo>
                    <a:pt x="804" y="7624"/>
                  </a:lnTo>
                  <a:lnTo>
                    <a:pt x="926" y="7575"/>
                  </a:lnTo>
                  <a:lnTo>
                    <a:pt x="1048" y="7502"/>
                  </a:lnTo>
                  <a:lnTo>
                    <a:pt x="1145" y="7405"/>
                  </a:lnTo>
                  <a:lnTo>
                    <a:pt x="1218" y="7307"/>
                  </a:lnTo>
                  <a:lnTo>
                    <a:pt x="1267" y="7161"/>
                  </a:lnTo>
                  <a:lnTo>
                    <a:pt x="1291" y="7015"/>
                  </a:lnTo>
                  <a:lnTo>
                    <a:pt x="1316" y="6869"/>
                  </a:lnTo>
                  <a:lnTo>
                    <a:pt x="1316" y="6869"/>
                  </a:lnTo>
                  <a:lnTo>
                    <a:pt x="1340" y="6260"/>
                  </a:lnTo>
                  <a:lnTo>
                    <a:pt x="1413" y="5554"/>
                  </a:lnTo>
                  <a:lnTo>
                    <a:pt x="1510" y="4847"/>
                  </a:lnTo>
                  <a:lnTo>
                    <a:pt x="1632" y="4141"/>
                  </a:lnTo>
                  <a:lnTo>
                    <a:pt x="1754" y="3532"/>
                  </a:lnTo>
                  <a:lnTo>
                    <a:pt x="1876" y="3021"/>
                  </a:lnTo>
                  <a:lnTo>
                    <a:pt x="1998" y="2680"/>
                  </a:lnTo>
                  <a:lnTo>
                    <a:pt x="2046" y="2607"/>
                  </a:lnTo>
                  <a:lnTo>
                    <a:pt x="2095" y="2582"/>
                  </a:lnTo>
                  <a:lnTo>
                    <a:pt x="2095" y="2582"/>
                  </a:lnTo>
                  <a:lnTo>
                    <a:pt x="2095" y="2631"/>
                  </a:lnTo>
                  <a:lnTo>
                    <a:pt x="2119" y="2729"/>
                  </a:lnTo>
                  <a:lnTo>
                    <a:pt x="2119" y="3143"/>
                  </a:lnTo>
                  <a:lnTo>
                    <a:pt x="2071" y="4555"/>
                  </a:lnTo>
                  <a:lnTo>
                    <a:pt x="1949" y="6577"/>
                  </a:lnTo>
                  <a:lnTo>
                    <a:pt x="1827" y="8842"/>
                  </a:lnTo>
                  <a:lnTo>
                    <a:pt x="1535" y="13128"/>
                  </a:lnTo>
                  <a:lnTo>
                    <a:pt x="1389" y="15077"/>
                  </a:lnTo>
                  <a:lnTo>
                    <a:pt x="1389" y="15077"/>
                  </a:lnTo>
                  <a:lnTo>
                    <a:pt x="1389" y="15247"/>
                  </a:lnTo>
                  <a:lnTo>
                    <a:pt x="1413" y="15418"/>
                  </a:lnTo>
                  <a:lnTo>
                    <a:pt x="1462" y="15564"/>
                  </a:lnTo>
                  <a:lnTo>
                    <a:pt x="1559" y="15710"/>
                  </a:lnTo>
                  <a:lnTo>
                    <a:pt x="1657" y="15856"/>
                  </a:lnTo>
                  <a:lnTo>
                    <a:pt x="1778" y="15953"/>
                  </a:lnTo>
                  <a:lnTo>
                    <a:pt x="1924" y="16026"/>
                  </a:lnTo>
                  <a:lnTo>
                    <a:pt x="2095" y="16075"/>
                  </a:lnTo>
                  <a:lnTo>
                    <a:pt x="2095" y="16075"/>
                  </a:lnTo>
                  <a:lnTo>
                    <a:pt x="2217" y="16075"/>
                  </a:lnTo>
                  <a:lnTo>
                    <a:pt x="2217" y="16075"/>
                  </a:lnTo>
                  <a:lnTo>
                    <a:pt x="2387" y="16075"/>
                  </a:lnTo>
                  <a:lnTo>
                    <a:pt x="2509" y="16026"/>
                  </a:lnTo>
                  <a:lnTo>
                    <a:pt x="2655" y="15953"/>
                  </a:lnTo>
                  <a:lnTo>
                    <a:pt x="2777" y="15880"/>
                  </a:lnTo>
                  <a:lnTo>
                    <a:pt x="2874" y="15758"/>
                  </a:lnTo>
                  <a:lnTo>
                    <a:pt x="2947" y="15637"/>
                  </a:lnTo>
                  <a:lnTo>
                    <a:pt x="3020" y="15491"/>
                  </a:lnTo>
                  <a:lnTo>
                    <a:pt x="3045" y="15344"/>
                  </a:lnTo>
                  <a:lnTo>
                    <a:pt x="3702" y="8525"/>
                  </a:lnTo>
                  <a:lnTo>
                    <a:pt x="3702" y="8525"/>
                  </a:lnTo>
                  <a:lnTo>
                    <a:pt x="3727" y="8452"/>
                  </a:lnTo>
                  <a:lnTo>
                    <a:pt x="3775" y="8330"/>
                  </a:lnTo>
                  <a:lnTo>
                    <a:pt x="3824" y="8282"/>
                  </a:lnTo>
                  <a:lnTo>
                    <a:pt x="3873" y="8208"/>
                  </a:lnTo>
                  <a:lnTo>
                    <a:pt x="3970" y="8184"/>
                  </a:lnTo>
                  <a:lnTo>
                    <a:pt x="4068" y="8160"/>
                  </a:lnTo>
                  <a:lnTo>
                    <a:pt x="4068" y="8160"/>
                  </a:lnTo>
                  <a:lnTo>
                    <a:pt x="4165" y="8184"/>
                  </a:lnTo>
                  <a:lnTo>
                    <a:pt x="4263" y="8208"/>
                  </a:lnTo>
                  <a:lnTo>
                    <a:pt x="4311" y="8282"/>
                  </a:lnTo>
                  <a:lnTo>
                    <a:pt x="4360" y="8330"/>
                  </a:lnTo>
                  <a:lnTo>
                    <a:pt x="4409" y="8452"/>
                  </a:lnTo>
                  <a:lnTo>
                    <a:pt x="4433" y="8525"/>
                  </a:lnTo>
                  <a:lnTo>
                    <a:pt x="5091" y="15344"/>
                  </a:lnTo>
                  <a:lnTo>
                    <a:pt x="5091" y="15344"/>
                  </a:lnTo>
                  <a:lnTo>
                    <a:pt x="5115" y="15491"/>
                  </a:lnTo>
                  <a:lnTo>
                    <a:pt x="5188" y="15637"/>
                  </a:lnTo>
                  <a:lnTo>
                    <a:pt x="5261" y="15758"/>
                  </a:lnTo>
                  <a:lnTo>
                    <a:pt x="5358" y="15880"/>
                  </a:lnTo>
                  <a:lnTo>
                    <a:pt x="5480" y="15953"/>
                  </a:lnTo>
                  <a:lnTo>
                    <a:pt x="5626" y="16026"/>
                  </a:lnTo>
                  <a:lnTo>
                    <a:pt x="5748" y="16075"/>
                  </a:lnTo>
                  <a:lnTo>
                    <a:pt x="5919" y="16075"/>
                  </a:lnTo>
                  <a:lnTo>
                    <a:pt x="5919" y="16075"/>
                  </a:lnTo>
                  <a:lnTo>
                    <a:pt x="6040" y="16075"/>
                  </a:lnTo>
                  <a:lnTo>
                    <a:pt x="6040" y="16075"/>
                  </a:lnTo>
                  <a:lnTo>
                    <a:pt x="6211" y="16026"/>
                  </a:lnTo>
                  <a:lnTo>
                    <a:pt x="6357" y="15953"/>
                  </a:lnTo>
                  <a:lnTo>
                    <a:pt x="6479" y="15856"/>
                  </a:lnTo>
                  <a:lnTo>
                    <a:pt x="6576" y="15710"/>
                  </a:lnTo>
                  <a:lnTo>
                    <a:pt x="6674" y="15564"/>
                  </a:lnTo>
                  <a:lnTo>
                    <a:pt x="6722" y="15418"/>
                  </a:lnTo>
                  <a:lnTo>
                    <a:pt x="6747" y="15247"/>
                  </a:lnTo>
                  <a:lnTo>
                    <a:pt x="6747" y="15077"/>
                  </a:lnTo>
                  <a:lnTo>
                    <a:pt x="6747" y="15077"/>
                  </a:lnTo>
                  <a:lnTo>
                    <a:pt x="6601" y="13128"/>
                  </a:lnTo>
                  <a:lnTo>
                    <a:pt x="6333" y="8890"/>
                  </a:lnTo>
                  <a:lnTo>
                    <a:pt x="6187" y="6601"/>
                  </a:lnTo>
                  <a:lnTo>
                    <a:pt x="6089" y="4604"/>
                  </a:lnTo>
                  <a:lnTo>
                    <a:pt x="6040" y="3167"/>
                  </a:lnTo>
                  <a:lnTo>
                    <a:pt x="6040" y="2753"/>
                  </a:lnTo>
                  <a:lnTo>
                    <a:pt x="6040" y="2582"/>
                  </a:lnTo>
                  <a:lnTo>
                    <a:pt x="6040" y="2582"/>
                  </a:lnTo>
                  <a:lnTo>
                    <a:pt x="6065" y="2582"/>
                  </a:lnTo>
                  <a:lnTo>
                    <a:pt x="6089" y="2582"/>
                  </a:lnTo>
                  <a:lnTo>
                    <a:pt x="6138" y="2680"/>
                  </a:lnTo>
                  <a:lnTo>
                    <a:pt x="6235" y="2996"/>
                  </a:lnTo>
                  <a:lnTo>
                    <a:pt x="6381" y="3484"/>
                  </a:lnTo>
                  <a:lnTo>
                    <a:pt x="6503" y="4117"/>
                  </a:lnTo>
                  <a:lnTo>
                    <a:pt x="6625" y="4823"/>
                  </a:lnTo>
                  <a:lnTo>
                    <a:pt x="6722" y="5554"/>
                  </a:lnTo>
                  <a:lnTo>
                    <a:pt x="6795" y="6260"/>
                  </a:lnTo>
                  <a:lnTo>
                    <a:pt x="6820" y="6869"/>
                  </a:lnTo>
                  <a:lnTo>
                    <a:pt x="6820" y="6869"/>
                  </a:lnTo>
                  <a:lnTo>
                    <a:pt x="6844" y="7015"/>
                  </a:lnTo>
                  <a:lnTo>
                    <a:pt x="6869" y="7161"/>
                  </a:lnTo>
                  <a:lnTo>
                    <a:pt x="6917" y="7307"/>
                  </a:lnTo>
                  <a:lnTo>
                    <a:pt x="6990" y="7405"/>
                  </a:lnTo>
                  <a:lnTo>
                    <a:pt x="7088" y="7502"/>
                  </a:lnTo>
                  <a:lnTo>
                    <a:pt x="7209" y="7575"/>
                  </a:lnTo>
                  <a:lnTo>
                    <a:pt x="7331" y="7624"/>
                  </a:lnTo>
                  <a:lnTo>
                    <a:pt x="7477" y="7648"/>
                  </a:lnTo>
                  <a:lnTo>
                    <a:pt x="7477" y="7648"/>
                  </a:lnTo>
                  <a:lnTo>
                    <a:pt x="7624" y="7624"/>
                  </a:lnTo>
                  <a:lnTo>
                    <a:pt x="7745" y="7575"/>
                  </a:lnTo>
                  <a:lnTo>
                    <a:pt x="7867" y="7502"/>
                  </a:lnTo>
                  <a:lnTo>
                    <a:pt x="7964" y="7405"/>
                  </a:lnTo>
                  <a:lnTo>
                    <a:pt x="8038" y="7307"/>
                  </a:lnTo>
                  <a:lnTo>
                    <a:pt x="8086" y="7161"/>
                  </a:lnTo>
                  <a:lnTo>
                    <a:pt x="8111" y="7015"/>
                  </a:lnTo>
                  <a:lnTo>
                    <a:pt x="8135" y="6869"/>
                  </a:lnTo>
                  <a:lnTo>
                    <a:pt x="8135" y="6869"/>
                  </a:lnTo>
                  <a:lnTo>
                    <a:pt x="8111" y="5505"/>
                  </a:lnTo>
                  <a:lnTo>
                    <a:pt x="8086" y="4872"/>
                  </a:lnTo>
                  <a:lnTo>
                    <a:pt x="8038" y="4287"/>
                  </a:lnTo>
                  <a:lnTo>
                    <a:pt x="7964" y="3703"/>
                  </a:lnTo>
                  <a:lnTo>
                    <a:pt x="7867" y="3167"/>
                  </a:lnTo>
                  <a:lnTo>
                    <a:pt x="7745" y="2656"/>
                  </a:lnTo>
                  <a:lnTo>
                    <a:pt x="7599" y="2168"/>
                  </a:lnTo>
                  <a:lnTo>
                    <a:pt x="7404" y="1754"/>
                  </a:lnTo>
                  <a:lnTo>
                    <a:pt x="7185" y="1365"/>
                  </a:lnTo>
                  <a:lnTo>
                    <a:pt x="7063" y="1170"/>
                  </a:lnTo>
                  <a:lnTo>
                    <a:pt x="6917" y="999"/>
                  </a:lnTo>
                  <a:lnTo>
                    <a:pt x="6771" y="853"/>
                  </a:lnTo>
                  <a:lnTo>
                    <a:pt x="6625" y="707"/>
                  </a:lnTo>
                  <a:lnTo>
                    <a:pt x="6454" y="561"/>
                  </a:lnTo>
                  <a:lnTo>
                    <a:pt x="6260" y="439"/>
                  </a:lnTo>
                  <a:lnTo>
                    <a:pt x="6065" y="342"/>
                  </a:lnTo>
                  <a:lnTo>
                    <a:pt x="5870" y="244"/>
                  </a:lnTo>
                  <a:lnTo>
                    <a:pt x="5651" y="171"/>
                  </a:lnTo>
                  <a:lnTo>
                    <a:pt x="5407" y="98"/>
                  </a:lnTo>
                  <a:lnTo>
                    <a:pt x="5164" y="50"/>
                  </a:lnTo>
                  <a:lnTo>
                    <a:pt x="4896" y="1"/>
                  </a:lnTo>
                  <a:lnTo>
                    <a:pt x="4896" y="1"/>
                  </a:lnTo>
                  <a:close/>
                </a:path>
              </a:pathLst>
            </a:custGeom>
            <a:solidFill>
              <a:srgbClr val="165751"/>
            </a:solidFill>
            <a:ln w="9525" cap="rnd" cmpd="sng">
              <a:solidFill>
                <a:schemeClr val="bg1"/>
              </a:solidFill>
              <a:prstDash val="solid"/>
              <a:round/>
              <a:headEnd type="none" w="sm" len="sm"/>
              <a:tailEnd type="none" w="sm" len="sm"/>
            </a:ln>
          </p:spPr>
          <p:txBody>
            <a:bodyPr spcFirstLastPara="1" wrap="square" lIns="121900" tIns="121900" rIns="121900" bIns="121900" anchor="ctr" anchorCtr="0">
              <a:noAutofit/>
            </a:bodyPr>
            <a:lstStyle/>
            <a:p>
              <a:endParaRPr sz="2800">
                <a:latin typeface="Roboto Light" panose="02000000000000000000" pitchFamily="2" charset="0"/>
                <a:ea typeface="Roboto Light" panose="02000000000000000000" pitchFamily="2" charset="0"/>
                <a:cs typeface="Nixie One" panose="020B0604020202020204" charset="0"/>
              </a:endParaRPr>
            </a:p>
          </p:txBody>
        </p:sp>
        <p:sp>
          <p:nvSpPr>
            <p:cNvPr id="23" name="Google Shape;598;p40"/>
            <p:cNvSpPr/>
            <p:nvPr/>
          </p:nvSpPr>
          <p:spPr>
            <a:xfrm>
              <a:off x="3443425" y="2267500"/>
              <a:ext cx="85275" cy="93775"/>
            </a:xfrm>
            <a:custGeom>
              <a:avLst/>
              <a:gdLst/>
              <a:ahLst/>
              <a:cxnLst/>
              <a:rect l="l" t="t" r="r" b="b"/>
              <a:pathLst>
                <a:path w="3411" h="3751" fill="none" extrusionOk="0">
                  <a:moveTo>
                    <a:pt x="1" y="1705"/>
                  </a:moveTo>
                  <a:lnTo>
                    <a:pt x="1" y="1705"/>
                  </a:lnTo>
                  <a:lnTo>
                    <a:pt x="1" y="1510"/>
                  </a:lnTo>
                  <a:lnTo>
                    <a:pt x="25" y="1315"/>
                  </a:lnTo>
                  <a:lnTo>
                    <a:pt x="74" y="1145"/>
                  </a:lnTo>
                  <a:lnTo>
                    <a:pt x="123" y="999"/>
                  </a:lnTo>
                  <a:lnTo>
                    <a:pt x="196" y="852"/>
                  </a:lnTo>
                  <a:lnTo>
                    <a:pt x="293" y="706"/>
                  </a:lnTo>
                  <a:lnTo>
                    <a:pt x="391" y="585"/>
                  </a:lnTo>
                  <a:lnTo>
                    <a:pt x="488" y="463"/>
                  </a:lnTo>
                  <a:lnTo>
                    <a:pt x="610" y="341"/>
                  </a:lnTo>
                  <a:lnTo>
                    <a:pt x="756" y="268"/>
                  </a:lnTo>
                  <a:lnTo>
                    <a:pt x="902" y="171"/>
                  </a:lnTo>
                  <a:lnTo>
                    <a:pt x="1048" y="122"/>
                  </a:lnTo>
                  <a:lnTo>
                    <a:pt x="1194" y="49"/>
                  </a:lnTo>
                  <a:lnTo>
                    <a:pt x="1365" y="24"/>
                  </a:lnTo>
                  <a:lnTo>
                    <a:pt x="1535" y="0"/>
                  </a:lnTo>
                  <a:lnTo>
                    <a:pt x="1706" y="0"/>
                  </a:lnTo>
                  <a:lnTo>
                    <a:pt x="1706" y="0"/>
                  </a:lnTo>
                  <a:lnTo>
                    <a:pt x="1876" y="0"/>
                  </a:lnTo>
                  <a:lnTo>
                    <a:pt x="2047" y="24"/>
                  </a:lnTo>
                  <a:lnTo>
                    <a:pt x="2217" y="49"/>
                  </a:lnTo>
                  <a:lnTo>
                    <a:pt x="2363" y="122"/>
                  </a:lnTo>
                  <a:lnTo>
                    <a:pt x="2509" y="171"/>
                  </a:lnTo>
                  <a:lnTo>
                    <a:pt x="2656" y="268"/>
                  </a:lnTo>
                  <a:lnTo>
                    <a:pt x="2802" y="341"/>
                  </a:lnTo>
                  <a:lnTo>
                    <a:pt x="2923" y="463"/>
                  </a:lnTo>
                  <a:lnTo>
                    <a:pt x="3021" y="585"/>
                  </a:lnTo>
                  <a:lnTo>
                    <a:pt x="3118" y="706"/>
                  </a:lnTo>
                  <a:lnTo>
                    <a:pt x="3216" y="852"/>
                  </a:lnTo>
                  <a:lnTo>
                    <a:pt x="3289" y="999"/>
                  </a:lnTo>
                  <a:lnTo>
                    <a:pt x="3337" y="1145"/>
                  </a:lnTo>
                  <a:lnTo>
                    <a:pt x="3386" y="1315"/>
                  </a:lnTo>
                  <a:lnTo>
                    <a:pt x="3411" y="1510"/>
                  </a:lnTo>
                  <a:lnTo>
                    <a:pt x="3411" y="1705"/>
                  </a:lnTo>
                  <a:lnTo>
                    <a:pt x="3411" y="1705"/>
                  </a:lnTo>
                  <a:lnTo>
                    <a:pt x="3411" y="1900"/>
                  </a:lnTo>
                  <a:lnTo>
                    <a:pt x="3386" y="2095"/>
                  </a:lnTo>
                  <a:lnTo>
                    <a:pt x="3337" y="2265"/>
                  </a:lnTo>
                  <a:lnTo>
                    <a:pt x="3289" y="2460"/>
                  </a:lnTo>
                  <a:lnTo>
                    <a:pt x="3216" y="2630"/>
                  </a:lnTo>
                  <a:lnTo>
                    <a:pt x="3118" y="2801"/>
                  </a:lnTo>
                  <a:lnTo>
                    <a:pt x="3021" y="2971"/>
                  </a:lnTo>
                  <a:lnTo>
                    <a:pt x="2923" y="3117"/>
                  </a:lnTo>
                  <a:lnTo>
                    <a:pt x="2802" y="3264"/>
                  </a:lnTo>
                  <a:lnTo>
                    <a:pt x="2656" y="3385"/>
                  </a:lnTo>
                  <a:lnTo>
                    <a:pt x="2509" y="3483"/>
                  </a:lnTo>
                  <a:lnTo>
                    <a:pt x="2363" y="3580"/>
                  </a:lnTo>
                  <a:lnTo>
                    <a:pt x="2217" y="3653"/>
                  </a:lnTo>
                  <a:lnTo>
                    <a:pt x="2047" y="3702"/>
                  </a:lnTo>
                  <a:lnTo>
                    <a:pt x="1876" y="3751"/>
                  </a:lnTo>
                  <a:lnTo>
                    <a:pt x="1706" y="3751"/>
                  </a:lnTo>
                  <a:lnTo>
                    <a:pt x="1706" y="3751"/>
                  </a:lnTo>
                  <a:lnTo>
                    <a:pt x="1535" y="3751"/>
                  </a:lnTo>
                  <a:lnTo>
                    <a:pt x="1365" y="3702"/>
                  </a:lnTo>
                  <a:lnTo>
                    <a:pt x="1194" y="3653"/>
                  </a:lnTo>
                  <a:lnTo>
                    <a:pt x="1048" y="3580"/>
                  </a:lnTo>
                  <a:lnTo>
                    <a:pt x="902" y="3483"/>
                  </a:lnTo>
                  <a:lnTo>
                    <a:pt x="756" y="3385"/>
                  </a:lnTo>
                  <a:lnTo>
                    <a:pt x="610" y="3264"/>
                  </a:lnTo>
                  <a:lnTo>
                    <a:pt x="488" y="3117"/>
                  </a:lnTo>
                  <a:lnTo>
                    <a:pt x="391" y="2971"/>
                  </a:lnTo>
                  <a:lnTo>
                    <a:pt x="293" y="2801"/>
                  </a:lnTo>
                  <a:lnTo>
                    <a:pt x="196" y="2630"/>
                  </a:lnTo>
                  <a:lnTo>
                    <a:pt x="123" y="2460"/>
                  </a:lnTo>
                  <a:lnTo>
                    <a:pt x="74" y="2265"/>
                  </a:lnTo>
                  <a:lnTo>
                    <a:pt x="25" y="2095"/>
                  </a:lnTo>
                  <a:lnTo>
                    <a:pt x="1" y="1900"/>
                  </a:lnTo>
                  <a:lnTo>
                    <a:pt x="1" y="1705"/>
                  </a:lnTo>
                  <a:lnTo>
                    <a:pt x="1" y="1705"/>
                  </a:lnTo>
                  <a:close/>
                </a:path>
              </a:pathLst>
            </a:custGeom>
            <a:solidFill>
              <a:srgbClr val="165751"/>
            </a:solidFill>
            <a:ln w="9525" cap="rnd" cmpd="sng">
              <a:solidFill>
                <a:schemeClr val="bg1"/>
              </a:solidFill>
              <a:prstDash val="solid"/>
              <a:round/>
              <a:headEnd type="none" w="sm" len="sm"/>
              <a:tailEnd type="none" w="sm" len="sm"/>
            </a:ln>
          </p:spPr>
          <p:txBody>
            <a:bodyPr spcFirstLastPara="1" wrap="square" lIns="121900" tIns="121900" rIns="121900" bIns="121900" anchor="ctr" anchorCtr="0">
              <a:noAutofit/>
            </a:bodyPr>
            <a:lstStyle/>
            <a:p>
              <a:endParaRPr sz="2800">
                <a:latin typeface="Roboto Light" panose="02000000000000000000" pitchFamily="2" charset="0"/>
                <a:ea typeface="Roboto Light" panose="02000000000000000000" pitchFamily="2" charset="0"/>
                <a:cs typeface="Nixie One" panose="020B0604020202020204" charset="0"/>
              </a:endParaRPr>
            </a:p>
          </p:txBody>
        </p:sp>
      </p:grpSp>
      <p:grpSp>
        <p:nvGrpSpPr>
          <p:cNvPr id="24" name="Google Shape;596;p40"/>
          <p:cNvGrpSpPr/>
          <p:nvPr/>
        </p:nvGrpSpPr>
        <p:grpSpPr>
          <a:xfrm>
            <a:off x="2882019" y="1602411"/>
            <a:ext cx="427063" cy="727873"/>
            <a:chOff x="3384375" y="2267500"/>
            <a:chExt cx="203375" cy="507825"/>
          </a:xfrm>
          <a:solidFill>
            <a:srgbClr val="165751"/>
          </a:solidFill>
        </p:grpSpPr>
        <p:sp>
          <p:nvSpPr>
            <p:cNvPr id="25" name="Google Shape;597;p40"/>
            <p:cNvSpPr/>
            <p:nvPr/>
          </p:nvSpPr>
          <p:spPr>
            <a:xfrm>
              <a:off x="3384375" y="2373425"/>
              <a:ext cx="203375" cy="401900"/>
            </a:xfrm>
            <a:custGeom>
              <a:avLst/>
              <a:gdLst/>
              <a:ahLst/>
              <a:cxnLst/>
              <a:rect l="l" t="t" r="r" b="b"/>
              <a:pathLst>
                <a:path w="8135" h="16076" fill="none" extrusionOk="0">
                  <a:moveTo>
                    <a:pt x="4896" y="1"/>
                  </a:moveTo>
                  <a:lnTo>
                    <a:pt x="4896" y="1"/>
                  </a:lnTo>
                  <a:lnTo>
                    <a:pt x="4701" y="74"/>
                  </a:lnTo>
                  <a:lnTo>
                    <a:pt x="4506" y="147"/>
                  </a:lnTo>
                  <a:lnTo>
                    <a:pt x="4287" y="196"/>
                  </a:lnTo>
                  <a:lnTo>
                    <a:pt x="4068" y="196"/>
                  </a:lnTo>
                  <a:lnTo>
                    <a:pt x="4068" y="196"/>
                  </a:lnTo>
                  <a:lnTo>
                    <a:pt x="3848" y="196"/>
                  </a:lnTo>
                  <a:lnTo>
                    <a:pt x="3654" y="147"/>
                  </a:lnTo>
                  <a:lnTo>
                    <a:pt x="3434" y="98"/>
                  </a:lnTo>
                  <a:lnTo>
                    <a:pt x="3240" y="1"/>
                  </a:lnTo>
                  <a:lnTo>
                    <a:pt x="3240" y="1"/>
                  </a:lnTo>
                  <a:lnTo>
                    <a:pt x="2996" y="50"/>
                  </a:lnTo>
                  <a:lnTo>
                    <a:pt x="2777" y="98"/>
                  </a:lnTo>
                  <a:lnTo>
                    <a:pt x="2558" y="171"/>
                  </a:lnTo>
                  <a:lnTo>
                    <a:pt x="2363" y="269"/>
                  </a:lnTo>
                  <a:lnTo>
                    <a:pt x="2168" y="366"/>
                  </a:lnTo>
                  <a:lnTo>
                    <a:pt x="1973" y="464"/>
                  </a:lnTo>
                  <a:lnTo>
                    <a:pt x="1803" y="585"/>
                  </a:lnTo>
                  <a:lnTo>
                    <a:pt x="1632" y="731"/>
                  </a:lnTo>
                  <a:lnTo>
                    <a:pt x="1486" y="878"/>
                  </a:lnTo>
                  <a:lnTo>
                    <a:pt x="1340" y="1024"/>
                  </a:lnTo>
                  <a:lnTo>
                    <a:pt x="1072" y="1365"/>
                  </a:lnTo>
                  <a:lnTo>
                    <a:pt x="853" y="1779"/>
                  </a:lnTo>
                  <a:lnTo>
                    <a:pt x="658" y="2193"/>
                  </a:lnTo>
                  <a:lnTo>
                    <a:pt x="488" y="2680"/>
                  </a:lnTo>
                  <a:lnTo>
                    <a:pt x="341" y="3167"/>
                  </a:lnTo>
                  <a:lnTo>
                    <a:pt x="244" y="3727"/>
                  </a:lnTo>
                  <a:lnTo>
                    <a:pt x="147" y="4287"/>
                  </a:lnTo>
                  <a:lnTo>
                    <a:pt x="73" y="4896"/>
                  </a:lnTo>
                  <a:lnTo>
                    <a:pt x="49" y="5529"/>
                  </a:lnTo>
                  <a:lnTo>
                    <a:pt x="25" y="6187"/>
                  </a:lnTo>
                  <a:lnTo>
                    <a:pt x="0" y="6869"/>
                  </a:lnTo>
                  <a:lnTo>
                    <a:pt x="0" y="6869"/>
                  </a:lnTo>
                  <a:lnTo>
                    <a:pt x="25" y="7015"/>
                  </a:lnTo>
                  <a:lnTo>
                    <a:pt x="49" y="7161"/>
                  </a:lnTo>
                  <a:lnTo>
                    <a:pt x="98" y="7307"/>
                  </a:lnTo>
                  <a:lnTo>
                    <a:pt x="171" y="7405"/>
                  </a:lnTo>
                  <a:lnTo>
                    <a:pt x="268" y="7502"/>
                  </a:lnTo>
                  <a:lnTo>
                    <a:pt x="390" y="7575"/>
                  </a:lnTo>
                  <a:lnTo>
                    <a:pt x="512" y="7624"/>
                  </a:lnTo>
                  <a:lnTo>
                    <a:pt x="658" y="7648"/>
                  </a:lnTo>
                  <a:lnTo>
                    <a:pt x="658" y="7648"/>
                  </a:lnTo>
                  <a:lnTo>
                    <a:pt x="804" y="7624"/>
                  </a:lnTo>
                  <a:lnTo>
                    <a:pt x="926" y="7575"/>
                  </a:lnTo>
                  <a:lnTo>
                    <a:pt x="1048" y="7502"/>
                  </a:lnTo>
                  <a:lnTo>
                    <a:pt x="1145" y="7405"/>
                  </a:lnTo>
                  <a:lnTo>
                    <a:pt x="1218" y="7307"/>
                  </a:lnTo>
                  <a:lnTo>
                    <a:pt x="1267" y="7161"/>
                  </a:lnTo>
                  <a:lnTo>
                    <a:pt x="1291" y="7015"/>
                  </a:lnTo>
                  <a:lnTo>
                    <a:pt x="1316" y="6869"/>
                  </a:lnTo>
                  <a:lnTo>
                    <a:pt x="1316" y="6869"/>
                  </a:lnTo>
                  <a:lnTo>
                    <a:pt x="1340" y="6260"/>
                  </a:lnTo>
                  <a:lnTo>
                    <a:pt x="1413" y="5554"/>
                  </a:lnTo>
                  <a:lnTo>
                    <a:pt x="1510" y="4847"/>
                  </a:lnTo>
                  <a:lnTo>
                    <a:pt x="1632" y="4141"/>
                  </a:lnTo>
                  <a:lnTo>
                    <a:pt x="1754" y="3532"/>
                  </a:lnTo>
                  <a:lnTo>
                    <a:pt x="1876" y="3021"/>
                  </a:lnTo>
                  <a:lnTo>
                    <a:pt x="1998" y="2680"/>
                  </a:lnTo>
                  <a:lnTo>
                    <a:pt x="2046" y="2607"/>
                  </a:lnTo>
                  <a:lnTo>
                    <a:pt x="2095" y="2582"/>
                  </a:lnTo>
                  <a:lnTo>
                    <a:pt x="2095" y="2582"/>
                  </a:lnTo>
                  <a:lnTo>
                    <a:pt x="2095" y="2631"/>
                  </a:lnTo>
                  <a:lnTo>
                    <a:pt x="2119" y="2729"/>
                  </a:lnTo>
                  <a:lnTo>
                    <a:pt x="2119" y="3143"/>
                  </a:lnTo>
                  <a:lnTo>
                    <a:pt x="2071" y="4555"/>
                  </a:lnTo>
                  <a:lnTo>
                    <a:pt x="1949" y="6577"/>
                  </a:lnTo>
                  <a:lnTo>
                    <a:pt x="1827" y="8842"/>
                  </a:lnTo>
                  <a:lnTo>
                    <a:pt x="1535" y="13128"/>
                  </a:lnTo>
                  <a:lnTo>
                    <a:pt x="1389" y="15077"/>
                  </a:lnTo>
                  <a:lnTo>
                    <a:pt x="1389" y="15077"/>
                  </a:lnTo>
                  <a:lnTo>
                    <a:pt x="1389" y="15247"/>
                  </a:lnTo>
                  <a:lnTo>
                    <a:pt x="1413" y="15418"/>
                  </a:lnTo>
                  <a:lnTo>
                    <a:pt x="1462" y="15564"/>
                  </a:lnTo>
                  <a:lnTo>
                    <a:pt x="1559" y="15710"/>
                  </a:lnTo>
                  <a:lnTo>
                    <a:pt x="1657" y="15856"/>
                  </a:lnTo>
                  <a:lnTo>
                    <a:pt x="1778" y="15953"/>
                  </a:lnTo>
                  <a:lnTo>
                    <a:pt x="1924" y="16026"/>
                  </a:lnTo>
                  <a:lnTo>
                    <a:pt x="2095" y="16075"/>
                  </a:lnTo>
                  <a:lnTo>
                    <a:pt x="2095" y="16075"/>
                  </a:lnTo>
                  <a:lnTo>
                    <a:pt x="2217" y="16075"/>
                  </a:lnTo>
                  <a:lnTo>
                    <a:pt x="2217" y="16075"/>
                  </a:lnTo>
                  <a:lnTo>
                    <a:pt x="2387" y="16075"/>
                  </a:lnTo>
                  <a:lnTo>
                    <a:pt x="2509" y="16026"/>
                  </a:lnTo>
                  <a:lnTo>
                    <a:pt x="2655" y="15953"/>
                  </a:lnTo>
                  <a:lnTo>
                    <a:pt x="2777" y="15880"/>
                  </a:lnTo>
                  <a:lnTo>
                    <a:pt x="2874" y="15758"/>
                  </a:lnTo>
                  <a:lnTo>
                    <a:pt x="2947" y="15637"/>
                  </a:lnTo>
                  <a:lnTo>
                    <a:pt x="3020" y="15491"/>
                  </a:lnTo>
                  <a:lnTo>
                    <a:pt x="3045" y="15344"/>
                  </a:lnTo>
                  <a:lnTo>
                    <a:pt x="3702" y="8525"/>
                  </a:lnTo>
                  <a:lnTo>
                    <a:pt x="3702" y="8525"/>
                  </a:lnTo>
                  <a:lnTo>
                    <a:pt x="3727" y="8452"/>
                  </a:lnTo>
                  <a:lnTo>
                    <a:pt x="3775" y="8330"/>
                  </a:lnTo>
                  <a:lnTo>
                    <a:pt x="3824" y="8282"/>
                  </a:lnTo>
                  <a:lnTo>
                    <a:pt x="3873" y="8208"/>
                  </a:lnTo>
                  <a:lnTo>
                    <a:pt x="3970" y="8184"/>
                  </a:lnTo>
                  <a:lnTo>
                    <a:pt x="4068" y="8160"/>
                  </a:lnTo>
                  <a:lnTo>
                    <a:pt x="4068" y="8160"/>
                  </a:lnTo>
                  <a:lnTo>
                    <a:pt x="4165" y="8184"/>
                  </a:lnTo>
                  <a:lnTo>
                    <a:pt x="4263" y="8208"/>
                  </a:lnTo>
                  <a:lnTo>
                    <a:pt x="4311" y="8282"/>
                  </a:lnTo>
                  <a:lnTo>
                    <a:pt x="4360" y="8330"/>
                  </a:lnTo>
                  <a:lnTo>
                    <a:pt x="4409" y="8452"/>
                  </a:lnTo>
                  <a:lnTo>
                    <a:pt x="4433" y="8525"/>
                  </a:lnTo>
                  <a:lnTo>
                    <a:pt x="5091" y="15344"/>
                  </a:lnTo>
                  <a:lnTo>
                    <a:pt x="5091" y="15344"/>
                  </a:lnTo>
                  <a:lnTo>
                    <a:pt x="5115" y="15491"/>
                  </a:lnTo>
                  <a:lnTo>
                    <a:pt x="5188" y="15637"/>
                  </a:lnTo>
                  <a:lnTo>
                    <a:pt x="5261" y="15758"/>
                  </a:lnTo>
                  <a:lnTo>
                    <a:pt x="5358" y="15880"/>
                  </a:lnTo>
                  <a:lnTo>
                    <a:pt x="5480" y="15953"/>
                  </a:lnTo>
                  <a:lnTo>
                    <a:pt x="5626" y="16026"/>
                  </a:lnTo>
                  <a:lnTo>
                    <a:pt x="5748" y="16075"/>
                  </a:lnTo>
                  <a:lnTo>
                    <a:pt x="5919" y="16075"/>
                  </a:lnTo>
                  <a:lnTo>
                    <a:pt x="5919" y="16075"/>
                  </a:lnTo>
                  <a:lnTo>
                    <a:pt x="6040" y="16075"/>
                  </a:lnTo>
                  <a:lnTo>
                    <a:pt x="6040" y="16075"/>
                  </a:lnTo>
                  <a:lnTo>
                    <a:pt x="6211" y="16026"/>
                  </a:lnTo>
                  <a:lnTo>
                    <a:pt x="6357" y="15953"/>
                  </a:lnTo>
                  <a:lnTo>
                    <a:pt x="6479" y="15856"/>
                  </a:lnTo>
                  <a:lnTo>
                    <a:pt x="6576" y="15710"/>
                  </a:lnTo>
                  <a:lnTo>
                    <a:pt x="6674" y="15564"/>
                  </a:lnTo>
                  <a:lnTo>
                    <a:pt x="6722" y="15418"/>
                  </a:lnTo>
                  <a:lnTo>
                    <a:pt x="6747" y="15247"/>
                  </a:lnTo>
                  <a:lnTo>
                    <a:pt x="6747" y="15077"/>
                  </a:lnTo>
                  <a:lnTo>
                    <a:pt x="6747" y="15077"/>
                  </a:lnTo>
                  <a:lnTo>
                    <a:pt x="6601" y="13128"/>
                  </a:lnTo>
                  <a:lnTo>
                    <a:pt x="6333" y="8890"/>
                  </a:lnTo>
                  <a:lnTo>
                    <a:pt x="6187" y="6601"/>
                  </a:lnTo>
                  <a:lnTo>
                    <a:pt x="6089" y="4604"/>
                  </a:lnTo>
                  <a:lnTo>
                    <a:pt x="6040" y="3167"/>
                  </a:lnTo>
                  <a:lnTo>
                    <a:pt x="6040" y="2753"/>
                  </a:lnTo>
                  <a:lnTo>
                    <a:pt x="6040" y="2582"/>
                  </a:lnTo>
                  <a:lnTo>
                    <a:pt x="6040" y="2582"/>
                  </a:lnTo>
                  <a:lnTo>
                    <a:pt x="6065" y="2582"/>
                  </a:lnTo>
                  <a:lnTo>
                    <a:pt x="6089" y="2582"/>
                  </a:lnTo>
                  <a:lnTo>
                    <a:pt x="6138" y="2680"/>
                  </a:lnTo>
                  <a:lnTo>
                    <a:pt x="6235" y="2996"/>
                  </a:lnTo>
                  <a:lnTo>
                    <a:pt x="6381" y="3484"/>
                  </a:lnTo>
                  <a:lnTo>
                    <a:pt x="6503" y="4117"/>
                  </a:lnTo>
                  <a:lnTo>
                    <a:pt x="6625" y="4823"/>
                  </a:lnTo>
                  <a:lnTo>
                    <a:pt x="6722" y="5554"/>
                  </a:lnTo>
                  <a:lnTo>
                    <a:pt x="6795" y="6260"/>
                  </a:lnTo>
                  <a:lnTo>
                    <a:pt x="6820" y="6869"/>
                  </a:lnTo>
                  <a:lnTo>
                    <a:pt x="6820" y="6869"/>
                  </a:lnTo>
                  <a:lnTo>
                    <a:pt x="6844" y="7015"/>
                  </a:lnTo>
                  <a:lnTo>
                    <a:pt x="6869" y="7161"/>
                  </a:lnTo>
                  <a:lnTo>
                    <a:pt x="6917" y="7307"/>
                  </a:lnTo>
                  <a:lnTo>
                    <a:pt x="6990" y="7405"/>
                  </a:lnTo>
                  <a:lnTo>
                    <a:pt x="7088" y="7502"/>
                  </a:lnTo>
                  <a:lnTo>
                    <a:pt x="7209" y="7575"/>
                  </a:lnTo>
                  <a:lnTo>
                    <a:pt x="7331" y="7624"/>
                  </a:lnTo>
                  <a:lnTo>
                    <a:pt x="7477" y="7648"/>
                  </a:lnTo>
                  <a:lnTo>
                    <a:pt x="7477" y="7648"/>
                  </a:lnTo>
                  <a:lnTo>
                    <a:pt x="7624" y="7624"/>
                  </a:lnTo>
                  <a:lnTo>
                    <a:pt x="7745" y="7575"/>
                  </a:lnTo>
                  <a:lnTo>
                    <a:pt x="7867" y="7502"/>
                  </a:lnTo>
                  <a:lnTo>
                    <a:pt x="7964" y="7405"/>
                  </a:lnTo>
                  <a:lnTo>
                    <a:pt x="8038" y="7307"/>
                  </a:lnTo>
                  <a:lnTo>
                    <a:pt x="8086" y="7161"/>
                  </a:lnTo>
                  <a:lnTo>
                    <a:pt x="8111" y="7015"/>
                  </a:lnTo>
                  <a:lnTo>
                    <a:pt x="8135" y="6869"/>
                  </a:lnTo>
                  <a:lnTo>
                    <a:pt x="8135" y="6869"/>
                  </a:lnTo>
                  <a:lnTo>
                    <a:pt x="8111" y="5505"/>
                  </a:lnTo>
                  <a:lnTo>
                    <a:pt x="8086" y="4872"/>
                  </a:lnTo>
                  <a:lnTo>
                    <a:pt x="8038" y="4287"/>
                  </a:lnTo>
                  <a:lnTo>
                    <a:pt x="7964" y="3703"/>
                  </a:lnTo>
                  <a:lnTo>
                    <a:pt x="7867" y="3167"/>
                  </a:lnTo>
                  <a:lnTo>
                    <a:pt x="7745" y="2656"/>
                  </a:lnTo>
                  <a:lnTo>
                    <a:pt x="7599" y="2168"/>
                  </a:lnTo>
                  <a:lnTo>
                    <a:pt x="7404" y="1754"/>
                  </a:lnTo>
                  <a:lnTo>
                    <a:pt x="7185" y="1365"/>
                  </a:lnTo>
                  <a:lnTo>
                    <a:pt x="7063" y="1170"/>
                  </a:lnTo>
                  <a:lnTo>
                    <a:pt x="6917" y="999"/>
                  </a:lnTo>
                  <a:lnTo>
                    <a:pt x="6771" y="853"/>
                  </a:lnTo>
                  <a:lnTo>
                    <a:pt x="6625" y="707"/>
                  </a:lnTo>
                  <a:lnTo>
                    <a:pt x="6454" y="561"/>
                  </a:lnTo>
                  <a:lnTo>
                    <a:pt x="6260" y="439"/>
                  </a:lnTo>
                  <a:lnTo>
                    <a:pt x="6065" y="342"/>
                  </a:lnTo>
                  <a:lnTo>
                    <a:pt x="5870" y="244"/>
                  </a:lnTo>
                  <a:lnTo>
                    <a:pt x="5651" y="171"/>
                  </a:lnTo>
                  <a:lnTo>
                    <a:pt x="5407" y="98"/>
                  </a:lnTo>
                  <a:lnTo>
                    <a:pt x="5164" y="50"/>
                  </a:lnTo>
                  <a:lnTo>
                    <a:pt x="4896" y="1"/>
                  </a:lnTo>
                  <a:lnTo>
                    <a:pt x="4896" y="1"/>
                  </a:lnTo>
                  <a:close/>
                </a:path>
              </a:pathLst>
            </a:custGeom>
            <a:solidFill>
              <a:srgbClr val="165751"/>
            </a:solidFill>
            <a:ln w="9525" cap="rnd" cmpd="sng">
              <a:solidFill>
                <a:schemeClr val="bg1"/>
              </a:solidFill>
              <a:prstDash val="solid"/>
              <a:round/>
              <a:headEnd type="none" w="sm" len="sm"/>
              <a:tailEnd type="none" w="sm" len="sm"/>
            </a:ln>
          </p:spPr>
          <p:txBody>
            <a:bodyPr spcFirstLastPara="1" wrap="square" lIns="121900" tIns="121900" rIns="121900" bIns="121900" anchor="ctr" anchorCtr="0">
              <a:noAutofit/>
            </a:bodyPr>
            <a:lstStyle/>
            <a:p>
              <a:endParaRPr sz="2800">
                <a:latin typeface="Roboto Light" panose="02000000000000000000" pitchFamily="2" charset="0"/>
                <a:ea typeface="Roboto Light" panose="02000000000000000000" pitchFamily="2" charset="0"/>
                <a:cs typeface="Nixie One" panose="020B0604020202020204" charset="0"/>
              </a:endParaRPr>
            </a:p>
          </p:txBody>
        </p:sp>
        <p:sp>
          <p:nvSpPr>
            <p:cNvPr id="26" name="Google Shape;598;p40"/>
            <p:cNvSpPr/>
            <p:nvPr/>
          </p:nvSpPr>
          <p:spPr>
            <a:xfrm>
              <a:off x="3443425" y="2267500"/>
              <a:ext cx="85275" cy="93775"/>
            </a:xfrm>
            <a:custGeom>
              <a:avLst/>
              <a:gdLst/>
              <a:ahLst/>
              <a:cxnLst/>
              <a:rect l="l" t="t" r="r" b="b"/>
              <a:pathLst>
                <a:path w="3411" h="3751" fill="none" extrusionOk="0">
                  <a:moveTo>
                    <a:pt x="1" y="1705"/>
                  </a:moveTo>
                  <a:lnTo>
                    <a:pt x="1" y="1705"/>
                  </a:lnTo>
                  <a:lnTo>
                    <a:pt x="1" y="1510"/>
                  </a:lnTo>
                  <a:lnTo>
                    <a:pt x="25" y="1315"/>
                  </a:lnTo>
                  <a:lnTo>
                    <a:pt x="74" y="1145"/>
                  </a:lnTo>
                  <a:lnTo>
                    <a:pt x="123" y="999"/>
                  </a:lnTo>
                  <a:lnTo>
                    <a:pt x="196" y="852"/>
                  </a:lnTo>
                  <a:lnTo>
                    <a:pt x="293" y="706"/>
                  </a:lnTo>
                  <a:lnTo>
                    <a:pt x="391" y="585"/>
                  </a:lnTo>
                  <a:lnTo>
                    <a:pt x="488" y="463"/>
                  </a:lnTo>
                  <a:lnTo>
                    <a:pt x="610" y="341"/>
                  </a:lnTo>
                  <a:lnTo>
                    <a:pt x="756" y="268"/>
                  </a:lnTo>
                  <a:lnTo>
                    <a:pt x="902" y="171"/>
                  </a:lnTo>
                  <a:lnTo>
                    <a:pt x="1048" y="122"/>
                  </a:lnTo>
                  <a:lnTo>
                    <a:pt x="1194" y="49"/>
                  </a:lnTo>
                  <a:lnTo>
                    <a:pt x="1365" y="24"/>
                  </a:lnTo>
                  <a:lnTo>
                    <a:pt x="1535" y="0"/>
                  </a:lnTo>
                  <a:lnTo>
                    <a:pt x="1706" y="0"/>
                  </a:lnTo>
                  <a:lnTo>
                    <a:pt x="1706" y="0"/>
                  </a:lnTo>
                  <a:lnTo>
                    <a:pt x="1876" y="0"/>
                  </a:lnTo>
                  <a:lnTo>
                    <a:pt x="2047" y="24"/>
                  </a:lnTo>
                  <a:lnTo>
                    <a:pt x="2217" y="49"/>
                  </a:lnTo>
                  <a:lnTo>
                    <a:pt x="2363" y="122"/>
                  </a:lnTo>
                  <a:lnTo>
                    <a:pt x="2509" y="171"/>
                  </a:lnTo>
                  <a:lnTo>
                    <a:pt x="2656" y="268"/>
                  </a:lnTo>
                  <a:lnTo>
                    <a:pt x="2802" y="341"/>
                  </a:lnTo>
                  <a:lnTo>
                    <a:pt x="2923" y="463"/>
                  </a:lnTo>
                  <a:lnTo>
                    <a:pt x="3021" y="585"/>
                  </a:lnTo>
                  <a:lnTo>
                    <a:pt x="3118" y="706"/>
                  </a:lnTo>
                  <a:lnTo>
                    <a:pt x="3216" y="852"/>
                  </a:lnTo>
                  <a:lnTo>
                    <a:pt x="3289" y="999"/>
                  </a:lnTo>
                  <a:lnTo>
                    <a:pt x="3337" y="1145"/>
                  </a:lnTo>
                  <a:lnTo>
                    <a:pt x="3386" y="1315"/>
                  </a:lnTo>
                  <a:lnTo>
                    <a:pt x="3411" y="1510"/>
                  </a:lnTo>
                  <a:lnTo>
                    <a:pt x="3411" y="1705"/>
                  </a:lnTo>
                  <a:lnTo>
                    <a:pt x="3411" y="1705"/>
                  </a:lnTo>
                  <a:lnTo>
                    <a:pt x="3411" y="1900"/>
                  </a:lnTo>
                  <a:lnTo>
                    <a:pt x="3386" y="2095"/>
                  </a:lnTo>
                  <a:lnTo>
                    <a:pt x="3337" y="2265"/>
                  </a:lnTo>
                  <a:lnTo>
                    <a:pt x="3289" y="2460"/>
                  </a:lnTo>
                  <a:lnTo>
                    <a:pt x="3216" y="2630"/>
                  </a:lnTo>
                  <a:lnTo>
                    <a:pt x="3118" y="2801"/>
                  </a:lnTo>
                  <a:lnTo>
                    <a:pt x="3021" y="2971"/>
                  </a:lnTo>
                  <a:lnTo>
                    <a:pt x="2923" y="3117"/>
                  </a:lnTo>
                  <a:lnTo>
                    <a:pt x="2802" y="3264"/>
                  </a:lnTo>
                  <a:lnTo>
                    <a:pt x="2656" y="3385"/>
                  </a:lnTo>
                  <a:lnTo>
                    <a:pt x="2509" y="3483"/>
                  </a:lnTo>
                  <a:lnTo>
                    <a:pt x="2363" y="3580"/>
                  </a:lnTo>
                  <a:lnTo>
                    <a:pt x="2217" y="3653"/>
                  </a:lnTo>
                  <a:lnTo>
                    <a:pt x="2047" y="3702"/>
                  </a:lnTo>
                  <a:lnTo>
                    <a:pt x="1876" y="3751"/>
                  </a:lnTo>
                  <a:lnTo>
                    <a:pt x="1706" y="3751"/>
                  </a:lnTo>
                  <a:lnTo>
                    <a:pt x="1706" y="3751"/>
                  </a:lnTo>
                  <a:lnTo>
                    <a:pt x="1535" y="3751"/>
                  </a:lnTo>
                  <a:lnTo>
                    <a:pt x="1365" y="3702"/>
                  </a:lnTo>
                  <a:lnTo>
                    <a:pt x="1194" y="3653"/>
                  </a:lnTo>
                  <a:lnTo>
                    <a:pt x="1048" y="3580"/>
                  </a:lnTo>
                  <a:lnTo>
                    <a:pt x="902" y="3483"/>
                  </a:lnTo>
                  <a:lnTo>
                    <a:pt x="756" y="3385"/>
                  </a:lnTo>
                  <a:lnTo>
                    <a:pt x="610" y="3264"/>
                  </a:lnTo>
                  <a:lnTo>
                    <a:pt x="488" y="3117"/>
                  </a:lnTo>
                  <a:lnTo>
                    <a:pt x="391" y="2971"/>
                  </a:lnTo>
                  <a:lnTo>
                    <a:pt x="293" y="2801"/>
                  </a:lnTo>
                  <a:lnTo>
                    <a:pt x="196" y="2630"/>
                  </a:lnTo>
                  <a:lnTo>
                    <a:pt x="123" y="2460"/>
                  </a:lnTo>
                  <a:lnTo>
                    <a:pt x="74" y="2265"/>
                  </a:lnTo>
                  <a:lnTo>
                    <a:pt x="25" y="2095"/>
                  </a:lnTo>
                  <a:lnTo>
                    <a:pt x="1" y="1900"/>
                  </a:lnTo>
                  <a:lnTo>
                    <a:pt x="1" y="1705"/>
                  </a:lnTo>
                  <a:lnTo>
                    <a:pt x="1" y="1705"/>
                  </a:lnTo>
                  <a:close/>
                </a:path>
              </a:pathLst>
            </a:custGeom>
            <a:solidFill>
              <a:srgbClr val="165751"/>
            </a:solidFill>
            <a:ln w="9525" cap="rnd" cmpd="sng">
              <a:solidFill>
                <a:schemeClr val="bg1"/>
              </a:solidFill>
              <a:prstDash val="solid"/>
              <a:round/>
              <a:headEnd type="none" w="sm" len="sm"/>
              <a:tailEnd type="none" w="sm" len="sm"/>
            </a:ln>
          </p:spPr>
          <p:txBody>
            <a:bodyPr spcFirstLastPara="1" wrap="square" lIns="121900" tIns="121900" rIns="121900" bIns="121900" anchor="ctr" anchorCtr="0">
              <a:noAutofit/>
            </a:bodyPr>
            <a:lstStyle/>
            <a:p>
              <a:endParaRPr sz="2800">
                <a:latin typeface="Roboto Light" panose="02000000000000000000" pitchFamily="2" charset="0"/>
                <a:ea typeface="Roboto Light" panose="02000000000000000000" pitchFamily="2" charset="0"/>
                <a:cs typeface="Nixie One" panose="020B0604020202020204" charset="0"/>
              </a:endParaRPr>
            </a:p>
          </p:txBody>
        </p:sp>
      </p:grpSp>
      <p:grpSp>
        <p:nvGrpSpPr>
          <p:cNvPr id="27" name="Google Shape;596;p40"/>
          <p:cNvGrpSpPr/>
          <p:nvPr/>
        </p:nvGrpSpPr>
        <p:grpSpPr>
          <a:xfrm>
            <a:off x="3377824" y="1602411"/>
            <a:ext cx="427063" cy="727873"/>
            <a:chOff x="3384375" y="2267500"/>
            <a:chExt cx="203375" cy="507825"/>
          </a:xfrm>
          <a:solidFill>
            <a:srgbClr val="165751"/>
          </a:solidFill>
        </p:grpSpPr>
        <p:sp>
          <p:nvSpPr>
            <p:cNvPr id="28" name="Google Shape;597;p40"/>
            <p:cNvSpPr/>
            <p:nvPr/>
          </p:nvSpPr>
          <p:spPr>
            <a:xfrm>
              <a:off x="3384375" y="2373425"/>
              <a:ext cx="203375" cy="401900"/>
            </a:xfrm>
            <a:custGeom>
              <a:avLst/>
              <a:gdLst/>
              <a:ahLst/>
              <a:cxnLst/>
              <a:rect l="l" t="t" r="r" b="b"/>
              <a:pathLst>
                <a:path w="8135" h="16076" fill="none" extrusionOk="0">
                  <a:moveTo>
                    <a:pt x="4896" y="1"/>
                  </a:moveTo>
                  <a:lnTo>
                    <a:pt x="4896" y="1"/>
                  </a:lnTo>
                  <a:lnTo>
                    <a:pt x="4701" y="74"/>
                  </a:lnTo>
                  <a:lnTo>
                    <a:pt x="4506" y="147"/>
                  </a:lnTo>
                  <a:lnTo>
                    <a:pt x="4287" y="196"/>
                  </a:lnTo>
                  <a:lnTo>
                    <a:pt x="4068" y="196"/>
                  </a:lnTo>
                  <a:lnTo>
                    <a:pt x="4068" y="196"/>
                  </a:lnTo>
                  <a:lnTo>
                    <a:pt x="3848" y="196"/>
                  </a:lnTo>
                  <a:lnTo>
                    <a:pt x="3654" y="147"/>
                  </a:lnTo>
                  <a:lnTo>
                    <a:pt x="3434" y="98"/>
                  </a:lnTo>
                  <a:lnTo>
                    <a:pt x="3240" y="1"/>
                  </a:lnTo>
                  <a:lnTo>
                    <a:pt x="3240" y="1"/>
                  </a:lnTo>
                  <a:lnTo>
                    <a:pt x="2996" y="50"/>
                  </a:lnTo>
                  <a:lnTo>
                    <a:pt x="2777" y="98"/>
                  </a:lnTo>
                  <a:lnTo>
                    <a:pt x="2558" y="171"/>
                  </a:lnTo>
                  <a:lnTo>
                    <a:pt x="2363" y="269"/>
                  </a:lnTo>
                  <a:lnTo>
                    <a:pt x="2168" y="366"/>
                  </a:lnTo>
                  <a:lnTo>
                    <a:pt x="1973" y="464"/>
                  </a:lnTo>
                  <a:lnTo>
                    <a:pt x="1803" y="585"/>
                  </a:lnTo>
                  <a:lnTo>
                    <a:pt x="1632" y="731"/>
                  </a:lnTo>
                  <a:lnTo>
                    <a:pt x="1486" y="878"/>
                  </a:lnTo>
                  <a:lnTo>
                    <a:pt x="1340" y="1024"/>
                  </a:lnTo>
                  <a:lnTo>
                    <a:pt x="1072" y="1365"/>
                  </a:lnTo>
                  <a:lnTo>
                    <a:pt x="853" y="1779"/>
                  </a:lnTo>
                  <a:lnTo>
                    <a:pt x="658" y="2193"/>
                  </a:lnTo>
                  <a:lnTo>
                    <a:pt x="488" y="2680"/>
                  </a:lnTo>
                  <a:lnTo>
                    <a:pt x="341" y="3167"/>
                  </a:lnTo>
                  <a:lnTo>
                    <a:pt x="244" y="3727"/>
                  </a:lnTo>
                  <a:lnTo>
                    <a:pt x="147" y="4287"/>
                  </a:lnTo>
                  <a:lnTo>
                    <a:pt x="73" y="4896"/>
                  </a:lnTo>
                  <a:lnTo>
                    <a:pt x="49" y="5529"/>
                  </a:lnTo>
                  <a:lnTo>
                    <a:pt x="25" y="6187"/>
                  </a:lnTo>
                  <a:lnTo>
                    <a:pt x="0" y="6869"/>
                  </a:lnTo>
                  <a:lnTo>
                    <a:pt x="0" y="6869"/>
                  </a:lnTo>
                  <a:lnTo>
                    <a:pt x="25" y="7015"/>
                  </a:lnTo>
                  <a:lnTo>
                    <a:pt x="49" y="7161"/>
                  </a:lnTo>
                  <a:lnTo>
                    <a:pt x="98" y="7307"/>
                  </a:lnTo>
                  <a:lnTo>
                    <a:pt x="171" y="7405"/>
                  </a:lnTo>
                  <a:lnTo>
                    <a:pt x="268" y="7502"/>
                  </a:lnTo>
                  <a:lnTo>
                    <a:pt x="390" y="7575"/>
                  </a:lnTo>
                  <a:lnTo>
                    <a:pt x="512" y="7624"/>
                  </a:lnTo>
                  <a:lnTo>
                    <a:pt x="658" y="7648"/>
                  </a:lnTo>
                  <a:lnTo>
                    <a:pt x="658" y="7648"/>
                  </a:lnTo>
                  <a:lnTo>
                    <a:pt x="804" y="7624"/>
                  </a:lnTo>
                  <a:lnTo>
                    <a:pt x="926" y="7575"/>
                  </a:lnTo>
                  <a:lnTo>
                    <a:pt x="1048" y="7502"/>
                  </a:lnTo>
                  <a:lnTo>
                    <a:pt x="1145" y="7405"/>
                  </a:lnTo>
                  <a:lnTo>
                    <a:pt x="1218" y="7307"/>
                  </a:lnTo>
                  <a:lnTo>
                    <a:pt x="1267" y="7161"/>
                  </a:lnTo>
                  <a:lnTo>
                    <a:pt x="1291" y="7015"/>
                  </a:lnTo>
                  <a:lnTo>
                    <a:pt x="1316" y="6869"/>
                  </a:lnTo>
                  <a:lnTo>
                    <a:pt x="1316" y="6869"/>
                  </a:lnTo>
                  <a:lnTo>
                    <a:pt x="1340" y="6260"/>
                  </a:lnTo>
                  <a:lnTo>
                    <a:pt x="1413" y="5554"/>
                  </a:lnTo>
                  <a:lnTo>
                    <a:pt x="1510" y="4847"/>
                  </a:lnTo>
                  <a:lnTo>
                    <a:pt x="1632" y="4141"/>
                  </a:lnTo>
                  <a:lnTo>
                    <a:pt x="1754" y="3532"/>
                  </a:lnTo>
                  <a:lnTo>
                    <a:pt x="1876" y="3021"/>
                  </a:lnTo>
                  <a:lnTo>
                    <a:pt x="1998" y="2680"/>
                  </a:lnTo>
                  <a:lnTo>
                    <a:pt x="2046" y="2607"/>
                  </a:lnTo>
                  <a:lnTo>
                    <a:pt x="2095" y="2582"/>
                  </a:lnTo>
                  <a:lnTo>
                    <a:pt x="2095" y="2582"/>
                  </a:lnTo>
                  <a:lnTo>
                    <a:pt x="2095" y="2631"/>
                  </a:lnTo>
                  <a:lnTo>
                    <a:pt x="2119" y="2729"/>
                  </a:lnTo>
                  <a:lnTo>
                    <a:pt x="2119" y="3143"/>
                  </a:lnTo>
                  <a:lnTo>
                    <a:pt x="2071" y="4555"/>
                  </a:lnTo>
                  <a:lnTo>
                    <a:pt x="1949" y="6577"/>
                  </a:lnTo>
                  <a:lnTo>
                    <a:pt x="1827" y="8842"/>
                  </a:lnTo>
                  <a:lnTo>
                    <a:pt x="1535" y="13128"/>
                  </a:lnTo>
                  <a:lnTo>
                    <a:pt x="1389" y="15077"/>
                  </a:lnTo>
                  <a:lnTo>
                    <a:pt x="1389" y="15077"/>
                  </a:lnTo>
                  <a:lnTo>
                    <a:pt x="1389" y="15247"/>
                  </a:lnTo>
                  <a:lnTo>
                    <a:pt x="1413" y="15418"/>
                  </a:lnTo>
                  <a:lnTo>
                    <a:pt x="1462" y="15564"/>
                  </a:lnTo>
                  <a:lnTo>
                    <a:pt x="1559" y="15710"/>
                  </a:lnTo>
                  <a:lnTo>
                    <a:pt x="1657" y="15856"/>
                  </a:lnTo>
                  <a:lnTo>
                    <a:pt x="1778" y="15953"/>
                  </a:lnTo>
                  <a:lnTo>
                    <a:pt x="1924" y="16026"/>
                  </a:lnTo>
                  <a:lnTo>
                    <a:pt x="2095" y="16075"/>
                  </a:lnTo>
                  <a:lnTo>
                    <a:pt x="2095" y="16075"/>
                  </a:lnTo>
                  <a:lnTo>
                    <a:pt x="2217" y="16075"/>
                  </a:lnTo>
                  <a:lnTo>
                    <a:pt x="2217" y="16075"/>
                  </a:lnTo>
                  <a:lnTo>
                    <a:pt x="2387" y="16075"/>
                  </a:lnTo>
                  <a:lnTo>
                    <a:pt x="2509" y="16026"/>
                  </a:lnTo>
                  <a:lnTo>
                    <a:pt x="2655" y="15953"/>
                  </a:lnTo>
                  <a:lnTo>
                    <a:pt x="2777" y="15880"/>
                  </a:lnTo>
                  <a:lnTo>
                    <a:pt x="2874" y="15758"/>
                  </a:lnTo>
                  <a:lnTo>
                    <a:pt x="2947" y="15637"/>
                  </a:lnTo>
                  <a:lnTo>
                    <a:pt x="3020" y="15491"/>
                  </a:lnTo>
                  <a:lnTo>
                    <a:pt x="3045" y="15344"/>
                  </a:lnTo>
                  <a:lnTo>
                    <a:pt x="3702" y="8525"/>
                  </a:lnTo>
                  <a:lnTo>
                    <a:pt x="3702" y="8525"/>
                  </a:lnTo>
                  <a:lnTo>
                    <a:pt x="3727" y="8452"/>
                  </a:lnTo>
                  <a:lnTo>
                    <a:pt x="3775" y="8330"/>
                  </a:lnTo>
                  <a:lnTo>
                    <a:pt x="3824" y="8282"/>
                  </a:lnTo>
                  <a:lnTo>
                    <a:pt x="3873" y="8208"/>
                  </a:lnTo>
                  <a:lnTo>
                    <a:pt x="3970" y="8184"/>
                  </a:lnTo>
                  <a:lnTo>
                    <a:pt x="4068" y="8160"/>
                  </a:lnTo>
                  <a:lnTo>
                    <a:pt x="4068" y="8160"/>
                  </a:lnTo>
                  <a:lnTo>
                    <a:pt x="4165" y="8184"/>
                  </a:lnTo>
                  <a:lnTo>
                    <a:pt x="4263" y="8208"/>
                  </a:lnTo>
                  <a:lnTo>
                    <a:pt x="4311" y="8282"/>
                  </a:lnTo>
                  <a:lnTo>
                    <a:pt x="4360" y="8330"/>
                  </a:lnTo>
                  <a:lnTo>
                    <a:pt x="4409" y="8452"/>
                  </a:lnTo>
                  <a:lnTo>
                    <a:pt x="4433" y="8525"/>
                  </a:lnTo>
                  <a:lnTo>
                    <a:pt x="5091" y="15344"/>
                  </a:lnTo>
                  <a:lnTo>
                    <a:pt x="5091" y="15344"/>
                  </a:lnTo>
                  <a:lnTo>
                    <a:pt x="5115" y="15491"/>
                  </a:lnTo>
                  <a:lnTo>
                    <a:pt x="5188" y="15637"/>
                  </a:lnTo>
                  <a:lnTo>
                    <a:pt x="5261" y="15758"/>
                  </a:lnTo>
                  <a:lnTo>
                    <a:pt x="5358" y="15880"/>
                  </a:lnTo>
                  <a:lnTo>
                    <a:pt x="5480" y="15953"/>
                  </a:lnTo>
                  <a:lnTo>
                    <a:pt x="5626" y="16026"/>
                  </a:lnTo>
                  <a:lnTo>
                    <a:pt x="5748" y="16075"/>
                  </a:lnTo>
                  <a:lnTo>
                    <a:pt x="5919" y="16075"/>
                  </a:lnTo>
                  <a:lnTo>
                    <a:pt x="5919" y="16075"/>
                  </a:lnTo>
                  <a:lnTo>
                    <a:pt x="6040" y="16075"/>
                  </a:lnTo>
                  <a:lnTo>
                    <a:pt x="6040" y="16075"/>
                  </a:lnTo>
                  <a:lnTo>
                    <a:pt x="6211" y="16026"/>
                  </a:lnTo>
                  <a:lnTo>
                    <a:pt x="6357" y="15953"/>
                  </a:lnTo>
                  <a:lnTo>
                    <a:pt x="6479" y="15856"/>
                  </a:lnTo>
                  <a:lnTo>
                    <a:pt x="6576" y="15710"/>
                  </a:lnTo>
                  <a:lnTo>
                    <a:pt x="6674" y="15564"/>
                  </a:lnTo>
                  <a:lnTo>
                    <a:pt x="6722" y="15418"/>
                  </a:lnTo>
                  <a:lnTo>
                    <a:pt x="6747" y="15247"/>
                  </a:lnTo>
                  <a:lnTo>
                    <a:pt x="6747" y="15077"/>
                  </a:lnTo>
                  <a:lnTo>
                    <a:pt x="6747" y="15077"/>
                  </a:lnTo>
                  <a:lnTo>
                    <a:pt x="6601" y="13128"/>
                  </a:lnTo>
                  <a:lnTo>
                    <a:pt x="6333" y="8890"/>
                  </a:lnTo>
                  <a:lnTo>
                    <a:pt x="6187" y="6601"/>
                  </a:lnTo>
                  <a:lnTo>
                    <a:pt x="6089" y="4604"/>
                  </a:lnTo>
                  <a:lnTo>
                    <a:pt x="6040" y="3167"/>
                  </a:lnTo>
                  <a:lnTo>
                    <a:pt x="6040" y="2753"/>
                  </a:lnTo>
                  <a:lnTo>
                    <a:pt x="6040" y="2582"/>
                  </a:lnTo>
                  <a:lnTo>
                    <a:pt x="6040" y="2582"/>
                  </a:lnTo>
                  <a:lnTo>
                    <a:pt x="6065" y="2582"/>
                  </a:lnTo>
                  <a:lnTo>
                    <a:pt x="6089" y="2582"/>
                  </a:lnTo>
                  <a:lnTo>
                    <a:pt x="6138" y="2680"/>
                  </a:lnTo>
                  <a:lnTo>
                    <a:pt x="6235" y="2996"/>
                  </a:lnTo>
                  <a:lnTo>
                    <a:pt x="6381" y="3484"/>
                  </a:lnTo>
                  <a:lnTo>
                    <a:pt x="6503" y="4117"/>
                  </a:lnTo>
                  <a:lnTo>
                    <a:pt x="6625" y="4823"/>
                  </a:lnTo>
                  <a:lnTo>
                    <a:pt x="6722" y="5554"/>
                  </a:lnTo>
                  <a:lnTo>
                    <a:pt x="6795" y="6260"/>
                  </a:lnTo>
                  <a:lnTo>
                    <a:pt x="6820" y="6869"/>
                  </a:lnTo>
                  <a:lnTo>
                    <a:pt x="6820" y="6869"/>
                  </a:lnTo>
                  <a:lnTo>
                    <a:pt x="6844" y="7015"/>
                  </a:lnTo>
                  <a:lnTo>
                    <a:pt x="6869" y="7161"/>
                  </a:lnTo>
                  <a:lnTo>
                    <a:pt x="6917" y="7307"/>
                  </a:lnTo>
                  <a:lnTo>
                    <a:pt x="6990" y="7405"/>
                  </a:lnTo>
                  <a:lnTo>
                    <a:pt x="7088" y="7502"/>
                  </a:lnTo>
                  <a:lnTo>
                    <a:pt x="7209" y="7575"/>
                  </a:lnTo>
                  <a:lnTo>
                    <a:pt x="7331" y="7624"/>
                  </a:lnTo>
                  <a:lnTo>
                    <a:pt x="7477" y="7648"/>
                  </a:lnTo>
                  <a:lnTo>
                    <a:pt x="7477" y="7648"/>
                  </a:lnTo>
                  <a:lnTo>
                    <a:pt x="7624" y="7624"/>
                  </a:lnTo>
                  <a:lnTo>
                    <a:pt x="7745" y="7575"/>
                  </a:lnTo>
                  <a:lnTo>
                    <a:pt x="7867" y="7502"/>
                  </a:lnTo>
                  <a:lnTo>
                    <a:pt x="7964" y="7405"/>
                  </a:lnTo>
                  <a:lnTo>
                    <a:pt x="8038" y="7307"/>
                  </a:lnTo>
                  <a:lnTo>
                    <a:pt x="8086" y="7161"/>
                  </a:lnTo>
                  <a:lnTo>
                    <a:pt x="8111" y="7015"/>
                  </a:lnTo>
                  <a:lnTo>
                    <a:pt x="8135" y="6869"/>
                  </a:lnTo>
                  <a:lnTo>
                    <a:pt x="8135" y="6869"/>
                  </a:lnTo>
                  <a:lnTo>
                    <a:pt x="8111" y="5505"/>
                  </a:lnTo>
                  <a:lnTo>
                    <a:pt x="8086" y="4872"/>
                  </a:lnTo>
                  <a:lnTo>
                    <a:pt x="8038" y="4287"/>
                  </a:lnTo>
                  <a:lnTo>
                    <a:pt x="7964" y="3703"/>
                  </a:lnTo>
                  <a:lnTo>
                    <a:pt x="7867" y="3167"/>
                  </a:lnTo>
                  <a:lnTo>
                    <a:pt x="7745" y="2656"/>
                  </a:lnTo>
                  <a:lnTo>
                    <a:pt x="7599" y="2168"/>
                  </a:lnTo>
                  <a:lnTo>
                    <a:pt x="7404" y="1754"/>
                  </a:lnTo>
                  <a:lnTo>
                    <a:pt x="7185" y="1365"/>
                  </a:lnTo>
                  <a:lnTo>
                    <a:pt x="7063" y="1170"/>
                  </a:lnTo>
                  <a:lnTo>
                    <a:pt x="6917" y="999"/>
                  </a:lnTo>
                  <a:lnTo>
                    <a:pt x="6771" y="853"/>
                  </a:lnTo>
                  <a:lnTo>
                    <a:pt x="6625" y="707"/>
                  </a:lnTo>
                  <a:lnTo>
                    <a:pt x="6454" y="561"/>
                  </a:lnTo>
                  <a:lnTo>
                    <a:pt x="6260" y="439"/>
                  </a:lnTo>
                  <a:lnTo>
                    <a:pt x="6065" y="342"/>
                  </a:lnTo>
                  <a:lnTo>
                    <a:pt x="5870" y="244"/>
                  </a:lnTo>
                  <a:lnTo>
                    <a:pt x="5651" y="171"/>
                  </a:lnTo>
                  <a:lnTo>
                    <a:pt x="5407" y="98"/>
                  </a:lnTo>
                  <a:lnTo>
                    <a:pt x="5164" y="50"/>
                  </a:lnTo>
                  <a:lnTo>
                    <a:pt x="4896" y="1"/>
                  </a:lnTo>
                  <a:lnTo>
                    <a:pt x="4896" y="1"/>
                  </a:lnTo>
                  <a:close/>
                </a:path>
              </a:pathLst>
            </a:custGeom>
            <a:solidFill>
              <a:srgbClr val="165751"/>
            </a:solidFill>
            <a:ln w="9525" cap="rnd" cmpd="sng">
              <a:solidFill>
                <a:schemeClr val="bg1"/>
              </a:solidFill>
              <a:prstDash val="solid"/>
              <a:round/>
              <a:headEnd type="none" w="sm" len="sm"/>
              <a:tailEnd type="none" w="sm" len="sm"/>
            </a:ln>
          </p:spPr>
          <p:txBody>
            <a:bodyPr spcFirstLastPara="1" wrap="square" lIns="121900" tIns="121900" rIns="121900" bIns="121900" anchor="ctr" anchorCtr="0">
              <a:noAutofit/>
            </a:bodyPr>
            <a:lstStyle/>
            <a:p>
              <a:endParaRPr sz="2800">
                <a:solidFill>
                  <a:srgbClr val="FF0000"/>
                </a:solidFill>
                <a:latin typeface="Roboto Light" panose="02000000000000000000" pitchFamily="2" charset="0"/>
                <a:ea typeface="Roboto Light" panose="02000000000000000000" pitchFamily="2" charset="0"/>
                <a:cs typeface="Nixie One" panose="020B0604020202020204" charset="0"/>
              </a:endParaRPr>
            </a:p>
          </p:txBody>
        </p:sp>
        <p:sp>
          <p:nvSpPr>
            <p:cNvPr id="29" name="Google Shape;598;p40"/>
            <p:cNvSpPr/>
            <p:nvPr/>
          </p:nvSpPr>
          <p:spPr>
            <a:xfrm>
              <a:off x="3443425" y="2267500"/>
              <a:ext cx="85275" cy="93775"/>
            </a:xfrm>
            <a:custGeom>
              <a:avLst/>
              <a:gdLst/>
              <a:ahLst/>
              <a:cxnLst/>
              <a:rect l="l" t="t" r="r" b="b"/>
              <a:pathLst>
                <a:path w="3411" h="3751" fill="none" extrusionOk="0">
                  <a:moveTo>
                    <a:pt x="1" y="1705"/>
                  </a:moveTo>
                  <a:lnTo>
                    <a:pt x="1" y="1705"/>
                  </a:lnTo>
                  <a:lnTo>
                    <a:pt x="1" y="1510"/>
                  </a:lnTo>
                  <a:lnTo>
                    <a:pt x="25" y="1315"/>
                  </a:lnTo>
                  <a:lnTo>
                    <a:pt x="74" y="1145"/>
                  </a:lnTo>
                  <a:lnTo>
                    <a:pt x="123" y="999"/>
                  </a:lnTo>
                  <a:lnTo>
                    <a:pt x="196" y="852"/>
                  </a:lnTo>
                  <a:lnTo>
                    <a:pt x="293" y="706"/>
                  </a:lnTo>
                  <a:lnTo>
                    <a:pt x="391" y="585"/>
                  </a:lnTo>
                  <a:lnTo>
                    <a:pt x="488" y="463"/>
                  </a:lnTo>
                  <a:lnTo>
                    <a:pt x="610" y="341"/>
                  </a:lnTo>
                  <a:lnTo>
                    <a:pt x="756" y="268"/>
                  </a:lnTo>
                  <a:lnTo>
                    <a:pt x="902" y="171"/>
                  </a:lnTo>
                  <a:lnTo>
                    <a:pt x="1048" y="122"/>
                  </a:lnTo>
                  <a:lnTo>
                    <a:pt x="1194" y="49"/>
                  </a:lnTo>
                  <a:lnTo>
                    <a:pt x="1365" y="24"/>
                  </a:lnTo>
                  <a:lnTo>
                    <a:pt x="1535" y="0"/>
                  </a:lnTo>
                  <a:lnTo>
                    <a:pt x="1706" y="0"/>
                  </a:lnTo>
                  <a:lnTo>
                    <a:pt x="1706" y="0"/>
                  </a:lnTo>
                  <a:lnTo>
                    <a:pt x="1876" y="0"/>
                  </a:lnTo>
                  <a:lnTo>
                    <a:pt x="2047" y="24"/>
                  </a:lnTo>
                  <a:lnTo>
                    <a:pt x="2217" y="49"/>
                  </a:lnTo>
                  <a:lnTo>
                    <a:pt x="2363" y="122"/>
                  </a:lnTo>
                  <a:lnTo>
                    <a:pt x="2509" y="171"/>
                  </a:lnTo>
                  <a:lnTo>
                    <a:pt x="2656" y="268"/>
                  </a:lnTo>
                  <a:lnTo>
                    <a:pt x="2802" y="341"/>
                  </a:lnTo>
                  <a:lnTo>
                    <a:pt x="2923" y="463"/>
                  </a:lnTo>
                  <a:lnTo>
                    <a:pt x="3021" y="585"/>
                  </a:lnTo>
                  <a:lnTo>
                    <a:pt x="3118" y="706"/>
                  </a:lnTo>
                  <a:lnTo>
                    <a:pt x="3216" y="852"/>
                  </a:lnTo>
                  <a:lnTo>
                    <a:pt x="3289" y="999"/>
                  </a:lnTo>
                  <a:lnTo>
                    <a:pt x="3337" y="1145"/>
                  </a:lnTo>
                  <a:lnTo>
                    <a:pt x="3386" y="1315"/>
                  </a:lnTo>
                  <a:lnTo>
                    <a:pt x="3411" y="1510"/>
                  </a:lnTo>
                  <a:lnTo>
                    <a:pt x="3411" y="1705"/>
                  </a:lnTo>
                  <a:lnTo>
                    <a:pt x="3411" y="1705"/>
                  </a:lnTo>
                  <a:lnTo>
                    <a:pt x="3411" y="1900"/>
                  </a:lnTo>
                  <a:lnTo>
                    <a:pt x="3386" y="2095"/>
                  </a:lnTo>
                  <a:lnTo>
                    <a:pt x="3337" y="2265"/>
                  </a:lnTo>
                  <a:lnTo>
                    <a:pt x="3289" y="2460"/>
                  </a:lnTo>
                  <a:lnTo>
                    <a:pt x="3216" y="2630"/>
                  </a:lnTo>
                  <a:lnTo>
                    <a:pt x="3118" y="2801"/>
                  </a:lnTo>
                  <a:lnTo>
                    <a:pt x="3021" y="2971"/>
                  </a:lnTo>
                  <a:lnTo>
                    <a:pt x="2923" y="3117"/>
                  </a:lnTo>
                  <a:lnTo>
                    <a:pt x="2802" y="3264"/>
                  </a:lnTo>
                  <a:lnTo>
                    <a:pt x="2656" y="3385"/>
                  </a:lnTo>
                  <a:lnTo>
                    <a:pt x="2509" y="3483"/>
                  </a:lnTo>
                  <a:lnTo>
                    <a:pt x="2363" y="3580"/>
                  </a:lnTo>
                  <a:lnTo>
                    <a:pt x="2217" y="3653"/>
                  </a:lnTo>
                  <a:lnTo>
                    <a:pt x="2047" y="3702"/>
                  </a:lnTo>
                  <a:lnTo>
                    <a:pt x="1876" y="3751"/>
                  </a:lnTo>
                  <a:lnTo>
                    <a:pt x="1706" y="3751"/>
                  </a:lnTo>
                  <a:lnTo>
                    <a:pt x="1706" y="3751"/>
                  </a:lnTo>
                  <a:lnTo>
                    <a:pt x="1535" y="3751"/>
                  </a:lnTo>
                  <a:lnTo>
                    <a:pt x="1365" y="3702"/>
                  </a:lnTo>
                  <a:lnTo>
                    <a:pt x="1194" y="3653"/>
                  </a:lnTo>
                  <a:lnTo>
                    <a:pt x="1048" y="3580"/>
                  </a:lnTo>
                  <a:lnTo>
                    <a:pt x="902" y="3483"/>
                  </a:lnTo>
                  <a:lnTo>
                    <a:pt x="756" y="3385"/>
                  </a:lnTo>
                  <a:lnTo>
                    <a:pt x="610" y="3264"/>
                  </a:lnTo>
                  <a:lnTo>
                    <a:pt x="488" y="3117"/>
                  </a:lnTo>
                  <a:lnTo>
                    <a:pt x="391" y="2971"/>
                  </a:lnTo>
                  <a:lnTo>
                    <a:pt x="293" y="2801"/>
                  </a:lnTo>
                  <a:lnTo>
                    <a:pt x="196" y="2630"/>
                  </a:lnTo>
                  <a:lnTo>
                    <a:pt x="123" y="2460"/>
                  </a:lnTo>
                  <a:lnTo>
                    <a:pt x="74" y="2265"/>
                  </a:lnTo>
                  <a:lnTo>
                    <a:pt x="25" y="2095"/>
                  </a:lnTo>
                  <a:lnTo>
                    <a:pt x="1" y="1900"/>
                  </a:lnTo>
                  <a:lnTo>
                    <a:pt x="1" y="1705"/>
                  </a:lnTo>
                  <a:lnTo>
                    <a:pt x="1" y="1705"/>
                  </a:lnTo>
                  <a:close/>
                </a:path>
              </a:pathLst>
            </a:custGeom>
            <a:solidFill>
              <a:srgbClr val="165751"/>
            </a:solidFill>
            <a:ln w="9525" cap="rnd" cmpd="sng">
              <a:solidFill>
                <a:schemeClr val="bg1"/>
              </a:solidFill>
              <a:prstDash val="solid"/>
              <a:round/>
              <a:headEnd type="none" w="sm" len="sm"/>
              <a:tailEnd type="none" w="sm" len="sm"/>
            </a:ln>
          </p:spPr>
          <p:txBody>
            <a:bodyPr spcFirstLastPara="1" wrap="square" lIns="121900" tIns="121900" rIns="121900" bIns="121900" anchor="ctr" anchorCtr="0">
              <a:noAutofit/>
            </a:bodyPr>
            <a:lstStyle/>
            <a:p>
              <a:endParaRPr sz="2800">
                <a:solidFill>
                  <a:srgbClr val="FF0000"/>
                </a:solidFill>
                <a:latin typeface="Roboto Light" panose="02000000000000000000" pitchFamily="2" charset="0"/>
                <a:ea typeface="Roboto Light" panose="02000000000000000000" pitchFamily="2" charset="0"/>
                <a:cs typeface="Nixie One" panose="020B0604020202020204" charset="0"/>
              </a:endParaRPr>
            </a:p>
          </p:txBody>
        </p:sp>
      </p:grpSp>
      <p:grpSp>
        <p:nvGrpSpPr>
          <p:cNvPr id="30" name="Google Shape;596;p40"/>
          <p:cNvGrpSpPr/>
          <p:nvPr/>
        </p:nvGrpSpPr>
        <p:grpSpPr>
          <a:xfrm>
            <a:off x="3895415" y="1602411"/>
            <a:ext cx="427063" cy="727873"/>
            <a:chOff x="3384375" y="2267500"/>
            <a:chExt cx="203375" cy="507825"/>
          </a:xfrm>
          <a:solidFill>
            <a:srgbClr val="165751"/>
          </a:solidFill>
        </p:grpSpPr>
        <p:sp>
          <p:nvSpPr>
            <p:cNvPr id="31" name="Google Shape;597;p40"/>
            <p:cNvSpPr/>
            <p:nvPr/>
          </p:nvSpPr>
          <p:spPr>
            <a:xfrm>
              <a:off x="3384375" y="2373425"/>
              <a:ext cx="203375" cy="401900"/>
            </a:xfrm>
            <a:custGeom>
              <a:avLst/>
              <a:gdLst/>
              <a:ahLst/>
              <a:cxnLst/>
              <a:rect l="l" t="t" r="r" b="b"/>
              <a:pathLst>
                <a:path w="8135" h="16076" fill="none" extrusionOk="0">
                  <a:moveTo>
                    <a:pt x="4896" y="1"/>
                  </a:moveTo>
                  <a:lnTo>
                    <a:pt x="4896" y="1"/>
                  </a:lnTo>
                  <a:lnTo>
                    <a:pt x="4701" y="74"/>
                  </a:lnTo>
                  <a:lnTo>
                    <a:pt x="4506" y="147"/>
                  </a:lnTo>
                  <a:lnTo>
                    <a:pt x="4287" y="196"/>
                  </a:lnTo>
                  <a:lnTo>
                    <a:pt x="4068" y="196"/>
                  </a:lnTo>
                  <a:lnTo>
                    <a:pt x="4068" y="196"/>
                  </a:lnTo>
                  <a:lnTo>
                    <a:pt x="3848" y="196"/>
                  </a:lnTo>
                  <a:lnTo>
                    <a:pt x="3654" y="147"/>
                  </a:lnTo>
                  <a:lnTo>
                    <a:pt x="3434" y="98"/>
                  </a:lnTo>
                  <a:lnTo>
                    <a:pt x="3240" y="1"/>
                  </a:lnTo>
                  <a:lnTo>
                    <a:pt x="3240" y="1"/>
                  </a:lnTo>
                  <a:lnTo>
                    <a:pt x="2996" y="50"/>
                  </a:lnTo>
                  <a:lnTo>
                    <a:pt x="2777" y="98"/>
                  </a:lnTo>
                  <a:lnTo>
                    <a:pt x="2558" y="171"/>
                  </a:lnTo>
                  <a:lnTo>
                    <a:pt x="2363" y="269"/>
                  </a:lnTo>
                  <a:lnTo>
                    <a:pt x="2168" y="366"/>
                  </a:lnTo>
                  <a:lnTo>
                    <a:pt x="1973" y="464"/>
                  </a:lnTo>
                  <a:lnTo>
                    <a:pt x="1803" y="585"/>
                  </a:lnTo>
                  <a:lnTo>
                    <a:pt x="1632" y="731"/>
                  </a:lnTo>
                  <a:lnTo>
                    <a:pt x="1486" y="878"/>
                  </a:lnTo>
                  <a:lnTo>
                    <a:pt x="1340" y="1024"/>
                  </a:lnTo>
                  <a:lnTo>
                    <a:pt x="1072" y="1365"/>
                  </a:lnTo>
                  <a:lnTo>
                    <a:pt x="853" y="1779"/>
                  </a:lnTo>
                  <a:lnTo>
                    <a:pt x="658" y="2193"/>
                  </a:lnTo>
                  <a:lnTo>
                    <a:pt x="488" y="2680"/>
                  </a:lnTo>
                  <a:lnTo>
                    <a:pt x="341" y="3167"/>
                  </a:lnTo>
                  <a:lnTo>
                    <a:pt x="244" y="3727"/>
                  </a:lnTo>
                  <a:lnTo>
                    <a:pt x="147" y="4287"/>
                  </a:lnTo>
                  <a:lnTo>
                    <a:pt x="73" y="4896"/>
                  </a:lnTo>
                  <a:lnTo>
                    <a:pt x="49" y="5529"/>
                  </a:lnTo>
                  <a:lnTo>
                    <a:pt x="25" y="6187"/>
                  </a:lnTo>
                  <a:lnTo>
                    <a:pt x="0" y="6869"/>
                  </a:lnTo>
                  <a:lnTo>
                    <a:pt x="0" y="6869"/>
                  </a:lnTo>
                  <a:lnTo>
                    <a:pt x="25" y="7015"/>
                  </a:lnTo>
                  <a:lnTo>
                    <a:pt x="49" y="7161"/>
                  </a:lnTo>
                  <a:lnTo>
                    <a:pt x="98" y="7307"/>
                  </a:lnTo>
                  <a:lnTo>
                    <a:pt x="171" y="7405"/>
                  </a:lnTo>
                  <a:lnTo>
                    <a:pt x="268" y="7502"/>
                  </a:lnTo>
                  <a:lnTo>
                    <a:pt x="390" y="7575"/>
                  </a:lnTo>
                  <a:lnTo>
                    <a:pt x="512" y="7624"/>
                  </a:lnTo>
                  <a:lnTo>
                    <a:pt x="658" y="7648"/>
                  </a:lnTo>
                  <a:lnTo>
                    <a:pt x="658" y="7648"/>
                  </a:lnTo>
                  <a:lnTo>
                    <a:pt x="804" y="7624"/>
                  </a:lnTo>
                  <a:lnTo>
                    <a:pt x="926" y="7575"/>
                  </a:lnTo>
                  <a:lnTo>
                    <a:pt x="1048" y="7502"/>
                  </a:lnTo>
                  <a:lnTo>
                    <a:pt x="1145" y="7405"/>
                  </a:lnTo>
                  <a:lnTo>
                    <a:pt x="1218" y="7307"/>
                  </a:lnTo>
                  <a:lnTo>
                    <a:pt x="1267" y="7161"/>
                  </a:lnTo>
                  <a:lnTo>
                    <a:pt x="1291" y="7015"/>
                  </a:lnTo>
                  <a:lnTo>
                    <a:pt x="1316" y="6869"/>
                  </a:lnTo>
                  <a:lnTo>
                    <a:pt x="1316" y="6869"/>
                  </a:lnTo>
                  <a:lnTo>
                    <a:pt x="1340" y="6260"/>
                  </a:lnTo>
                  <a:lnTo>
                    <a:pt x="1413" y="5554"/>
                  </a:lnTo>
                  <a:lnTo>
                    <a:pt x="1510" y="4847"/>
                  </a:lnTo>
                  <a:lnTo>
                    <a:pt x="1632" y="4141"/>
                  </a:lnTo>
                  <a:lnTo>
                    <a:pt x="1754" y="3532"/>
                  </a:lnTo>
                  <a:lnTo>
                    <a:pt x="1876" y="3021"/>
                  </a:lnTo>
                  <a:lnTo>
                    <a:pt x="1998" y="2680"/>
                  </a:lnTo>
                  <a:lnTo>
                    <a:pt x="2046" y="2607"/>
                  </a:lnTo>
                  <a:lnTo>
                    <a:pt x="2095" y="2582"/>
                  </a:lnTo>
                  <a:lnTo>
                    <a:pt x="2095" y="2582"/>
                  </a:lnTo>
                  <a:lnTo>
                    <a:pt x="2095" y="2631"/>
                  </a:lnTo>
                  <a:lnTo>
                    <a:pt x="2119" y="2729"/>
                  </a:lnTo>
                  <a:lnTo>
                    <a:pt x="2119" y="3143"/>
                  </a:lnTo>
                  <a:lnTo>
                    <a:pt x="2071" y="4555"/>
                  </a:lnTo>
                  <a:lnTo>
                    <a:pt x="1949" y="6577"/>
                  </a:lnTo>
                  <a:lnTo>
                    <a:pt x="1827" y="8842"/>
                  </a:lnTo>
                  <a:lnTo>
                    <a:pt x="1535" y="13128"/>
                  </a:lnTo>
                  <a:lnTo>
                    <a:pt x="1389" y="15077"/>
                  </a:lnTo>
                  <a:lnTo>
                    <a:pt x="1389" y="15077"/>
                  </a:lnTo>
                  <a:lnTo>
                    <a:pt x="1389" y="15247"/>
                  </a:lnTo>
                  <a:lnTo>
                    <a:pt x="1413" y="15418"/>
                  </a:lnTo>
                  <a:lnTo>
                    <a:pt x="1462" y="15564"/>
                  </a:lnTo>
                  <a:lnTo>
                    <a:pt x="1559" y="15710"/>
                  </a:lnTo>
                  <a:lnTo>
                    <a:pt x="1657" y="15856"/>
                  </a:lnTo>
                  <a:lnTo>
                    <a:pt x="1778" y="15953"/>
                  </a:lnTo>
                  <a:lnTo>
                    <a:pt x="1924" y="16026"/>
                  </a:lnTo>
                  <a:lnTo>
                    <a:pt x="2095" y="16075"/>
                  </a:lnTo>
                  <a:lnTo>
                    <a:pt x="2095" y="16075"/>
                  </a:lnTo>
                  <a:lnTo>
                    <a:pt x="2217" y="16075"/>
                  </a:lnTo>
                  <a:lnTo>
                    <a:pt x="2217" y="16075"/>
                  </a:lnTo>
                  <a:lnTo>
                    <a:pt x="2387" y="16075"/>
                  </a:lnTo>
                  <a:lnTo>
                    <a:pt x="2509" y="16026"/>
                  </a:lnTo>
                  <a:lnTo>
                    <a:pt x="2655" y="15953"/>
                  </a:lnTo>
                  <a:lnTo>
                    <a:pt x="2777" y="15880"/>
                  </a:lnTo>
                  <a:lnTo>
                    <a:pt x="2874" y="15758"/>
                  </a:lnTo>
                  <a:lnTo>
                    <a:pt x="2947" y="15637"/>
                  </a:lnTo>
                  <a:lnTo>
                    <a:pt x="3020" y="15491"/>
                  </a:lnTo>
                  <a:lnTo>
                    <a:pt x="3045" y="15344"/>
                  </a:lnTo>
                  <a:lnTo>
                    <a:pt x="3702" y="8525"/>
                  </a:lnTo>
                  <a:lnTo>
                    <a:pt x="3702" y="8525"/>
                  </a:lnTo>
                  <a:lnTo>
                    <a:pt x="3727" y="8452"/>
                  </a:lnTo>
                  <a:lnTo>
                    <a:pt x="3775" y="8330"/>
                  </a:lnTo>
                  <a:lnTo>
                    <a:pt x="3824" y="8282"/>
                  </a:lnTo>
                  <a:lnTo>
                    <a:pt x="3873" y="8208"/>
                  </a:lnTo>
                  <a:lnTo>
                    <a:pt x="3970" y="8184"/>
                  </a:lnTo>
                  <a:lnTo>
                    <a:pt x="4068" y="8160"/>
                  </a:lnTo>
                  <a:lnTo>
                    <a:pt x="4068" y="8160"/>
                  </a:lnTo>
                  <a:lnTo>
                    <a:pt x="4165" y="8184"/>
                  </a:lnTo>
                  <a:lnTo>
                    <a:pt x="4263" y="8208"/>
                  </a:lnTo>
                  <a:lnTo>
                    <a:pt x="4311" y="8282"/>
                  </a:lnTo>
                  <a:lnTo>
                    <a:pt x="4360" y="8330"/>
                  </a:lnTo>
                  <a:lnTo>
                    <a:pt x="4409" y="8452"/>
                  </a:lnTo>
                  <a:lnTo>
                    <a:pt x="4433" y="8525"/>
                  </a:lnTo>
                  <a:lnTo>
                    <a:pt x="5091" y="15344"/>
                  </a:lnTo>
                  <a:lnTo>
                    <a:pt x="5091" y="15344"/>
                  </a:lnTo>
                  <a:lnTo>
                    <a:pt x="5115" y="15491"/>
                  </a:lnTo>
                  <a:lnTo>
                    <a:pt x="5188" y="15637"/>
                  </a:lnTo>
                  <a:lnTo>
                    <a:pt x="5261" y="15758"/>
                  </a:lnTo>
                  <a:lnTo>
                    <a:pt x="5358" y="15880"/>
                  </a:lnTo>
                  <a:lnTo>
                    <a:pt x="5480" y="15953"/>
                  </a:lnTo>
                  <a:lnTo>
                    <a:pt x="5626" y="16026"/>
                  </a:lnTo>
                  <a:lnTo>
                    <a:pt x="5748" y="16075"/>
                  </a:lnTo>
                  <a:lnTo>
                    <a:pt x="5919" y="16075"/>
                  </a:lnTo>
                  <a:lnTo>
                    <a:pt x="5919" y="16075"/>
                  </a:lnTo>
                  <a:lnTo>
                    <a:pt x="6040" y="16075"/>
                  </a:lnTo>
                  <a:lnTo>
                    <a:pt x="6040" y="16075"/>
                  </a:lnTo>
                  <a:lnTo>
                    <a:pt x="6211" y="16026"/>
                  </a:lnTo>
                  <a:lnTo>
                    <a:pt x="6357" y="15953"/>
                  </a:lnTo>
                  <a:lnTo>
                    <a:pt x="6479" y="15856"/>
                  </a:lnTo>
                  <a:lnTo>
                    <a:pt x="6576" y="15710"/>
                  </a:lnTo>
                  <a:lnTo>
                    <a:pt x="6674" y="15564"/>
                  </a:lnTo>
                  <a:lnTo>
                    <a:pt x="6722" y="15418"/>
                  </a:lnTo>
                  <a:lnTo>
                    <a:pt x="6747" y="15247"/>
                  </a:lnTo>
                  <a:lnTo>
                    <a:pt x="6747" y="15077"/>
                  </a:lnTo>
                  <a:lnTo>
                    <a:pt x="6747" y="15077"/>
                  </a:lnTo>
                  <a:lnTo>
                    <a:pt x="6601" y="13128"/>
                  </a:lnTo>
                  <a:lnTo>
                    <a:pt x="6333" y="8890"/>
                  </a:lnTo>
                  <a:lnTo>
                    <a:pt x="6187" y="6601"/>
                  </a:lnTo>
                  <a:lnTo>
                    <a:pt x="6089" y="4604"/>
                  </a:lnTo>
                  <a:lnTo>
                    <a:pt x="6040" y="3167"/>
                  </a:lnTo>
                  <a:lnTo>
                    <a:pt x="6040" y="2753"/>
                  </a:lnTo>
                  <a:lnTo>
                    <a:pt x="6040" y="2582"/>
                  </a:lnTo>
                  <a:lnTo>
                    <a:pt x="6040" y="2582"/>
                  </a:lnTo>
                  <a:lnTo>
                    <a:pt x="6065" y="2582"/>
                  </a:lnTo>
                  <a:lnTo>
                    <a:pt x="6089" y="2582"/>
                  </a:lnTo>
                  <a:lnTo>
                    <a:pt x="6138" y="2680"/>
                  </a:lnTo>
                  <a:lnTo>
                    <a:pt x="6235" y="2996"/>
                  </a:lnTo>
                  <a:lnTo>
                    <a:pt x="6381" y="3484"/>
                  </a:lnTo>
                  <a:lnTo>
                    <a:pt x="6503" y="4117"/>
                  </a:lnTo>
                  <a:lnTo>
                    <a:pt x="6625" y="4823"/>
                  </a:lnTo>
                  <a:lnTo>
                    <a:pt x="6722" y="5554"/>
                  </a:lnTo>
                  <a:lnTo>
                    <a:pt x="6795" y="6260"/>
                  </a:lnTo>
                  <a:lnTo>
                    <a:pt x="6820" y="6869"/>
                  </a:lnTo>
                  <a:lnTo>
                    <a:pt x="6820" y="6869"/>
                  </a:lnTo>
                  <a:lnTo>
                    <a:pt x="6844" y="7015"/>
                  </a:lnTo>
                  <a:lnTo>
                    <a:pt x="6869" y="7161"/>
                  </a:lnTo>
                  <a:lnTo>
                    <a:pt x="6917" y="7307"/>
                  </a:lnTo>
                  <a:lnTo>
                    <a:pt x="6990" y="7405"/>
                  </a:lnTo>
                  <a:lnTo>
                    <a:pt x="7088" y="7502"/>
                  </a:lnTo>
                  <a:lnTo>
                    <a:pt x="7209" y="7575"/>
                  </a:lnTo>
                  <a:lnTo>
                    <a:pt x="7331" y="7624"/>
                  </a:lnTo>
                  <a:lnTo>
                    <a:pt x="7477" y="7648"/>
                  </a:lnTo>
                  <a:lnTo>
                    <a:pt x="7477" y="7648"/>
                  </a:lnTo>
                  <a:lnTo>
                    <a:pt x="7624" y="7624"/>
                  </a:lnTo>
                  <a:lnTo>
                    <a:pt x="7745" y="7575"/>
                  </a:lnTo>
                  <a:lnTo>
                    <a:pt x="7867" y="7502"/>
                  </a:lnTo>
                  <a:lnTo>
                    <a:pt x="7964" y="7405"/>
                  </a:lnTo>
                  <a:lnTo>
                    <a:pt x="8038" y="7307"/>
                  </a:lnTo>
                  <a:lnTo>
                    <a:pt x="8086" y="7161"/>
                  </a:lnTo>
                  <a:lnTo>
                    <a:pt x="8111" y="7015"/>
                  </a:lnTo>
                  <a:lnTo>
                    <a:pt x="8135" y="6869"/>
                  </a:lnTo>
                  <a:lnTo>
                    <a:pt x="8135" y="6869"/>
                  </a:lnTo>
                  <a:lnTo>
                    <a:pt x="8111" y="5505"/>
                  </a:lnTo>
                  <a:lnTo>
                    <a:pt x="8086" y="4872"/>
                  </a:lnTo>
                  <a:lnTo>
                    <a:pt x="8038" y="4287"/>
                  </a:lnTo>
                  <a:lnTo>
                    <a:pt x="7964" y="3703"/>
                  </a:lnTo>
                  <a:lnTo>
                    <a:pt x="7867" y="3167"/>
                  </a:lnTo>
                  <a:lnTo>
                    <a:pt x="7745" y="2656"/>
                  </a:lnTo>
                  <a:lnTo>
                    <a:pt x="7599" y="2168"/>
                  </a:lnTo>
                  <a:lnTo>
                    <a:pt x="7404" y="1754"/>
                  </a:lnTo>
                  <a:lnTo>
                    <a:pt x="7185" y="1365"/>
                  </a:lnTo>
                  <a:lnTo>
                    <a:pt x="7063" y="1170"/>
                  </a:lnTo>
                  <a:lnTo>
                    <a:pt x="6917" y="999"/>
                  </a:lnTo>
                  <a:lnTo>
                    <a:pt x="6771" y="853"/>
                  </a:lnTo>
                  <a:lnTo>
                    <a:pt x="6625" y="707"/>
                  </a:lnTo>
                  <a:lnTo>
                    <a:pt x="6454" y="561"/>
                  </a:lnTo>
                  <a:lnTo>
                    <a:pt x="6260" y="439"/>
                  </a:lnTo>
                  <a:lnTo>
                    <a:pt x="6065" y="342"/>
                  </a:lnTo>
                  <a:lnTo>
                    <a:pt x="5870" y="244"/>
                  </a:lnTo>
                  <a:lnTo>
                    <a:pt x="5651" y="171"/>
                  </a:lnTo>
                  <a:lnTo>
                    <a:pt x="5407" y="98"/>
                  </a:lnTo>
                  <a:lnTo>
                    <a:pt x="5164" y="50"/>
                  </a:lnTo>
                  <a:lnTo>
                    <a:pt x="4896" y="1"/>
                  </a:lnTo>
                  <a:lnTo>
                    <a:pt x="4896" y="1"/>
                  </a:lnTo>
                  <a:close/>
                </a:path>
              </a:pathLst>
            </a:custGeom>
            <a:solidFill>
              <a:srgbClr val="165751"/>
            </a:solidFill>
            <a:ln w="9525" cap="rnd" cmpd="sng">
              <a:solidFill>
                <a:schemeClr val="bg1"/>
              </a:solidFill>
              <a:prstDash val="solid"/>
              <a:round/>
              <a:headEnd type="none" w="sm" len="sm"/>
              <a:tailEnd type="none" w="sm" len="sm"/>
            </a:ln>
          </p:spPr>
          <p:txBody>
            <a:bodyPr spcFirstLastPara="1" wrap="square" lIns="121900" tIns="121900" rIns="121900" bIns="121900" anchor="ctr" anchorCtr="0">
              <a:noAutofit/>
            </a:bodyPr>
            <a:lstStyle/>
            <a:p>
              <a:endParaRPr sz="2800">
                <a:solidFill>
                  <a:srgbClr val="FF0000"/>
                </a:solidFill>
                <a:latin typeface="Roboto Light" panose="02000000000000000000" pitchFamily="2" charset="0"/>
                <a:ea typeface="Roboto Light" panose="02000000000000000000" pitchFamily="2" charset="0"/>
                <a:cs typeface="Nixie One" panose="020B0604020202020204" charset="0"/>
              </a:endParaRPr>
            </a:p>
          </p:txBody>
        </p:sp>
        <p:sp>
          <p:nvSpPr>
            <p:cNvPr id="32" name="Google Shape;598;p40"/>
            <p:cNvSpPr/>
            <p:nvPr/>
          </p:nvSpPr>
          <p:spPr>
            <a:xfrm>
              <a:off x="3443425" y="2267500"/>
              <a:ext cx="85275" cy="93775"/>
            </a:xfrm>
            <a:custGeom>
              <a:avLst/>
              <a:gdLst/>
              <a:ahLst/>
              <a:cxnLst/>
              <a:rect l="l" t="t" r="r" b="b"/>
              <a:pathLst>
                <a:path w="3411" h="3751" fill="none" extrusionOk="0">
                  <a:moveTo>
                    <a:pt x="1" y="1705"/>
                  </a:moveTo>
                  <a:lnTo>
                    <a:pt x="1" y="1705"/>
                  </a:lnTo>
                  <a:lnTo>
                    <a:pt x="1" y="1510"/>
                  </a:lnTo>
                  <a:lnTo>
                    <a:pt x="25" y="1315"/>
                  </a:lnTo>
                  <a:lnTo>
                    <a:pt x="74" y="1145"/>
                  </a:lnTo>
                  <a:lnTo>
                    <a:pt x="123" y="999"/>
                  </a:lnTo>
                  <a:lnTo>
                    <a:pt x="196" y="852"/>
                  </a:lnTo>
                  <a:lnTo>
                    <a:pt x="293" y="706"/>
                  </a:lnTo>
                  <a:lnTo>
                    <a:pt x="391" y="585"/>
                  </a:lnTo>
                  <a:lnTo>
                    <a:pt x="488" y="463"/>
                  </a:lnTo>
                  <a:lnTo>
                    <a:pt x="610" y="341"/>
                  </a:lnTo>
                  <a:lnTo>
                    <a:pt x="756" y="268"/>
                  </a:lnTo>
                  <a:lnTo>
                    <a:pt x="902" y="171"/>
                  </a:lnTo>
                  <a:lnTo>
                    <a:pt x="1048" y="122"/>
                  </a:lnTo>
                  <a:lnTo>
                    <a:pt x="1194" y="49"/>
                  </a:lnTo>
                  <a:lnTo>
                    <a:pt x="1365" y="24"/>
                  </a:lnTo>
                  <a:lnTo>
                    <a:pt x="1535" y="0"/>
                  </a:lnTo>
                  <a:lnTo>
                    <a:pt x="1706" y="0"/>
                  </a:lnTo>
                  <a:lnTo>
                    <a:pt x="1706" y="0"/>
                  </a:lnTo>
                  <a:lnTo>
                    <a:pt x="1876" y="0"/>
                  </a:lnTo>
                  <a:lnTo>
                    <a:pt x="2047" y="24"/>
                  </a:lnTo>
                  <a:lnTo>
                    <a:pt x="2217" y="49"/>
                  </a:lnTo>
                  <a:lnTo>
                    <a:pt x="2363" y="122"/>
                  </a:lnTo>
                  <a:lnTo>
                    <a:pt x="2509" y="171"/>
                  </a:lnTo>
                  <a:lnTo>
                    <a:pt x="2656" y="268"/>
                  </a:lnTo>
                  <a:lnTo>
                    <a:pt x="2802" y="341"/>
                  </a:lnTo>
                  <a:lnTo>
                    <a:pt x="2923" y="463"/>
                  </a:lnTo>
                  <a:lnTo>
                    <a:pt x="3021" y="585"/>
                  </a:lnTo>
                  <a:lnTo>
                    <a:pt x="3118" y="706"/>
                  </a:lnTo>
                  <a:lnTo>
                    <a:pt x="3216" y="852"/>
                  </a:lnTo>
                  <a:lnTo>
                    <a:pt x="3289" y="999"/>
                  </a:lnTo>
                  <a:lnTo>
                    <a:pt x="3337" y="1145"/>
                  </a:lnTo>
                  <a:lnTo>
                    <a:pt x="3386" y="1315"/>
                  </a:lnTo>
                  <a:lnTo>
                    <a:pt x="3411" y="1510"/>
                  </a:lnTo>
                  <a:lnTo>
                    <a:pt x="3411" y="1705"/>
                  </a:lnTo>
                  <a:lnTo>
                    <a:pt x="3411" y="1705"/>
                  </a:lnTo>
                  <a:lnTo>
                    <a:pt x="3411" y="1900"/>
                  </a:lnTo>
                  <a:lnTo>
                    <a:pt x="3386" y="2095"/>
                  </a:lnTo>
                  <a:lnTo>
                    <a:pt x="3337" y="2265"/>
                  </a:lnTo>
                  <a:lnTo>
                    <a:pt x="3289" y="2460"/>
                  </a:lnTo>
                  <a:lnTo>
                    <a:pt x="3216" y="2630"/>
                  </a:lnTo>
                  <a:lnTo>
                    <a:pt x="3118" y="2801"/>
                  </a:lnTo>
                  <a:lnTo>
                    <a:pt x="3021" y="2971"/>
                  </a:lnTo>
                  <a:lnTo>
                    <a:pt x="2923" y="3117"/>
                  </a:lnTo>
                  <a:lnTo>
                    <a:pt x="2802" y="3264"/>
                  </a:lnTo>
                  <a:lnTo>
                    <a:pt x="2656" y="3385"/>
                  </a:lnTo>
                  <a:lnTo>
                    <a:pt x="2509" y="3483"/>
                  </a:lnTo>
                  <a:lnTo>
                    <a:pt x="2363" y="3580"/>
                  </a:lnTo>
                  <a:lnTo>
                    <a:pt x="2217" y="3653"/>
                  </a:lnTo>
                  <a:lnTo>
                    <a:pt x="2047" y="3702"/>
                  </a:lnTo>
                  <a:lnTo>
                    <a:pt x="1876" y="3751"/>
                  </a:lnTo>
                  <a:lnTo>
                    <a:pt x="1706" y="3751"/>
                  </a:lnTo>
                  <a:lnTo>
                    <a:pt x="1706" y="3751"/>
                  </a:lnTo>
                  <a:lnTo>
                    <a:pt x="1535" y="3751"/>
                  </a:lnTo>
                  <a:lnTo>
                    <a:pt x="1365" y="3702"/>
                  </a:lnTo>
                  <a:lnTo>
                    <a:pt x="1194" y="3653"/>
                  </a:lnTo>
                  <a:lnTo>
                    <a:pt x="1048" y="3580"/>
                  </a:lnTo>
                  <a:lnTo>
                    <a:pt x="902" y="3483"/>
                  </a:lnTo>
                  <a:lnTo>
                    <a:pt x="756" y="3385"/>
                  </a:lnTo>
                  <a:lnTo>
                    <a:pt x="610" y="3264"/>
                  </a:lnTo>
                  <a:lnTo>
                    <a:pt x="488" y="3117"/>
                  </a:lnTo>
                  <a:lnTo>
                    <a:pt x="391" y="2971"/>
                  </a:lnTo>
                  <a:lnTo>
                    <a:pt x="293" y="2801"/>
                  </a:lnTo>
                  <a:lnTo>
                    <a:pt x="196" y="2630"/>
                  </a:lnTo>
                  <a:lnTo>
                    <a:pt x="123" y="2460"/>
                  </a:lnTo>
                  <a:lnTo>
                    <a:pt x="74" y="2265"/>
                  </a:lnTo>
                  <a:lnTo>
                    <a:pt x="25" y="2095"/>
                  </a:lnTo>
                  <a:lnTo>
                    <a:pt x="1" y="1900"/>
                  </a:lnTo>
                  <a:lnTo>
                    <a:pt x="1" y="1705"/>
                  </a:lnTo>
                  <a:lnTo>
                    <a:pt x="1" y="1705"/>
                  </a:lnTo>
                  <a:close/>
                </a:path>
              </a:pathLst>
            </a:custGeom>
            <a:solidFill>
              <a:srgbClr val="165751"/>
            </a:solidFill>
            <a:ln w="9525" cap="rnd" cmpd="sng">
              <a:solidFill>
                <a:schemeClr val="bg1"/>
              </a:solidFill>
              <a:prstDash val="solid"/>
              <a:round/>
              <a:headEnd type="none" w="sm" len="sm"/>
              <a:tailEnd type="none" w="sm" len="sm"/>
            </a:ln>
          </p:spPr>
          <p:txBody>
            <a:bodyPr spcFirstLastPara="1" wrap="square" lIns="121900" tIns="121900" rIns="121900" bIns="121900" anchor="ctr" anchorCtr="0">
              <a:noAutofit/>
            </a:bodyPr>
            <a:lstStyle/>
            <a:p>
              <a:endParaRPr sz="2800">
                <a:solidFill>
                  <a:srgbClr val="FF0000"/>
                </a:solidFill>
                <a:latin typeface="Roboto Light" panose="02000000000000000000" pitchFamily="2" charset="0"/>
                <a:ea typeface="Roboto Light" panose="02000000000000000000" pitchFamily="2" charset="0"/>
                <a:cs typeface="Nixie One" panose="020B0604020202020204" charset="0"/>
              </a:endParaRPr>
            </a:p>
          </p:txBody>
        </p:sp>
      </p:grpSp>
      <p:grpSp>
        <p:nvGrpSpPr>
          <p:cNvPr id="33" name="Google Shape;596;p40"/>
          <p:cNvGrpSpPr/>
          <p:nvPr/>
        </p:nvGrpSpPr>
        <p:grpSpPr>
          <a:xfrm>
            <a:off x="4355661" y="1602411"/>
            <a:ext cx="427063" cy="727873"/>
            <a:chOff x="3384375" y="2267500"/>
            <a:chExt cx="203375" cy="507825"/>
          </a:xfrm>
          <a:solidFill>
            <a:srgbClr val="165751"/>
          </a:solidFill>
        </p:grpSpPr>
        <p:sp>
          <p:nvSpPr>
            <p:cNvPr id="34" name="Google Shape;597;p40"/>
            <p:cNvSpPr/>
            <p:nvPr/>
          </p:nvSpPr>
          <p:spPr>
            <a:xfrm>
              <a:off x="3384375" y="2373425"/>
              <a:ext cx="203375" cy="401900"/>
            </a:xfrm>
            <a:custGeom>
              <a:avLst/>
              <a:gdLst/>
              <a:ahLst/>
              <a:cxnLst/>
              <a:rect l="l" t="t" r="r" b="b"/>
              <a:pathLst>
                <a:path w="8135" h="16076" fill="none" extrusionOk="0">
                  <a:moveTo>
                    <a:pt x="4896" y="1"/>
                  </a:moveTo>
                  <a:lnTo>
                    <a:pt x="4896" y="1"/>
                  </a:lnTo>
                  <a:lnTo>
                    <a:pt x="4701" y="74"/>
                  </a:lnTo>
                  <a:lnTo>
                    <a:pt x="4506" y="147"/>
                  </a:lnTo>
                  <a:lnTo>
                    <a:pt x="4287" y="196"/>
                  </a:lnTo>
                  <a:lnTo>
                    <a:pt x="4068" y="196"/>
                  </a:lnTo>
                  <a:lnTo>
                    <a:pt x="4068" y="196"/>
                  </a:lnTo>
                  <a:lnTo>
                    <a:pt x="3848" y="196"/>
                  </a:lnTo>
                  <a:lnTo>
                    <a:pt x="3654" y="147"/>
                  </a:lnTo>
                  <a:lnTo>
                    <a:pt x="3434" y="98"/>
                  </a:lnTo>
                  <a:lnTo>
                    <a:pt x="3240" y="1"/>
                  </a:lnTo>
                  <a:lnTo>
                    <a:pt x="3240" y="1"/>
                  </a:lnTo>
                  <a:lnTo>
                    <a:pt x="2996" y="50"/>
                  </a:lnTo>
                  <a:lnTo>
                    <a:pt x="2777" y="98"/>
                  </a:lnTo>
                  <a:lnTo>
                    <a:pt x="2558" y="171"/>
                  </a:lnTo>
                  <a:lnTo>
                    <a:pt x="2363" y="269"/>
                  </a:lnTo>
                  <a:lnTo>
                    <a:pt x="2168" y="366"/>
                  </a:lnTo>
                  <a:lnTo>
                    <a:pt x="1973" y="464"/>
                  </a:lnTo>
                  <a:lnTo>
                    <a:pt x="1803" y="585"/>
                  </a:lnTo>
                  <a:lnTo>
                    <a:pt x="1632" y="731"/>
                  </a:lnTo>
                  <a:lnTo>
                    <a:pt x="1486" y="878"/>
                  </a:lnTo>
                  <a:lnTo>
                    <a:pt x="1340" y="1024"/>
                  </a:lnTo>
                  <a:lnTo>
                    <a:pt x="1072" y="1365"/>
                  </a:lnTo>
                  <a:lnTo>
                    <a:pt x="853" y="1779"/>
                  </a:lnTo>
                  <a:lnTo>
                    <a:pt x="658" y="2193"/>
                  </a:lnTo>
                  <a:lnTo>
                    <a:pt x="488" y="2680"/>
                  </a:lnTo>
                  <a:lnTo>
                    <a:pt x="341" y="3167"/>
                  </a:lnTo>
                  <a:lnTo>
                    <a:pt x="244" y="3727"/>
                  </a:lnTo>
                  <a:lnTo>
                    <a:pt x="147" y="4287"/>
                  </a:lnTo>
                  <a:lnTo>
                    <a:pt x="73" y="4896"/>
                  </a:lnTo>
                  <a:lnTo>
                    <a:pt x="49" y="5529"/>
                  </a:lnTo>
                  <a:lnTo>
                    <a:pt x="25" y="6187"/>
                  </a:lnTo>
                  <a:lnTo>
                    <a:pt x="0" y="6869"/>
                  </a:lnTo>
                  <a:lnTo>
                    <a:pt x="0" y="6869"/>
                  </a:lnTo>
                  <a:lnTo>
                    <a:pt x="25" y="7015"/>
                  </a:lnTo>
                  <a:lnTo>
                    <a:pt x="49" y="7161"/>
                  </a:lnTo>
                  <a:lnTo>
                    <a:pt x="98" y="7307"/>
                  </a:lnTo>
                  <a:lnTo>
                    <a:pt x="171" y="7405"/>
                  </a:lnTo>
                  <a:lnTo>
                    <a:pt x="268" y="7502"/>
                  </a:lnTo>
                  <a:lnTo>
                    <a:pt x="390" y="7575"/>
                  </a:lnTo>
                  <a:lnTo>
                    <a:pt x="512" y="7624"/>
                  </a:lnTo>
                  <a:lnTo>
                    <a:pt x="658" y="7648"/>
                  </a:lnTo>
                  <a:lnTo>
                    <a:pt x="658" y="7648"/>
                  </a:lnTo>
                  <a:lnTo>
                    <a:pt x="804" y="7624"/>
                  </a:lnTo>
                  <a:lnTo>
                    <a:pt x="926" y="7575"/>
                  </a:lnTo>
                  <a:lnTo>
                    <a:pt x="1048" y="7502"/>
                  </a:lnTo>
                  <a:lnTo>
                    <a:pt x="1145" y="7405"/>
                  </a:lnTo>
                  <a:lnTo>
                    <a:pt x="1218" y="7307"/>
                  </a:lnTo>
                  <a:lnTo>
                    <a:pt x="1267" y="7161"/>
                  </a:lnTo>
                  <a:lnTo>
                    <a:pt x="1291" y="7015"/>
                  </a:lnTo>
                  <a:lnTo>
                    <a:pt x="1316" y="6869"/>
                  </a:lnTo>
                  <a:lnTo>
                    <a:pt x="1316" y="6869"/>
                  </a:lnTo>
                  <a:lnTo>
                    <a:pt x="1340" y="6260"/>
                  </a:lnTo>
                  <a:lnTo>
                    <a:pt x="1413" y="5554"/>
                  </a:lnTo>
                  <a:lnTo>
                    <a:pt x="1510" y="4847"/>
                  </a:lnTo>
                  <a:lnTo>
                    <a:pt x="1632" y="4141"/>
                  </a:lnTo>
                  <a:lnTo>
                    <a:pt x="1754" y="3532"/>
                  </a:lnTo>
                  <a:lnTo>
                    <a:pt x="1876" y="3021"/>
                  </a:lnTo>
                  <a:lnTo>
                    <a:pt x="1998" y="2680"/>
                  </a:lnTo>
                  <a:lnTo>
                    <a:pt x="2046" y="2607"/>
                  </a:lnTo>
                  <a:lnTo>
                    <a:pt x="2095" y="2582"/>
                  </a:lnTo>
                  <a:lnTo>
                    <a:pt x="2095" y="2582"/>
                  </a:lnTo>
                  <a:lnTo>
                    <a:pt x="2095" y="2631"/>
                  </a:lnTo>
                  <a:lnTo>
                    <a:pt x="2119" y="2729"/>
                  </a:lnTo>
                  <a:lnTo>
                    <a:pt x="2119" y="3143"/>
                  </a:lnTo>
                  <a:lnTo>
                    <a:pt x="2071" y="4555"/>
                  </a:lnTo>
                  <a:lnTo>
                    <a:pt x="1949" y="6577"/>
                  </a:lnTo>
                  <a:lnTo>
                    <a:pt x="1827" y="8842"/>
                  </a:lnTo>
                  <a:lnTo>
                    <a:pt x="1535" y="13128"/>
                  </a:lnTo>
                  <a:lnTo>
                    <a:pt x="1389" y="15077"/>
                  </a:lnTo>
                  <a:lnTo>
                    <a:pt x="1389" y="15077"/>
                  </a:lnTo>
                  <a:lnTo>
                    <a:pt x="1389" y="15247"/>
                  </a:lnTo>
                  <a:lnTo>
                    <a:pt x="1413" y="15418"/>
                  </a:lnTo>
                  <a:lnTo>
                    <a:pt x="1462" y="15564"/>
                  </a:lnTo>
                  <a:lnTo>
                    <a:pt x="1559" y="15710"/>
                  </a:lnTo>
                  <a:lnTo>
                    <a:pt x="1657" y="15856"/>
                  </a:lnTo>
                  <a:lnTo>
                    <a:pt x="1778" y="15953"/>
                  </a:lnTo>
                  <a:lnTo>
                    <a:pt x="1924" y="16026"/>
                  </a:lnTo>
                  <a:lnTo>
                    <a:pt x="2095" y="16075"/>
                  </a:lnTo>
                  <a:lnTo>
                    <a:pt x="2095" y="16075"/>
                  </a:lnTo>
                  <a:lnTo>
                    <a:pt x="2217" y="16075"/>
                  </a:lnTo>
                  <a:lnTo>
                    <a:pt x="2217" y="16075"/>
                  </a:lnTo>
                  <a:lnTo>
                    <a:pt x="2387" y="16075"/>
                  </a:lnTo>
                  <a:lnTo>
                    <a:pt x="2509" y="16026"/>
                  </a:lnTo>
                  <a:lnTo>
                    <a:pt x="2655" y="15953"/>
                  </a:lnTo>
                  <a:lnTo>
                    <a:pt x="2777" y="15880"/>
                  </a:lnTo>
                  <a:lnTo>
                    <a:pt x="2874" y="15758"/>
                  </a:lnTo>
                  <a:lnTo>
                    <a:pt x="2947" y="15637"/>
                  </a:lnTo>
                  <a:lnTo>
                    <a:pt x="3020" y="15491"/>
                  </a:lnTo>
                  <a:lnTo>
                    <a:pt x="3045" y="15344"/>
                  </a:lnTo>
                  <a:lnTo>
                    <a:pt x="3702" y="8525"/>
                  </a:lnTo>
                  <a:lnTo>
                    <a:pt x="3702" y="8525"/>
                  </a:lnTo>
                  <a:lnTo>
                    <a:pt x="3727" y="8452"/>
                  </a:lnTo>
                  <a:lnTo>
                    <a:pt x="3775" y="8330"/>
                  </a:lnTo>
                  <a:lnTo>
                    <a:pt x="3824" y="8282"/>
                  </a:lnTo>
                  <a:lnTo>
                    <a:pt x="3873" y="8208"/>
                  </a:lnTo>
                  <a:lnTo>
                    <a:pt x="3970" y="8184"/>
                  </a:lnTo>
                  <a:lnTo>
                    <a:pt x="4068" y="8160"/>
                  </a:lnTo>
                  <a:lnTo>
                    <a:pt x="4068" y="8160"/>
                  </a:lnTo>
                  <a:lnTo>
                    <a:pt x="4165" y="8184"/>
                  </a:lnTo>
                  <a:lnTo>
                    <a:pt x="4263" y="8208"/>
                  </a:lnTo>
                  <a:lnTo>
                    <a:pt x="4311" y="8282"/>
                  </a:lnTo>
                  <a:lnTo>
                    <a:pt x="4360" y="8330"/>
                  </a:lnTo>
                  <a:lnTo>
                    <a:pt x="4409" y="8452"/>
                  </a:lnTo>
                  <a:lnTo>
                    <a:pt x="4433" y="8525"/>
                  </a:lnTo>
                  <a:lnTo>
                    <a:pt x="5091" y="15344"/>
                  </a:lnTo>
                  <a:lnTo>
                    <a:pt x="5091" y="15344"/>
                  </a:lnTo>
                  <a:lnTo>
                    <a:pt x="5115" y="15491"/>
                  </a:lnTo>
                  <a:lnTo>
                    <a:pt x="5188" y="15637"/>
                  </a:lnTo>
                  <a:lnTo>
                    <a:pt x="5261" y="15758"/>
                  </a:lnTo>
                  <a:lnTo>
                    <a:pt x="5358" y="15880"/>
                  </a:lnTo>
                  <a:lnTo>
                    <a:pt x="5480" y="15953"/>
                  </a:lnTo>
                  <a:lnTo>
                    <a:pt x="5626" y="16026"/>
                  </a:lnTo>
                  <a:lnTo>
                    <a:pt x="5748" y="16075"/>
                  </a:lnTo>
                  <a:lnTo>
                    <a:pt x="5919" y="16075"/>
                  </a:lnTo>
                  <a:lnTo>
                    <a:pt x="5919" y="16075"/>
                  </a:lnTo>
                  <a:lnTo>
                    <a:pt x="6040" y="16075"/>
                  </a:lnTo>
                  <a:lnTo>
                    <a:pt x="6040" y="16075"/>
                  </a:lnTo>
                  <a:lnTo>
                    <a:pt x="6211" y="16026"/>
                  </a:lnTo>
                  <a:lnTo>
                    <a:pt x="6357" y="15953"/>
                  </a:lnTo>
                  <a:lnTo>
                    <a:pt x="6479" y="15856"/>
                  </a:lnTo>
                  <a:lnTo>
                    <a:pt x="6576" y="15710"/>
                  </a:lnTo>
                  <a:lnTo>
                    <a:pt x="6674" y="15564"/>
                  </a:lnTo>
                  <a:lnTo>
                    <a:pt x="6722" y="15418"/>
                  </a:lnTo>
                  <a:lnTo>
                    <a:pt x="6747" y="15247"/>
                  </a:lnTo>
                  <a:lnTo>
                    <a:pt x="6747" y="15077"/>
                  </a:lnTo>
                  <a:lnTo>
                    <a:pt x="6747" y="15077"/>
                  </a:lnTo>
                  <a:lnTo>
                    <a:pt x="6601" y="13128"/>
                  </a:lnTo>
                  <a:lnTo>
                    <a:pt x="6333" y="8890"/>
                  </a:lnTo>
                  <a:lnTo>
                    <a:pt x="6187" y="6601"/>
                  </a:lnTo>
                  <a:lnTo>
                    <a:pt x="6089" y="4604"/>
                  </a:lnTo>
                  <a:lnTo>
                    <a:pt x="6040" y="3167"/>
                  </a:lnTo>
                  <a:lnTo>
                    <a:pt x="6040" y="2753"/>
                  </a:lnTo>
                  <a:lnTo>
                    <a:pt x="6040" y="2582"/>
                  </a:lnTo>
                  <a:lnTo>
                    <a:pt x="6040" y="2582"/>
                  </a:lnTo>
                  <a:lnTo>
                    <a:pt x="6065" y="2582"/>
                  </a:lnTo>
                  <a:lnTo>
                    <a:pt x="6089" y="2582"/>
                  </a:lnTo>
                  <a:lnTo>
                    <a:pt x="6138" y="2680"/>
                  </a:lnTo>
                  <a:lnTo>
                    <a:pt x="6235" y="2996"/>
                  </a:lnTo>
                  <a:lnTo>
                    <a:pt x="6381" y="3484"/>
                  </a:lnTo>
                  <a:lnTo>
                    <a:pt x="6503" y="4117"/>
                  </a:lnTo>
                  <a:lnTo>
                    <a:pt x="6625" y="4823"/>
                  </a:lnTo>
                  <a:lnTo>
                    <a:pt x="6722" y="5554"/>
                  </a:lnTo>
                  <a:lnTo>
                    <a:pt x="6795" y="6260"/>
                  </a:lnTo>
                  <a:lnTo>
                    <a:pt x="6820" y="6869"/>
                  </a:lnTo>
                  <a:lnTo>
                    <a:pt x="6820" y="6869"/>
                  </a:lnTo>
                  <a:lnTo>
                    <a:pt x="6844" y="7015"/>
                  </a:lnTo>
                  <a:lnTo>
                    <a:pt x="6869" y="7161"/>
                  </a:lnTo>
                  <a:lnTo>
                    <a:pt x="6917" y="7307"/>
                  </a:lnTo>
                  <a:lnTo>
                    <a:pt x="6990" y="7405"/>
                  </a:lnTo>
                  <a:lnTo>
                    <a:pt x="7088" y="7502"/>
                  </a:lnTo>
                  <a:lnTo>
                    <a:pt x="7209" y="7575"/>
                  </a:lnTo>
                  <a:lnTo>
                    <a:pt x="7331" y="7624"/>
                  </a:lnTo>
                  <a:lnTo>
                    <a:pt x="7477" y="7648"/>
                  </a:lnTo>
                  <a:lnTo>
                    <a:pt x="7477" y="7648"/>
                  </a:lnTo>
                  <a:lnTo>
                    <a:pt x="7624" y="7624"/>
                  </a:lnTo>
                  <a:lnTo>
                    <a:pt x="7745" y="7575"/>
                  </a:lnTo>
                  <a:lnTo>
                    <a:pt x="7867" y="7502"/>
                  </a:lnTo>
                  <a:lnTo>
                    <a:pt x="7964" y="7405"/>
                  </a:lnTo>
                  <a:lnTo>
                    <a:pt x="8038" y="7307"/>
                  </a:lnTo>
                  <a:lnTo>
                    <a:pt x="8086" y="7161"/>
                  </a:lnTo>
                  <a:lnTo>
                    <a:pt x="8111" y="7015"/>
                  </a:lnTo>
                  <a:lnTo>
                    <a:pt x="8135" y="6869"/>
                  </a:lnTo>
                  <a:lnTo>
                    <a:pt x="8135" y="6869"/>
                  </a:lnTo>
                  <a:lnTo>
                    <a:pt x="8111" y="5505"/>
                  </a:lnTo>
                  <a:lnTo>
                    <a:pt x="8086" y="4872"/>
                  </a:lnTo>
                  <a:lnTo>
                    <a:pt x="8038" y="4287"/>
                  </a:lnTo>
                  <a:lnTo>
                    <a:pt x="7964" y="3703"/>
                  </a:lnTo>
                  <a:lnTo>
                    <a:pt x="7867" y="3167"/>
                  </a:lnTo>
                  <a:lnTo>
                    <a:pt x="7745" y="2656"/>
                  </a:lnTo>
                  <a:lnTo>
                    <a:pt x="7599" y="2168"/>
                  </a:lnTo>
                  <a:lnTo>
                    <a:pt x="7404" y="1754"/>
                  </a:lnTo>
                  <a:lnTo>
                    <a:pt x="7185" y="1365"/>
                  </a:lnTo>
                  <a:lnTo>
                    <a:pt x="7063" y="1170"/>
                  </a:lnTo>
                  <a:lnTo>
                    <a:pt x="6917" y="999"/>
                  </a:lnTo>
                  <a:lnTo>
                    <a:pt x="6771" y="853"/>
                  </a:lnTo>
                  <a:lnTo>
                    <a:pt x="6625" y="707"/>
                  </a:lnTo>
                  <a:lnTo>
                    <a:pt x="6454" y="561"/>
                  </a:lnTo>
                  <a:lnTo>
                    <a:pt x="6260" y="439"/>
                  </a:lnTo>
                  <a:lnTo>
                    <a:pt x="6065" y="342"/>
                  </a:lnTo>
                  <a:lnTo>
                    <a:pt x="5870" y="244"/>
                  </a:lnTo>
                  <a:lnTo>
                    <a:pt x="5651" y="171"/>
                  </a:lnTo>
                  <a:lnTo>
                    <a:pt x="5407" y="98"/>
                  </a:lnTo>
                  <a:lnTo>
                    <a:pt x="5164" y="50"/>
                  </a:lnTo>
                  <a:lnTo>
                    <a:pt x="4896" y="1"/>
                  </a:lnTo>
                  <a:lnTo>
                    <a:pt x="4896" y="1"/>
                  </a:lnTo>
                  <a:close/>
                </a:path>
              </a:pathLst>
            </a:custGeom>
            <a:solidFill>
              <a:srgbClr val="165751"/>
            </a:solidFill>
            <a:ln w="9525" cap="rnd" cmpd="sng">
              <a:solidFill>
                <a:schemeClr val="bg1"/>
              </a:solidFill>
              <a:prstDash val="solid"/>
              <a:round/>
              <a:headEnd type="none" w="sm" len="sm"/>
              <a:tailEnd type="none" w="sm" len="sm"/>
            </a:ln>
          </p:spPr>
          <p:txBody>
            <a:bodyPr spcFirstLastPara="1" wrap="square" lIns="121900" tIns="121900" rIns="121900" bIns="121900" anchor="ctr" anchorCtr="0">
              <a:noAutofit/>
            </a:bodyPr>
            <a:lstStyle/>
            <a:p>
              <a:endParaRPr sz="2800">
                <a:solidFill>
                  <a:srgbClr val="FF0000"/>
                </a:solidFill>
                <a:latin typeface="Roboto Light" panose="02000000000000000000" pitchFamily="2" charset="0"/>
                <a:ea typeface="Roboto Light" panose="02000000000000000000" pitchFamily="2" charset="0"/>
                <a:cs typeface="Nixie One" panose="020B0604020202020204" charset="0"/>
              </a:endParaRPr>
            </a:p>
          </p:txBody>
        </p:sp>
        <p:sp>
          <p:nvSpPr>
            <p:cNvPr id="35" name="Google Shape;598;p40"/>
            <p:cNvSpPr/>
            <p:nvPr/>
          </p:nvSpPr>
          <p:spPr>
            <a:xfrm>
              <a:off x="3443425" y="2267500"/>
              <a:ext cx="85275" cy="93775"/>
            </a:xfrm>
            <a:custGeom>
              <a:avLst/>
              <a:gdLst/>
              <a:ahLst/>
              <a:cxnLst/>
              <a:rect l="l" t="t" r="r" b="b"/>
              <a:pathLst>
                <a:path w="3411" h="3751" fill="none" extrusionOk="0">
                  <a:moveTo>
                    <a:pt x="1" y="1705"/>
                  </a:moveTo>
                  <a:lnTo>
                    <a:pt x="1" y="1705"/>
                  </a:lnTo>
                  <a:lnTo>
                    <a:pt x="1" y="1510"/>
                  </a:lnTo>
                  <a:lnTo>
                    <a:pt x="25" y="1315"/>
                  </a:lnTo>
                  <a:lnTo>
                    <a:pt x="74" y="1145"/>
                  </a:lnTo>
                  <a:lnTo>
                    <a:pt x="123" y="999"/>
                  </a:lnTo>
                  <a:lnTo>
                    <a:pt x="196" y="852"/>
                  </a:lnTo>
                  <a:lnTo>
                    <a:pt x="293" y="706"/>
                  </a:lnTo>
                  <a:lnTo>
                    <a:pt x="391" y="585"/>
                  </a:lnTo>
                  <a:lnTo>
                    <a:pt x="488" y="463"/>
                  </a:lnTo>
                  <a:lnTo>
                    <a:pt x="610" y="341"/>
                  </a:lnTo>
                  <a:lnTo>
                    <a:pt x="756" y="268"/>
                  </a:lnTo>
                  <a:lnTo>
                    <a:pt x="902" y="171"/>
                  </a:lnTo>
                  <a:lnTo>
                    <a:pt x="1048" y="122"/>
                  </a:lnTo>
                  <a:lnTo>
                    <a:pt x="1194" y="49"/>
                  </a:lnTo>
                  <a:lnTo>
                    <a:pt x="1365" y="24"/>
                  </a:lnTo>
                  <a:lnTo>
                    <a:pt x="1535" y="0"/>
                  </a:lnTo>
                  <a:lnTo>
                    <a:pt x="1706" y="0"/>
                  </a:lnTo>
                  <a:lnTo>
                    <a:pt x="1706" y="0"/>
                  </a:lnTo>
                  <a:lnTo>
                    <a:pt x="1876" y="0"/>
                  </a:lnTo>
                  <a:lnTo>
                    <a:pt x="2047" y="24"/>
                  </a:lnTo>
                  <a:lnTo>
                    <a:pt x="2217" y="49"/>
                  </a:lnTo>
                  <a:lnTo>
                    <a:pt x="2363" y="122"/>
                  </a:lnTo>
                  <a:lnTo>
                    <a:pt x="2509" y="171"/>
                  </a:lnTo>
                  <a:lnTo>
                    <a:pt x="2656" y="268"/>
                  </a:lnTo>
                  <a:lnTo>
                    <a:pt x="2802" y="341"/>
                  </a:lnTo>
                  <a:lnTo>
                    <a:pt x="2923" y="463"/>
                  </a:lnTo>
                  <a:lnTo>
                    <a:pt x="3021" y="585"/>
                  </a:lnTo>
                  <a:lnTo>
                    <a:pt x="3118" y="706"/>
                  </a:lnTo>
                  <a:lnTo>
                    <a:pt x="3216" y="852"/>
                  </a:lnTo>
                  <a:lnTo>
                    <a:pt x="3289" y="999"/>
                  </a:lnTo>
                  <a:lnTo>
                    <a:pt x="3337" y="1145"/>
                  </a:lnTo>
                  <a:lnTo>
                    <a:pt x="3386" y="1315"/>
                  </a:lnTo>
                  <a:lnTo>
                    <a:pt x="3411" y="1510"/>
                  </a:lnTo>
                  <a:lnTo>
                    <a:pt x="3411" y="1705"/>
                  </a:lnTo>
                  <a:lnTo>
                    <a:pt x="3411" y="1705"/>
                  </a:lnTo>
                  <a:lnTo>
                    <a:pt x="3411" y="1900"/>
                  </a:lnTo>
                  <a:lnTo>
                    <a:pt x="3386" y="2095"/>
                  </a:lnTo>
                  <a:lnTo>
                    <a:pt x="3337" y="2265"/>
                  </a:lnTo>
                  <a:lnTo>
                    <a:pt x="3289" y="2460"/>
                  </a:lnTo>
                  <a:lnTo>
                    <a:pt x="3216" y="2630"/>
                  </a:lnTo>
                  <a:lnTo>
                    <a:pt x="3118" y="2801"/>
                  </a:lnTo>
                  <a:lnTo>
                    <a:pt x="3021" y="2971"/>
                  </a:lnTo>
                  <a:lnTo>
                    <a:pt x="2923" y="3117"/>
                  </a:lnTo>
                  <a:lnTo>
                    <a:pt x="2802" y="3264"/>
                  </a:lnTo>
                  <a:lnTo>
                    <a:pt x="2656" y="3385"/>
                  </a:lnTo>
                  <a:lnTo>
                    <a:pt x="2509" y="3483"/>
                  </a:lnTo>
                  <a:lnTo>
                    <a:pt x="2363" y="3580"/>
                  </a:lnTo>
                  <a:lnTo>
                    <a:pt x="2217" y="3653"/>
                  </a:lnTo>
                  <a:lnTo>
                    <a:pt x="2047" y="3702"/>
                  </a:lnTo>
                  <a:lnTo>
                    <a:pt x="1876" y="3751"/>
                  </a:lnTo>
                  <a:lnTo>
                    <a:pt x="1706" y="3751"/>
                  </a:lnTo>
                  <a:lnTo>
                    <a:pt x="1706" y="3751"/>
                  </a:lnTo>
                  <a:lnTo>
                    <a:pt x="1535" y="3751"/>
                  </a:lnTo>
                  <a:lnTo>
                    <a:pt x="1365" y="3702"/>
                  </a:lnTo>
                  <a:lnTo>
                    <a:pt x="1194" y="3653"/>
                  </a:lnTo>
                  <a:lnTo>
                    <a:pt x="1048" y="3580"/>
                  </a:lnTo>
                  <a:lnTo>
                    <a:pt x="902" y="3483"/>
                  </a:lnTo>
                  <a:lnTo>
                    <a:pt x="756" y="3385"/>
                  </a:lnTo>
                  <a:lnTo>
                    <a:pt x="610" y="3264"/>
                  </a:lnTo>
                  <a:lnTo>
                    <a:pt x="488" y="3117"/>
                  </a:lnTo>
                  <a:lnTo>
                    <a:pt x="391" y="2971"/>
                  </a:lnTo>
                  <a:lnTo>
                    <a:pt x="293" y="2801"/>
                  </a:lnTo>
                  <a:lnTo>
                    <a:pt x="196" y="2630"/>
                  </a:lnTo>
                  <a:lnTo>
                    <a:pt x="123" y="2460"/>
                  </a:lnTo>
                  <a:lnTo>
                    <a:pt x="74" y="2265"/>
                  </a:lnTo>
                  <a:lnTo>
                    <a:pt x="25" y="2095"/>
                  </a:lnTo>
                  <a:lnTo>
                    <a:pt x="1" y="1900"/>
                  </a:lnTo>
                  <a:lnTo>
                    <a:pt x="1" y="1705"/>
                  </a:lnTo>
                  <a:lnTo>
                    <a:pt x="1" y="1705"/>
                  </a:lnTo>
                  <a:close/>
                </a:path>
              </a:pathLst>
            </a:custGeom>
            <a:solidFill>
              <a:srgbClr val="165751"/>
            </a:solidFill>
            <a:ln w="9525" cap="rnd" cmpd="sng">
              <a:solidFill>
                <a:schemeClr val="bg1"/>
              </a:solidFill>
              <a:prstDash val="solid"/>
              <a:round/>
              <a:headEnd type="none" w="sm" len="sm"/>
              <a:tailEnd type="none" w="sm" len="sm"/>
            </a:ln>
          </p:spPr>
          <p:txBody>
            <a:bodyPr spcFirstLastPara="1" wrap="square" lIns="121900" tIns="121900" rIns="121900" bIns="121900" anchor="ctr" anchorCtr="0">
              <a:noAutofit/>
            </a:bodyPr>
            <a:lstStyle/>
            <a:p>
              <a:endParaRPr sz="2800">
                <a:solidFill>
                  <a:srgbClr val="FF0000"/>
                </a:solidFill>
                <a:latin typeface="Roboto Light" panose="02000000000000000000" pitchFamily="2" charset="0"/>
                <a:ea typeface="Roboto Light" panose="02000000000000000000" pitchFamily="2" charset="0"/>
                <a:cs typeface="Nixie One" panose="020B0604020202020204" charset="0"/>
              </a:endParaRPr>
            </a:p>
          </p:txBody>
        </p:sp>
      </p:grpSp>
      <p:grpSp>
        <p:nvGrpSpPr>
          <p:cNvPr id="36" name="Google Shape;596;p40"/>
          <p:cNvGrpSpPr/>
          <p:nvPr/>
        </p:nvGrpSpPr>
        <p:grpSpPr>
          <a:xfrm>
            <a:off x="4873252" y="1602411"/>
            <a:ext cx="427063" cy="727873"/>
            <a:chOff x="3384375" y="2267500"/>
            <a:chExt cx="203375" cy="507825"/>
          </a:xfrm>
          <a:solidFill>
            <a:srgbClr val="165751"/>
          </a:solidFill>
        </p:grpSpPr>
        <p:sp>
          <p:nvSpPr>
            <p:cNvPr id="37" name="Google Shape;597;p40"/>
            <p:cNvSpPr/>
            <p:nvPr/>
          </p:nvSpPr>
          <p:spPr>
            <a:xfrm>
              <a:off x="3384375" y="2373425"/>
              <a:ext cx="203375" cy="401900"/>
            </a:xfrm>
            <a:custGeom>
              <a:avLst/>
              <a:gdLst/>
              <a:ahLst/>
              <a:cxnLst/>
              <a:rect l="l" t="t" r="r" b="b"/>
              <a:pathLst>
                <a:path w="8135" h="16076" fill="none" extrusionOk="0">
                  <a:moveTo>
                    <a:pt x="4896" y="1"/>
                  </a:moveTo>
                  <a:lnTo>
                    <a:pt x="4896" y="1"/>
                  </a:lnTo>
                  <a:lnTo>
                    <a:pt x="4701" y="74"/>
                  </a:lnTo>
                  <a:lnTo>
                    <a:pt x="4506" y="147"/>
                  </a:lnTo>
                  <a:lnTo>
                    <a:pt x="4287" y="196"/>
                  </a:lnTo>
                  <a:lnTo>
                    <a:pt x="4068" y="196"/>
                  </a:lnTo>
                  <a:lnTo>
                    <a:pt x="4068" y="196"/>
                  </a:lnTo>
                  <a:lnTo>
                    <a:pt x="3848" y="196"/>
                  </a:lnTo>
                  <a:lnTo>
                    <a:pt x="3654" y="147"/>
                  </a:lnTo>
                  <a:lnTo>
                    <a:pt x="3434" y="98"/>
                  </a:lnTo>
                  <a:lnTo>
                    <a:pt x="3240" y="1"/>
                  </a:lnTo>
                  <a:lnTo>
                    <a:pt x="3240" y="1"/>
                  </a:lnTo>
                  <a:lnTo>
                    <a:pt x="2996" y="50"/>
                  </a:lnTo>
                  <a:lnTo>
                    <a:pt x="2777" y="98"/>
                  </a:lnTo>
                  <a:lnTo>
                    <a:pt x="2558" y="171"/>
                  </a:lnTo>
                  <a:lnTo>
                    <a:pt x="2363" y="269"/>
                  </a:lnTo>
                  <a:lnTo>
                    <a:pt x="2168" y="366"/>
                  </a:lnTo>
                  <a:lnTo>
                    <a:pt x="1973" y="464"/>
                  </a:lnTo>
                  <a:lnTo>
                    <a:pt x="1803" y="585"/>
                  </a:lnTo>
                  <a:lnTo>
                    <a:pt x="1632" y="731"/>
                  </a:lnTo>
                  <a:lnTo>
                    <a:pt x="1486" y="878"/>
                  </a:lnTo>
                  <a:lnTo>
                    <a:pt x="1340" y="1024"/>
                  </a:lnTo>
                  <a:lnTo>
                    <a:pt x="1072" y="1365"/>
                  </a:lnTo>
                  <a:lnTo>
                    <a:pt x="853" y="1779"/>
                  </a:lnTo>
                  <a:lnTo>
                    <a:pt x="658" y="2193"/>
                  </a:lnTo>
                  <a:lnTo>
                    <a:pt x="488" y="2680"/>
                  </a:lnTo>
                  <a:lnTo>
                    <a:pt x="341" y="3167"/>
                  </a:lnTo>
                  <a:lnTo>
                    <a:pt x="244" y="3727"/>
                  </a:lnTo>
                  <a:lnTo>
                    <a:pt x="147" y="4287"/>
                  </a:lnTo>
                  <a:lnTo>
                    <a:pt x="73" y="4896"/>
                  </a:lnTo>
                  <a:lnTo>
                    <a:pt x="49" y="5529"/>
                  </a:lnTo>
                  <a:lnTo>
                    <a:pt x="25" y="6187"/>
                  </a:lnTo>
                  <a:lnTo>
                    <a:pt x="0" y="6869"/>
                  </a:lnTo>
                  <a:lnTo>
                    <a:pt x="0" y="6869"/>
                  </a:lnTo>
                  <a:lnTo>
                    <a:pt x="25" y="7015"/>
                  </a:lnTo>
                  <a:lnTo>
                    <a:pt x="49" y="7161"/>
                  </a:lnTo>
                  <a:lnTo>
                    <a:pt x="98" y="7307"/>
                  </a:lnTo>
                  <a:lnTo>
                    <a:pt x="171" y="7405"/>
                  </a:lnTo>
                  <a:lnTo>
                    <a:pt x="268" y="7502"/>
                  </a:lnTo>
                  <a:lnTo>
                    <a:pt x="390" y="7575"/>
                  </a:lnTo>
                  <a:lnTo>
                    <a:pt x="512" y="7624"/>
                  </a:lnTo>
                  <a:lnTo>
                    <a:pt x="658" y="7648"/>
                  </a:lnTo>
                  <a:lnTo>
                    <a:pt x="658" y="7648"/>
                  </a:lnTo>
                  <a:lnTo>
                    <a:pt x="804" y="7624"/>
                  </a:lnTo>
                  <a:lnTo>
                    <a:pt x="926" y="7575"/>
                  </a:lnTo>
                  <a:lnTo>
                    <a:pt x="1048" y="7502"/>
                  </a:lnTo>
                  <a:lnTo>
                    <a:pt x="1145" y="7405"/>
                  </a:lnTo>
                  <a:lnTo>
                    <a:pt x="1218" y="7307"/>
                  </a:lnTo>
                  <a:lnTo>
                    <a:pt x="1267" y="7161"/>
                  </a:lnTo>
                  <a:lnTo>
                    <a:pt x="1291" y="7015"/>
                  </a:lnTo>
                  <a:lnTo>
                    <a:pt x="1316" y="6869"/>
                  </a:lnTo>
                  <a:lnTo>
                    <a:pt x="1316" y="6869"/>
                  </a:lnTo>
                  <a:lnTo>
                    <a:pt x="1340" y="6260"/>
                  </a:lnTo>
                  <a:lnTo>
                    <a:pt x="1413" y="5554"/>
                  </a:lnTo>
                  <a:lnTo>
                    <a:pt x="1510" y="4847"/>
                  </a:lnTo>
                  <a:lnTo>
                    <a:pt x="1632" y="4141"/>
                  </a:lnTo>
                  <a:lnTo>
                    <a:pt x="1754" y="3532"/>
                  </a:lnTo>
                  <a:lnTo>
                    <a:pt x="1876" y="3021"/>
                  </a:lnTo>
                  <a:lnTo>
                    <a:pt x="1998" y="2680"/>
                  </a:lnTo>
                  <a:lnTo>
                    <a:pt x="2046" y="2607"/>
                  </a:lnTo>
                  <a:lnTo>
                    <a:pt x="2095" y="2582"/>
                  </a:lnTo>
                  <a:lnTo>
                    <a:pt x="2095" y="2582"/>
                  </a:lnTo>
                  <a:lnTo>
                    <a:pt x="2095" y="2631"/>
                  </a:lnTo>
                  <a:lnTo>
                    <a:pt x="2119" y="2729"/>
                  </a:lnTo>
                  <a:lnTo>
                    <a:pt x="2119" y="3143"/>
                  </a:lnTo>
                  <a:lnTo>
                    <a:pt x="2071" y="4555"/>
                  </a:lnTo>
                  <a:lnTo>
                    <a:pt x="1949" y="6577"/>
                  </a:lnTo>
                  <a:lnTo>
                    <a:pt x="1827" y="8842"/>
                  </a:lnTo>
                  <a:lnTo>
                    <a:pt x="1535" y="13128"/>
                  </a:lnTo>
                  <a:lnTo>
                    <a:pt x="1389" y="15077"/>
                  </a:lnTo>
                  <a:lnTo>
                    <a:pt x="1389" y="15077"/>
                  </a:lnTo>
                  <a:lnTo>
                    <a:pt x="1389" y="15247"/>
                  </a:lnTo>
                  <a:lnTo>
                    <a:pt x="1413" y="15418"/>
                  </a:lnTo>
                  <a:lnTo>
                    <a:pt x="1462" y="15564"/>
                  </a:lnTo>
                  <a:lnTo>
                    <a:pt x="1559" y="15710"/>
                  </a:lnTo>
                  <a:lnTo>
                    <a:pt x="1657" y="15856"/>
                  </a:lnTo>
                  <a:lnTo>
                    <a:pt x="1778" y="15953"/>
                  </a:lnTo>
                  <a:lnTo>
                    <a:pt x="1924" y="16026"/>
                  </a:lnTo>
                  <a:lnTo>
                    <a:pt x="2095" y="16075"/>
                  </a:lnTo>
                  <a:lnTo>
                    <a:pt x="2095" y="16075"/>
                  </a:lnTo>
                  <a:lnTo>
                    <a:pt x="2217" y="16075"/>
                  </a:lnTo>
                  <a:lnTo>
                    <a:pt x="2217" y="16075"/>
                  </a:lnTo>
                  <a:lnTo>
                    <a:pt x="2387" y="16075"/>
                  </a:lnTo>
                  <a:lnTo>
                    <a:pt x="2509" y="16026"/>
                  </a:lnTo>
                  <a:lnTo>
                    <a:pt x="2655" y="15953"/>
                  </a:lnTo>
                  <a:lnTo>
                    <a:pt x="2777" y="15880"/>
                  </a:lnTo>
                  <a:lnTo>
                    <a:pt x="2874" y="15758"/>
                  </a:lnTo>
                  <a:lnTo>
                    <a:pt x="2947" y="15637"/>
                  </a:lnTo>
                  <a:lnTo>
                    <a:pt x="3020" y="15491"/>
                  </a:lnTo>
                  <a:lnTo>
                    <a:pt x="3045" y="15344"/>
                  </a:lnTo>
                  <a:lnTo>
                    <a:pt x="3702" y="8525"/>
                  </a:lnTo>
                  <a:lnTo>
                    <a:pt x="3702" y="8525"/>
                  </a:lnTo>
                  <a:lnTo>
                    <a:pt x="3727" y="8452"/>
                  </a:lnTo>
                  <a:lnTo>
                    <a:pt x="3775" y="8330"/>
                  </a:lnTo>
                  <a:lnTo>
                    <a:pt x="3824" y="8282"/>
                  </a:lnTo>
                  <a:lnTo>
                    <a:pt x="3873" y="8208"/>
                  </a:lnTo>
                  <a:lnTo>
                    <a:pt x="3970" y="8184"/>
                  </a:lnTo>
                  <a:lnTo>
                    <a:pt x="4068" y="8160"/>
                  </a:lnTo>
                  <a:lnTo>
                    <a:pt x="4068" y="8160"/>
                  </a:lnTo>
                  <a:lnTo>
                    <a:pt x="4165" y="8184"/>
                  </a:lnTo>
                  <a:lnTo>
                    <a:pt x="4263" y="8208"/>
                  </a:lnTo>
                  <a:lnTo>
                    <a:pt x="4311" y="8282"/>
                  </a:lnTo>
                  <a:lnTo>
                    <a:pt x="4360" y="8330"/>
                  </a:lnTo>
                  <a:lnTo>
                    <a:pt x="4409" y="8452"/>
                  </a:lnTo>
                  <a:lnTo>
                    <a:pt x="4433" y="8525"/>
                  </a:lnTo>
                  <a:lnTo>
                    <a:pt x="5091" y="15344"/>
                  </a:lnTo>
                  <a:lnTo>
                    <a:pt x="5091" y="15344"/>
                  </a:lnTo>
                  <a:lnTo>
                    <a:pt x="5115" y="15491"/>
                  </a:lnTo>
                  <a:lnTo>
                    <a:pt x="5188" y="15637"/>
                  </a:lnTo>
                  <a:lnTo>
                    <a:pt x="5261" y="15758"/>
                  </a:lnTo>
                  <a:lnTo>
                    <a:pt x="5358" y="15880"/>
                  </a:lnTo>
                  <a:lnTo>
                    <a:pt x="5480" y="15953"/>
                  </a:lnTo>
                  <a:lnTo>
                    <a:pt x="5626" y="16026"/>
                  </a:lnTo>
                  <a:lnTo>
                    <a:pt x="5748" y="16075"/>
                  </a:lnTo>
                  <a:lnTo>
                    <a:pt x="5919" y="16075"/>
                  </a:lnTo>
                  <a:lnTo>
                    <a:pt x="5919" y="16075"/>
                  </a:lnTo>
                  <a:lnTo>
                    <a:pt x="6040" y="16075"/>
                  </a:lnTo>
                  <a:lnTo>
                    <a:pt x="6040" y="16075"/>
                  </a:lnTo>
                  <a:lnTo>
                    <a:pt x="6211" y="16026"/>
                  </a:lnTo>
                  <a:lnTo>
                    <a:pt x="6357" y="15953"/>
                  </a:lnTo>
                  <a:lnTo>
                    <a:pt x="6479" y="15856"/>
                  </a:lnTo>
                  <a:lnTo>
                    <a:pt x="6576" y="15710"/>
                  </a:lnTo>
                  <a:lnTo>
                    <a:pt x="6674" y="15564"/>
                  </a:lnTo>
                  <a:lnTo>
                    <a:pt x="6722" y="15418"/>
                  </a:lnTo>
                  <a:lnTo>
                    <a:pt x="6747" y="15247"/>
                  </a:lnTo>
                  <a:lnTo>
                    <a:pt x="6747" y="15077"/>
                  </a:lnTo>
                  <a:lnTo>
                    <a:pt x="6747" y="15077"/>
                  </a:lnTo>
                  <a:lnTo>
                    <a:pt x="6601" y="13128"/>
                  </a:lnTo>
                  <a:lnTo>
                    <a:pt x="6333" y="8890"/>
                  </a:lnTo>
                  <a:lnTo>
                    <a:pt x="6187" y="6601"/>
                  </a:lnTo>
                  <a:lnTo>
                    <a:pt x="6089" y="4604"/>
                  </a:lnTo>
                  <a:lnTo>
                    <a:pt x="6040" y="3167"/>
                  </a:lnTo>
                  <a:lnTo>
                    <a:pt x="6040" y="2753"/>
                  </a:lnTo>
                  <a:lnTo>
                    <a:pt x="6040" y="2582"/>
                  </a:lnTo>
                  <a:lnTo>
                    <a:pt x="6040" y="2582"/>
                  </a:lnTo>
                  <a:lnTo>
                    <a:pt x="6065" y="2582"/>
                  </a:lnTo>
                  <a:lnTo>
                    <a:pt x="6089" y="2582"/>
                  </a:lnTo>
                  <a:lnTo>
                    <a:pt x="6138" y="2680"/>
                  </a:lnTo>
                  <a:lnTo>
                    <a:pt x="6235" y="2996"/>
                  </a:lnTo>
                  <a:lnTo>
                    <a:pt x="6381" y="3484"/>
                  </a:lnTo>
                  <a:lnTo>
                    <a:pt x="6503" y="4117"/>
                  </a:lnTo>
                  <a:lnTo>
                    <a:pt x="6625" y="4823"/>
                  </a:lnTo>
                  <a:lnTo>
                    <a:pt x="6722" y="5554"/>
                  </a:lnTo>
                  <a:lnTo>
                    <a:pt x="6795" y="6260"/>
                  </a:lnTo>
                  <a:lnTo>
                    <a:pt x="6820" y="6869"/>
                  </a:lnTo>
                  <a:lnTo>
                    <a:pt x="6820" y="6869"/>
                  </a:lnTo>
                  <a:lnTo>
                    <a:pt x="6844" y="7015"/>
                  </a:lnTo>
                  <a:lnTo>
                    <a:pt x="6869" y="7161"/>
                  </a:lnTo>
                  <a:lnTo>
                    <a:pt x="6917" y="7307"/>
                  </a:lnTo>
                  <a:lnTo>
                    <a:pt x="6990" y="7405"/>
                  </a:lnTo>
                  <a:lnTo>
                    <a:pt x="7088" y="7502"/>
                  </a:lnTo>
                  <a:lnTo>
                    <a:pt x="7209" y="7575"/>
                  </a:lnTo>
                  <a:lnTo>
                    <a:pt x="7331" y="7624"/>
                  </a:lnTo>
                  <a:lnTo>
                    <a:pt x="7477" y="7648"/>
                  </a:lnTo>
                  <a:lnTo>
                    <a:pt x="7477" y="7648"/>
                  </a:lnTo>
                  <a:lnTo>
                    <a:pt x="7624" y="7624"/>
                  </a:lnTo>
                  <a:lnTo>
                    <a:pt x="7745" y="7575"/>
                  </a:lnTo>
                  <a:lnTo>
                    <a:pt x="7867" y="7502"/>
                  </a:lnTo>
                  <a:lnTo>
                    <a:pt x="7964" y="7405"/>
                  </a:lnTo>
                  <a:lnTo>
                    <a:pt x="8038" y="7307"/>
                  </a:lnTo>
                  <a:lnTo>
                    <a:pt x="8086" y="7161"/>
                  </a:lnTo>
                  <a:lnTo>
                    <a:pt x="8111" y="7015"/>
                  </a:lnTo>
                  <a:lnTo>
                    <a:pt x="8135" y="6869"/>
                  </a:lnTo>
                  <a:lnTo>
                    <a:pt x="8135" y="6869"/>
                  </a:lnTo>
                  <a:lnTo>
                    <a:pt x="8111" y="5505"/>
                  </a:lnTo>
                  <a:lnTo>
                    <a:pt x="8086" y="4872"/>
                  </a:lnTo>
                  <a:lnTo>
                    <a:pt x="8038" y="4287"/>
                  </a:lnTo>
                  <a:lnTo>
                    <a:pt x="7964" y="3703"/>
                  </a:lnTo>
                  <a:lnTo>
                    <a:pt x="7867" y="3167"/>
                  </a:lnTo>
                  <a:lnTo>
                    <a:pt x="7745" y="2656"/>
                  </a:lnTo>
                  <a:lnTo>
                    <a:pt x="7599" y="2168"/>
                  </a:lnTo>
                  <a:lnTo>
                    <a:pt x="7404" y="1754"/>
                  </a:lnTo>
                  <a:lnTo>
                    <a:pt x="7185" y="1365"/>
                  </a:lnTo>
                  <a:lnTo>
                    <a:pt x="7063" y="1170"/>
                  </a:lnTo>
                  <a:lnTo>
                    <a:pt x="6917" y="999"/>
                  </a:lnTo>
                  <a:lnTo>
                    <a:pt x="6771" y="853"/>
                  </a:lnTo>
                  <a:lnTo>
                    <a:pt x="6625" y="707"/>
                  </a:lnTo>
                  <a:lnTo>
                    <a:pt x="6454" y="561"/>
                  </a:lnTo>
                  <a:lnTo>
                    <a:pt x="6260" y="439"/>
                  </a:lnTo>
                  <a:lnTo>
                    <a:pt x="6065" y="342"/>
                  </a:lnTo>
                  <a:lnTo>
                    <a:pt x="5870" y="244"/>
                  </a:lnTo>
                  <a:lnTo>
                    <a:pt x="5651" y="171"/>
                  </a:lnTo>
                  <a:lnTo>
                    <a:pt x="5407" y="98"/>
                  </a:lnTo>
                  <a:lnTo>
                    <a:pt x="5164" y="50"/>
                  </a:lnTo>
                  <a:lnTo>
                    <a:pt x="4896" y="1"/>
                  </a:lnTo>
                  <a:lnTo>
                    <a:pt x="4896" y="1"/>
                  </a:lnTo>
                  <a:close/>
                </a:path>
              </a:pathLst>
            </a:custGeom>
            <a:solidFill>
              <a:srgbClr val="165751"/>
            </a:solidFill>
            <a:ln w="9525" cap="rnd" cmpd="sng">
              <a:solidFill>
                <a:schemeClr val="bg1"/>
              </a:solidFill>
              <a:prstDash val="solid"/>
              <a:round/>
              <a:headEnd type="none" w="sm" len="sm"/>
              <a:tailEnd type="none" w="sm" len="sm"/>
            </a:ln>
          </p:spPr>
          <p:txBody>
            <a:bodyPr spcFirstLastPara="1" wrap="square" lIns="121900" tIns="121900" rIns="121900" bIns="121900" anchor="ctr" anchorCtr="0">
              <a:noAutofit/>
            </a:bodyPr>
            <a:lstStyle/>
            <a:p>
              <a:endParaRPr sz="2800">
                <a:solidFill>
                  <a:srgbClr val="FF0000"/>
                </a:solidFill>
                <a:latin typeface="Roboto Light" panose="02000000000000000000" pitchFamily="2" charset="0"/>
                <a:ea typeface="Roboto Light" panose="02000000000000000000" pitchFamily="2" charset="0"/>
                <a:cs typeface="Nixie One" panose="020B0604020202020204" charset="0"/>
              </a:endParaRPr>
            </a:p>
          </p:txBody>
        </p:sp>
        <p:sp>
          <p:nvSpPr>
            <p:cNvPr id="38" name="Google Shape;598;p40"/>
            <p:cNvSpPr/>
            <p:nvPr/>
          </p:nvSpPr>
          <p:spPr>
            <a:xfrm>
              <a:off x="3443425" y="2267500"/>
              <a:ext cx="85275" cy="93775"/>
            </a:xfrm>
            <a:custGeom>
              <a:avLst/>
              <a:gdLst/>
              <a:ahLst/>
              <a:cxnLst/>
              <a:rect l="l" t="t" r="r" b="b"/>
              <a:pathLst>
                <a:path w="3411" h="3751" fill="none" extrusionOk="0">
                  <a:moveTo>
                    <a:pt x="1" y="1705"/>
                  </a:moveTo>
                  <a:lnTo>
                    <a:pt x="1" y="1705"/>
                  </a:lnTo>
                  <a:lnTo>
                    <a:pt x="1" y="1510"/>
                  </a:lnTo>
                  <a:lnTo>
                    <a:pt x="25" y="1315"/>
                  </a:lnTo>
                  <a:lnTo>
                    <a:pt x="74" y="1145"/>
                  </a:lnTo>
                  <a:lnTo>
                    <a:pt x="123" y="999"/>
                  </a:lnTo>
                  <a:lnTo>
                    <a:pt x="196" y="852"/>
                  </a:lnTo>
                  <a:lnTo>
                    <a:pt x="293" y="706"/>
                  </a:lnTo>
                  <a:lnTo>
                    <a:pt x="391" y="585"/>
                  </a:lnTo>
                  <a:lnTo>
                    <a:pt x="488" y="463"/>
                  </a:lnTo>
                  <a:lnTo>
                    <a:pt x="610" y="341"/>
                  </a:lnTo>
                  <a:lnTo>
                    <a:pt x="756" y="268"/>
                  </a:lnTo>
                  <a:lnTo>
                    <a:pt x="902" y="171"/>
                  </a:lnTo>
                  <a:lnTo>
                    <a:pt x="1048" y="122"/>
                  </a:lnTo>
                  <a:lnTo>
                    <a:pt x="1194" y="49"/>
                  </a:lnTo>
                  <a:lnTo>
                    <a:pt x="1365" y="24"/>
                  </a:lnTo>
                  <a:lnTo>
                    <a:pt x="1535" y="0"/>
                  </a:lnTo>
                  <a:lnTo>
                    <a:pt x="1706" y="0"/>
                  </a:lnTo>
                  <a:lnTo>
                    <a:pt x="1706" y="0"/>
                  </a:lnTo>
                  <a:lnTo>
                    <a:pt x="1876" y="0"/>
                  </a:lnTo>
                  <a:lnTo>
                    <a:pt x="2047" y="24"/>
                  </a:lnTo>
                  <a:lnTo>
                    <a:pt x="2217" y="49"/>
                  </a:lnTo>
                  <a:lnTo>
                    <a:pt x="2363" y="122"/>
                  </a:lnTo>
                  <a:lnTo>
                    <a:pt x="2509" y="171"/>
                  </a:lnTo>
                  <a:lnTo>
                    <a:pt x="2656" y="268"/>
                  </a:lnTo>
                  <a:lnTo>
                    <a:pt x="2802" y="341"/>
                  </a:lnTo>
                  <a:lnTo>
                    <a:pt x="2923" y="463"/>
                  </a:lnTo>
                  <a:lnTo>
                    <a:pt x="3021" y="585"/>
                  </a:lnTo>
                  <a:lnTo>
                    <a:pt x="3118" y="706"/>
                  </a:lnTo>
                  <a:lnTo>
                    <a:pt x="3216" y="852"/>
                  </a:lnTo>
                  <a:lnTo>
                    <a:pt x="3289" y="999"/>
                  </a:lnTo>
                  <a:lnTo>
                    <a:pt x="3337" y="1145"/>
                  </a:lnTo>
                  <a:lnTo>
                    <a:pt x="3386" y="1315"/>
                  </a:lnTo>
                  <a:lnTo>
                    <a:pt x="3411" y="1510"/>
                  </a:lnTo>
                  <a:lnTo>
                    <a:pt x="3411" y="1705"/>
                  </a:lnTo>
                  <a:lnTo>
                    <a:pt x="3411" y="1705"/>
                  </a:lnTo>
                  <a:lnTo>
                    <a:pt x="3411" y="1900"/>
                  </a:lnTo>
                  <a:lnTo>
                    <a:pt x="3386" y="2095"/>
                  </a:lnTo>
                  <a:lnTo>
                    <a:pt x="3337" y="2265"/>
                  </a:lnTo>
                  <a:lnTo>
                    <a:pt x="3289" y="2460"/>
                  </a:lnTo>
                  <a:lnTo>
                    <a:pt x="3216" y="2630"/>
                  </a:lnTo>
                  <a:lnTo>
                    <a:pt x="3118" y="2801"/>
                  </a:lnTo>
                  <a:lnTo>
                    <a:pt x="3021" y="2971"/>
                  </a:lnTo>
                  <a:lnTo>
                    <a:pt x="2923" y="3117"/>
                  </a:lnTo>
                  <a:lnTo>
                    <a:pt x="2802" y="3264"/>
                  </a:lnTo>
                  <a:lnTo>
                    <a:pt x="2656" y="3385"/>
                  </a:lnTo>
                  <a:lnTo>
                    <a:pt x="2509" y="3483"/>
                  </a:lnTo>
                  <a:lnTo>
                    <a:pt x="2363" y="3580"/>
                  </a:lnTo>
                  <a:lnTo>
                    <a:pt x="2217" y="3653"/>
                  </a:lnTo>
                  <a:lnTo>
                    <a:pt x="2047" y="3702"/>
                  </a:lnTo>
                  <a:lnTo>
                    <a:pt x="1876" y="3751"/>
                  </a:lnTo>
                  <a:lnTo>
                    <a:pt x="1706" y="3751"/>
                  </a:lnTo>
                  <a:lnTo>
                    <a:pt x="1706" y="3751"/>
                  </a:lnTo>
                  <a:lnTo>
                    <a:pt x="1535" y="3751"/>
                  </a:lnTo>
                  <a:lnTo>
                    <a:pt x="1365" y="3702"/>
                  </a:lnTo>
                  <a:lnTo>
                    <a:pt x="1194" y="3653"/>
                  </a:lnTo>
                  <a:lnTo>
                    <a:pt x="1048" y="3580"/>
                  </a:lnTo>
                  <a:lnTo>
                    <a:pt x="902" y="3483"/>
                  </a:lnTo>
                  <a:lnTo>
                    <a:pt x="756" y="3385"/>
                  </a:lnTo>
                  <a:lnTo>
                    <a:pt x="610" y="3264"/>
                  </a:lnTo>
                  <a:lnTo>
                    <a:pt x="488" y="3117"/>
                  </a:lnTo>
                  <a:lnTo>
                    <a:pt x="391" y="2971"/>
                  </a:lnTo>
                  <a:lnTo>
                    <a:pt x="293" y="2801"/>
                  </a:lnTo>
                  <a:lnTo>
                    <a:pt x="196" y="2630"/>
                  </a:lnTo>
                  <a:lnTo>
                    <a:pt x="123" y="2460"/>
                  </a:lnTo>
                  <a:lnTo>
                    <a:pt x="74" y="2265"/>
                  </a:lnTo>
                  <a:lnTo>
                    <a:pt x="25" y="2095"/>
                  </a:lnTo>
                  <a:lnTo>
                    <a:pt x="1" y="1900"/>
                  </a:lnTo>
                  <a:lnTo>
                    <a:pt x="1" y="1705"/>
                  </a:lnTo>
                  <a:lnTo>
                    <a:pt x="1" y="1705"/>
                  </a:lnTo>
                  <a:close/>
                </a:path>
              </a:pathLst>
            </a:custGeom>
            <a:solidFill>
              <a:srgbClr val="165751"/>
            </a:solidFill>
            <a:ln w="9525" cap="rnd" cmpd="sng">
              <a:solidFill>
                <a:schemeClr val="bg1"/>
              </a:solidFill>
              <a:prstDash val="solid"/>
              <a:round/>
              <a:headEnd type="none" w="sm" len="sm"/>
              <a:tailEnd type="none" w="sm" len="sm"/>
            </a:ln>
          </p:spPr>
          <p:txBody>
            <a:bodyPr spcFirstLastPara="1" wrap="square" lIns="121900" tIns="121900" rIns="121900" bIns="121900" anchor="ctr" anchorCtr="0">
              <a:noAutofit/>
            </a:bodyPr>
            <a:lstStyle/>
            <a:p>
              <a:endParaRPr sz="2800">
                <a:solidFill>
                  <a:srgbClr val="FF0000"/>
                </a:solidFill>
                <a:latin typeface="Roboto Light" panose="02000000000000000000" pitchFamily="2" charset="0"/>
                <a:ea typeface="Roboto Light" panose="02000000000000000000" pitchFamily="2" charset="0"/>
                <a:cs typeface="Nixie One" panose="020B0604020202020204" charset="0"/>
              </a:endParaRPr>
            </a:p>
          </p:txBody>
        </p:sp>
      </p:grpSp>
      <p:grpSp>
        <p:nvGrpSpPr>
          <p:cNvPr id="39" name="Google Shape;596;p40"/>
          <p:cNvGrpSpPr/>
          <p:nvPr/>
        </p:nvGrpSpPr>
        <p:grpSpPr>
          <a:xfrm>
            <a:off x="1154860" y="1602411"/>
            <a:ext cx="427063" cy="727873"/>
            <a:chOff x="3384375" y="2267500"/>
            <a:chExt cx="203375" cy="507825"/>
          </a:xfrm>
          <a:solidFill>
            <a:srgbClr val="165751"/>
          </a:solidFill>
        </p:grpSpPr>
        <p:sp>
          <p:nvSpPr>
            <p:cNvPr id="40" name="Google Shape;597;p40"/>
            <p:cNvSpPr/>
            <p:nvPr/>
          </p:nvSpPr>
          <p:spPr>
            <a:xfrm>
              <a:off x="3384375" y="2373425"/>
              <a:ext cx="203375" cy="401900"/>
            </a:xfrm>
            <a:custGeom>
              <a:avLst/>
              <a:gdLst/>
              <a:ahLst/>
              <a:cxnLst/>
              <a:rect l="l" t="t" r="r" b="b"/>
              <a:pathLst>
                <a:path w="8135" h="16076" fill="none" extrusionOk="0">
                  <a:moveTo>
                    <a:pt x="4896" y="1"/>
                  </a:moveTo>
                  <a:lnTo>
                    <a:pt x="4896" y="1"/>
                  </a:lnTo>
                  <a:lnTo>
                    <a:pt x="4701" y="74"/>
                  </a:lnTo>
                  <a:lnTo>
                    <a:pt x="4506" y="147"/>
                  </a:lnTo>
                  <a:lnTo>
                    <a:pt x="4287" y="196"/>
                  </a:lnTo>
                  <a:lnTo>
                    <a:pt x="4068" y="196"/>
                  </a:lnTo>
                  <a:lnTo>
                    <a:pt x="4068" y="196"/>
                  </a:lnTo>
                  <a:lnTo>
                    <a:pt x="3848" y="196"/>
                  </a:lnTo>
                  <a:lnTo>
                    <a:pt x="3654" y="147"/>
                  </a:lnTo>
                  <a:lnTo>
                    <a:pt x="3434" y="98"/>
                  </a:lnTo>
                  <a:lnTo>
                    <a:pt x="3240" y="1"/>
                  </a:lnTo>
                  <a:lnTo>
                    <a:pt x="3240" y="1"/>
                  </a:lnTo>
                  <a:lnTo>
                    <a:pt x="2996" y="50"/>
                  </a:lnTo>
                  <a:lnTo>
                    <a:pt x="2777" y="98"/>
                  </a:lnTo>
                  <a:lnTo>
                    <a:pt x="2558" y="171"/>
                  </a:lnTo>
                  <a:lnTo>
                    <a:pt x="2363" y="269"/>
                  </a:lnTo>
                  <a:lnTo>
                    <a:pt x="2168" y="366"/>
                  </a:lnTo>
                  <a:lnTo>
                    <a:pt x="1973" y="464"/>
                  </a:lnTo>
                  <a:lnTo>
                    <a:pt x="1803" y="585"/>
                  </a:lnTo>
                  <a:lnTo>
                    <a:pt x="1632" y="731"/>
                  </a:lnTo>
                  <a:lnTo>
                    <a:pt x="1486" y="878"/>
                  </a:lnTo>
                  <a:lnTo>
                    <a:pt x="1340" y="1024"/>
                  </a:lnTo>
                  <a:lnTo>
                    <a:pt x="1072" y="1365"/>
                  </a:lnTo>
                  <a:lnTo>
                    <a:pt x="853" y="1779"/>
                  </a:lnTo>
                  <a:lnTo>
                    <a:pt x="658" y="2193"/>
                  </a:lnTo>
                  <a:lnTo>
                    <a:pt x="488" y="2680"/>
                  </a:lnTo>
                  <a:lnTo>
                    <a:pt x="341" y="3167"/>
                  </a:lnTo>
                  <a:lnTo>
                    <a:pt x="244" y="3727"/>
                  </a:lnTo>
                  <a:lnTo>
                    <a:pt x="147" y="4287"/>
                  </a:lnTo>
                  <a:lnTo>
                    <a:pt x="73" y="4896"/>
                  </a:lnTo>
                  <a:lnTo>
                    <a:pt x="49" y="5529"/>
                  </a:lnTo>
                  <a:lnTo>
                    <a:pt x="25" y="6187"/>
                  </a:lnTo>
                  <a:lnTo>
                    <a:pt x="0" y="6869"/>
                  </a:lnTo>
                  <a:lnTo>
                    <a:pt x="0" y="6869"/>
                  </a:lnTo>
                  <a:lnTo>
                    <a:pt x="25" y="7015"/>
                  </a:lnTo>
                  <a:lnTo>
                    <a:pt x="49" y="7161"/>
                  </a:lnTo>
                  <a:lnTo>
                    <a:pt x="98" y="7307"/>
                  </a:lnTo>
                  <a:lnTo>
                    <a:pt x="171" y="7405"/>
                  </a:lnTo>
                  <a:lnTo>
                    <a:pt x="268" y="7502"/>
                  </a:lnTo>
                  <a:lnTo>
                    <a:pt x="390" y="7575"/>
                  </a:lnTo>
                  <a:lnTo>
                    <a:pt x="512" y="7624"/>
                  </a:lnTo>
                  <a:lnTo>
                    <a:pt x="658" y="7648"/>
                  </a:lnTo>
                  <a:lnTo>
                    <a:pt x="658" y="7648"/>
                  </a:lnTo>
                  <a:lnTo>
                    <a:pt x="804" y="7624"/>
                  </a:lnTo>
                  <a:lnTo>
                    <a:pt x="926" y="7575"/>
                  </a:lnTo>
                  <a:lnTo>
                    <a:pt x="1048" y="7502"/>
                  </a:lnTo>
                  <a:lnTo>
                    <a:pt x="1145" y="7405"/>
                  </a:lnTo>
                  <a:lnTo>
                    <a:pt x="1218" y="7307"/>
                  </a:lnTo>
                  <a:lnTo>
                    <a:pt x="1267" y="7161"/>
                  </a:lnTo>
                  <a:lnTo>
                    <a:pt x="1291" y="7015"/>
                  </a:lnTo>
                  <a:lnTo>
                    <a:pt x="1316" y="6869"/>
                  </a:lnTo>
                  <a:lnTo>
                    <a:pt x="1316" y="6869"/>
                  </a:lnTo>
                  <a:lnTo>
                    <a:pt x="1340" y="6260"/>
                  </a:lnTo>
                  <a:lnTo>
                    <a:pt x="1413" y="5554"/>
                  </a:lnTo>
                  <a:lnTo>
                    <a:pt x="1510" y="4847"/>
                  </a:lnTo>
                  <a:lnTo>
                    <a:pt x="1632" y="4141"/>
                  </a:lnTo>
                  <a:lnTo>
                    <a:pt x="1754" y="3532"/>
                  </a:lnTo>
                  <a:lnTo>
                    <a:pt x="1876" y="3021"/>
                  </a:lnTo>
                  <a:lnTo>
                    <a:pt x="1998" y="2680"/>
                  </a:lnTo>
                  <a:lnTo>
                    <a:pt x="2046" y="2607"/>
                  </a:lnTo>
                  <a:lnTo>
                    <a:pt x="2095" y="2582"/>
                  </a:lnTo>
                  <a:lnTo>
                    <a:pt x="2095" y="2582"/>
                  </a:lnTo>
                  <a:lnTo>
                    <a:pt x="2095" y="2631"/>
                  </a:lnTo>
                  <a:lnTo>
                    <a:pt x="2119" y="2729"/>
                  </a:lnTo>
                  <a:lnTo>
                    <a:pt x="2119" y="3143"/>
                  </a:lnTo>
                  <a:lnTo>
                    <a:pt x="2071" y="4555"/>
                  </a:lnTo>
                  <a:lnTo>
                    <a:pt x="1949" y="6577"/>
                  </a:lnTo>
                  <a:lnTo>
                    <a:pt x="1827" y="8842"/>
                  </a:lnTo>
                  <a:lnTo>
                    <a:pt x="1535" y="13128"/>
                  </a:lnTo>
                  <a:lnTo>
                    <a:pt x="1389" y="15077"/>
                  </a:lnTo>
                  <a:lnTo>
                    <a:pt x="1389" y="15077"/>
                  </a:lnTo>
                  <a:lnTo>
                    <a:pt x="1389" y="15247"/>
                  </a:lnTo>
                  <a:lnTo>
                    <a:pt x="1413" y="15418"/>
                  </a:lnTo>
                  <a:lnTo>
                    <a:pt x="1462" y="15564"/>
                  </a:lnTo>
                  <a:lnTo>
                    <a:pt x="1559" y="15710"/>
                  </a:lnTo>
                  <a:lnTo>
                    <a:pt x="1657" y="15856"/>
                  </a:lnTo>
                  <a:lnTo>
                    <a:pt x="1778" y="15953"/>
                  </a:lnTo>
                  <a:lnTo>
                    <a:pt x="1924" y="16026"/>
                  </a:lnTo>
                  <a:lnTo>
                    <a:pt x="2095" y="16075"/>
                  </a:lnTo>
                  <a:lnTo>
                    <a:pt x="2095" y="16075"/>
                  </a:lnTo>
                  <a:lnTo>
                    <a:pt x="2217" y="16075"/>
                  </a:lnTo>
                  <a:lnTo>
                    <a:pt x="2217" y="16075"/>
                  </a:lnTo>
                  <a:lnTo>
                    <a:pt x="2387" y="16075"/>
                  </a:lnTo>
                  <a:lnTo>
                    <a:pt x="2509" y="16026"/>
                  </a:lnTo>
                  <a:lnTo>
                    <a:pt x="2655" y="15953"/>
                  </a:lnTo>
                  <a:lnTo>
                    <a:pt x="2777" y="15880"/>
                  </a:lnTo>
                  <a:lnTo>
                    <a:pt x="2874" y="15758"/>
                  </a:lnTo>
                  <a:lnTo>
                    <a:pt x="2947" y="15637"/>
                  </a:lnTo>
                  <a:lnTo>
                    <a:pt x="3020" y="15491"/>
                  </a:lnTo>
                  <a:lnTo>
                    <a:pt x="3045" y="15344"/>
                  </a:lnTo>
                  <a:lnTo>
                    <a:pt x="3702" y="8525"/>
                  </a:lnTo>
                  <a:lnTo>
                    <a:pt x="3702" y="8525"/>
                  </a:lnTo>
                  <a:lnTo>
                    <a:pt x="3727" y="8452"/>
                  </a:lnTo>
                  <a:lnTo>
                    <a:pt x="3775" y="8330"/>
                  </a:lnTo>
                  <a:lnTo>
                    <a:pt x="3824" y="8282"/>
                  </a:lnTo>
                  <a:lnTo>
                    <a:pt x="3873" y="8208"/>
                  </a:lnTo>
                  <a:lnTo>
                    <a:pt x="3970" y="8184"/>
                  </a:lnTo>
                  <a:lnTo>
                    <a:pt x="4068" y="8160"/>
                  </a:lnTo>
                  <a:lnTo>
                    <a:pt x="4068" y="8160"/>
                  </a:lnTo>
                  <a:lnTo>
                    <a:pt x="4165" y="8184"/>
                  </a:lnTo>
                  <a:lnTo>
                    <a:pt x="4263" y="8208"/>
                  </a:lnTo>
                  <a:lnTo>
                    <a:pt x="4311" y="8282"/>
                  </a:lnTo>
                  <a:lnTo>
                    <a:pt x="4360" y="8330"/>
                  </a:lnTo>
                  <a:lnTo>
                    <a:pt x="4409" y="8452"/>
                  </a:lnTo>
                  <a:lnTo>
                    <a:pt x="4433" y="8525"/>
                  </a:lnTo>
                  <a:lnTo>
                    <a:pt x="5091" y="15344"/>
                  </a:lnTo>
                  <a:lnTo>
                    <a:pt x="5091" y="15344"/>
                  </a:lnTo>
                  <a:lnTo>
                    <a:pt x="5115" y="15491"/>
                  </a:lnTo>
                  <a:lnTo>
                    <a:pt x="5188" y="15637"/>
                  </a:lnTo>
                  <a:lnTo>
                    <a:pt x="5261" y="15758"/>
                  </a:lnTo>
                  <a:lnTo>
                    <a:pt x="5358" y="15880"/>
                  </a:lnTo>
                  <a:lnTo>
                    <a:pt x="5480" y="15953"/>
                  </a:lnTo>
                  <a:lnTo>
                    <a:pt x="5626" y="16026"/>
                  </a:lnTo>
                  <a:lnTo>
                    <a:pt x="5748" y="16075"/>
                  </a:lnTo>
                  <a:lnTo>
                    <a:pt x="5919" y="16075"/>
                  </a:lnTo>
                  <a:lnTo>
                    <a:pt x="5919" y="16075"/>
                  </a:lnTo>
                  <a:lnTo>
                    <a:pt x="6040" y="16075"/>
                  </a:lnTo>
                  <a:lnTo>
                    <a:pt x="6040" y="16075"/>
                  </a:lnTo>
                  <a:lnTo>
                    <a:pt x="6211" y="16026"/>
                  </a:lnTo>
                  <a:lnTo>
                    <a:pt x="6357" y="15953"/>
                  </a:lnTo>
                  <a:lnTo>
                    <a:pt x="6479" y="15856"/>
                  </a:lnTo>
                  <a:lnTo>
                    <a:pt x="6576" y="15710"/>
                  </a:lnTo>
                  <a:lnTo>
                    <a:pt x="6674" y="15564"/>
                  </a:lnTo>
                  <a:lnTo>
                    <a:pt x="6722" y="15418"/>
                  </a:lnTo>
                  <a:lnTo>
                    <a:pt x="6747" y="15247"/>
                  </a:lnTo>
                  <a:lnTo>
                    <a:pt x="6747" y="15077"/>
                  </a:lnTo>
                  <a:lnTo>
                    <a:pt x="6747" y="15077"/>
                  </a:lnTo>
                  <a:lnTo>
                    <a:pt x="6601" y="13128"/>
                  </a:lnTo>
                  <a:lnTo>
                    <a:pt x="6333" y="8890"/>
                  </a:lnTo>
                  <a:lnTo>
                    <a:pt x="6187" y="6601"/>
                  </a:lnTo>
                  <a:lnTo>
                    <a:pt x="6089" y="4604"/>
                  </a:lnTo>
                  <a:lnTo>
                    <a:pt x="6040" y="3167"/>
                  </a:lnTo>
                  <a:lnTo>
                    <a:pt x="6040" y="2753"/>
                  </a:lnTo>
                  <a:lnTo>
                    <a:pt x="6040" y="2582"/>
                  </a:lnTo>
                  <a:lnTo>
                    <a:pt x="6040" y="2582"/>
                  </a:lnTo>
                  <a:lnTo>
                    <a:pt x="6065" y="2582"/>
                  </a:lnTo>
                  <a:lnTo>
                    <a:pt x="6089" y="2582"/>
                  </a:lnTo>
                  <a:lnTo>
                    <a:pt x="6138" y="2680"/>
                  </a:lnTo>
                  <a:lnTo>
                    <a:pt x="6235" y="2996"/>
                  </a:lnTo>
                  <a:lnTo>
                    <a:pt x="6381" y="3484"/>
                  </a:lnTo>
                  <a:lnTo>
                    <a:pt x="6503" y="4117"/>
                  </a:lnTo>
                  <a:lnTo>
                    <a:pt x="6625" y="4823"/>
                  </a:lnTo>
                  <a:lnTo>
                    <a:pt x="6722" y="5554"/>
                  </a:lnTo>
                  <a:lnTo>
                    <a:pt x="6795" y="6260"/>
                  </a:lnTo>
                  <a:lnTo>
                    <a:pt x="6820" y="6869"/>
                  </a:lnTo>
                  <a:lnTo>
                    <a:pt x="6820" y="6869"/>
                  </a:lnTo>
                  <a:lnTo>
                    <a:pt x="6844" y="7015"/>
                  </a:lnTo>
                  <a:lnTo>
                    <a:pt x="6869" y="7161"/>
                  </a:lnTo>
                  <a:lnTo>
                    <a:pt x="6917" y="7307"/>
                  </a:lnTo>
                  <a:lnTo>
                    <a:pt x="6990" y="7405"/>
                  </a:lnTo>
                  <a:lnTo>
                    <a:pt x="7088" y="7502"/>
                  </a:lnTo>
                  <a:lnTo>
                    <a:pt x="7209" y="7575"/>
                  </a:lnTo>
                  <a:lnTo>
                    <a:pt x="7331" y="7624"/>
                  </a:lnTo>
                  <a:lnTo>
                    <a:pt x="7477" y="7648"/>
                  </a:lnTo>
                  <a:lnTo>
                    <a:pt x="7477" y="7648"/>
                  </a:lnTo>
                  <a:lnTo>
                    <a:pt x="7624" y="7624"/>
                  </a:lnTo>
                  <a:lnTo>
                    <a:pt x="7745" y="7575"/>
                  </a:lnTo>
                  <a:lnTo>
                    <a:pt x="7867" y="7502"/>
                  </a:lnTo>
                  <a:lnTo>
                    <a:pt x="7964" y="7405"/>
                  </a:lnTo>
                  <a:lnTo>
                    <a:pt x="8038" y="7307"/>
                  </a:lnTo>
                  <a:lnTo>
                    <a:pt x="8086" y="7161"/>
                  </a:lnTo>
                  <a:lnTo>
                    <a:pt x="8111" y="7015"/>
                  </a:lnTo>
                  <a:lnTo>
                    <a:pt x="8135" y="6869"/>
                  </a:lnTo>
                  <a:lnTo>
                    <a:pt x="8135" y="6869"/>
                  </a:lnTo>
                  <a:lnTo>
                    <a:pt x="8111" y="5505"/>
                  </a:lnTo>
                  <a:lnTo>
                    <a:pt x="8086" y="4872"/>
                  </a:lnTo>
                  <a:lnTo>
                    <a:pt x="8038" y="4287"/>
                  </a:lnTo>
                  <a:lnTo>
                    <a:pt x="7964" y="3703"/>
                  </a:lnTo>
                  <a:lnTo>
                    <a:pt x="7867" y="3167"/>
                  </a:lnTo>
                  <a:lnTo>
                    <a:pt x="7745" y="2656"/>
                  </a:lnTo>
                  <a:lnTo>
                    <a:pt x="7599" y="2168"/>
                  </a:lnTo>
                  <a:lnTo>
                    <a:pt x="7404" y="1754"/>
                  </a:lnTo>
                  <a:lnTo>
                    <a:pt x="7185" y="1365"/>
                  </a:lnTo>
                  <a:lnTo>
                    <a:pt x="7063" y="1170"/>
                  </a:lnTo>
                  <a:lnTo>
                    <a:pt x="6917" y="999"/>
                  </a:lnTo>
                  <a:lnTo>
                    <a:pt x="6771" y="853"/>
                  </a:lnTo>
                  <a:lnTo>
                    <a:pt x="6625" y="707"/>
                  </a:lnTo>
                  <a:lnTo>
                    <a:pt x="6454" y="561"/>
                  </a:lnTo>
                  <a:lnTo>
                    <a:pt x="6260" y="439"/>
                  </a:lnTo>
                  <a:lnTo>
                    <a:pt x="6065" y="342"/>
                  </a:lnTo>
                  <a:lnTo>
                    <a:pt x="5870" y="244"/>
                  </a:lnTo>
                  <a:lnTo>
                    <a:pt x="5651" y="171"/>
                  </a:lnTo>
                  <a:lnTo>
                    <a:pt x="5407" y="98"/>
                  </a:lnTo>
                  <a:lnTo>
                    <a:pt x="5164" y="50"/>
                  </a:lnTo>
                  <a:lnTo>
                    <a:pt x="4896" y="1"/>
                  </a:lnTo>
                  <a:lnTo>
                    <a:pt x="4896" y="1"/>
                  </a:lnTo>
                  <a:close/>
                </a:path>
              </a:pathLst>
            </a:custGeom>
            <a:grpFill/>
            <a:ln w="9525" cap="rnd" cmpd="sng">
              <a:solidFill>
                <a:srgbClr val="165751"/>
              </a:solidFill>
              <a:prstDash val="solid"/>
              <a:round/>
              <a:headEnd type="none" w="sm" len="sm"/>
              <a:tailEnd type="none" w="sm" len="sm"/>
            </a:ln>
          </p:spPr>
          <p:txBody>
            <a:bodyPr spcFirstLastPara="1" wrap="square" lIns="121900" tIns="121900" rIns="121900" bIns="121900" anchor="ctr" anchorCtr="0">
              <a:noAutofit/>
            </a:bodyPr>
            <a:lstStyle/>
            <a:p>
              <a:endParaRPr sz="2800">
                <a:solidFill>
                  <a:srgbClr val="FF0000"/>
                </a:solidFill>
                <a:latin typeface="Roboto Light" panose="02000000000000000000" pitchFamily="2" charset="0"/>
                <a:ea typeface="Roboto Light" panose="02000000000000000000" pitchFamily="2" charset="0"/>
                <a:cs typeface="Nixie One" panose="020B0604020202020204" charset="0"/>
              </a:endParaRPr>
            </a:p>
          </p:txBody>
        </p:sp>
        <p:sp>
          <p:nvSpPr>
            <p:cNvPr id="41" name="Google Shape;598;p40"/>
            <p:cNvSpPr/>
            <p:nvPr/>
          </p:nvSpPr>
          <p:spPr>
            <a:xfrm>
              <a:off x="3443425" y="2267500"/>
              <a:ext cx="85275" cy="93775"/>
            </a:xfrm>
            <a:custGeom>
              <a:avLst/>
              <a:gdLst/>
              <a:ahLst/>
              <a:cxnLst/>
              <a:rect l="l" t="t" r="r" b="b"/>
              <a:pathLst>
                <a:path w="3411" h="3751" fill="none" extrusionOk="0">
                  <a:moveTo>
                    <a:pt x="1" y="1705"/>
                  </a:moveTo>
                  <a:lnTo>
                    <a:pt x="1" y="1705"/>
                  </a:lnTo>
                  <a:lnTo>
                    <a:pt x="1" y="1510"/>
                  </a:lnTo>
                  <a:lnTo>
                    <a:pt x="25" y="1315"/>
                  </a:lnTo>
                  <a:lnTo>
                    <a:pt x="74" y="1145"/>
                  </a:lnTo>
                  <a:lnTo>
                    <a:pt x="123" y="999"/>
                  </a:lnTo>
                  <a:lnTo>
                    <a:pt x="196" y="852"/>
                  </a:lnTo>
                  <a:lnTo>
                    <a:pt x="293" y="706"/>
                  </a:lnTo>
                  <a:lnTo>
                    <a:pt x="391" y="585"/>
                  </a:lnTo>
                  <a:lnTo>
                    <a:pt x="488" y="463"/>
                  </a:lnTo>
                  <a:lnTo>
                    <a:pt x="610" y="341"/>
                  </a:lnTo>
                  <a:lnTo>
                    <a:pt x="756" y="268"/>
                  </a:lnTo>
                  <a:lnTo>
                    <a:pt x="902" y="171"/>
                  </a:lnTo>
                  <a:lnTo>
                    <a:pt x="1048" y="122"/>
                  </a:lnTo>
                  <a:lnTo>
                    <a:pt x="1194" y="49"/>
                  </a:lnTo>
                  <a:lnTo>
                    <a:pt x="1365" y="24"/>
                  </a:lnTo>
                  <a:lnTo>
                    <a:pt x="1535" y="0"/>
                  </a:lnTo>
                  <a:lnTo>
                    <a:pt x="1706" y="0"/>
                  </a:lnTo>
                  <a:lnTo>
                    <a:pt x="1706" y="0"/>
                  </a:lnTo>
                  <a:lnTo>
                    <a:pt x="1876" y="0"/>
                  </a:lnTo>
                  <a:lnTo>
                    <a:pt x="2047" y="24"/>
                  </a:lnTo>
                  <a:lnTo>
                    <a:pt x="2217" y="49"/>
                  </a:lnTo>
                  <a:lnTo>
                    <a:pt x="2363" y="122"/>
                  </a:lnTo>
                  <a:lnTo>
                    <a:pt x="2509" y="171"/>
                  </a:lnTo>
                  <a:lnTo>
                    <a:pt x="2656" y="268"/>
                  </a:lnTo>
                  <a:lnTo>
                    <a:pt x="2802" y="341"/>
                  </a:lnTo>
                  <a:lnTo>
                    <a:pt x="2923" y="463"/>
                  </a:lnTo>
                  <a:lnTo>
                    <a:pt x="3021" y="585"/>
                  </a:lnTo>
                  <a:lnTo>
                    <a:pt x="3118" y="706"/>
                  </a:lnTo>
                  <a:lnTo>
                    <a:pt x="3216" y="852"/>
                  </a:lnTo>
                  <a:lnTo>
                    <a:pt x="3289" y="999"/>
                  </a:lnTo>
                  <a:lnTo>
                    <a:pt x="3337" y="1145"/>
                  </a:lnTo>
                  <a:lnTo>
                    <a:pt x="3386" y="1315"/>
                  </a:lnTo>
                  <a:lnTo>
                    <a:pt x="3411" y="1510"/>
                  </a:lnTo>
                  <a:lnTo>
                    <a:pt x="3411" y="1705"/>
                  </a:lnTo>
                  <a:lnTo>
                    <a:pt x="3411" y="1705"/>
                  </a:lnTo>
                  <a:lnTo>
                    <a:pt x="3411" y="1900"/>
                  </a:lnTo>
                  <a:lnTo>
                    <a:pt x="3386" y="2095"/>
                  </a:lnTo>
                  <a:lnTo>
                    <a:pt x="3337" y="2265"/>
                  </a:lnTo>
                  <a:lnTo>
                    <a:pt x="3289" y="2460"/>
                  </a:lnTo>
                  <a:lnTo>
                    <a:pt x="3216" y="2630"/>
                  </a:lnTo>
                  <a:lnTo>
                    <a:pt x="3118" y="2801"/>
                  </a:lnTo>
                  <a:lnTo>
                    <a:pt x="3021" y="2971"/>
                  </a:lnTo>
                  <a:lnTo>
                    <a:pt x="2923" y="3117"/>
                  </a:lnTo>
                  <a:lnTo>
                    <a:pt x="2802" y="3264"/>
                  </a:lnTo>
                  <a:lnTo>
                    <a:pt x="2656" y="3385"/>
                  </a:lnTo>
                  <a:lnTo>
                    <a:pt x="2509" y="3483"/>
                  </a:lnTo>
                  <a:lnTo>
                    <a:pt x="2363" y="3580"/>
                  </a:lnTo>
                  <a:lnTo>
                    <a:pt x="2217" y="3653"/>
                  </a:lnTo>
                  <a:lnTo>
                    <a:pt x="2047" y="3702"/>
                  </a:lnTo>
                  <a:lnTo>
                    <a:pt x="1876" y="3751"/>
                  </a:lnTo>
                  <a:lnTo>
                    <a:pt x="1706" y="3751"/>
                  </a:lnTo>
                  <a:lnTo>
                    <a:pt x="1706" y="3751"/>
                  </a:lnTo>
                  <a:lnTo>
                    <a:pt x="1535" y="3751"/>
                  </a:lnTo>
                  <a:lnTo>
                    <a:pt x="1365" y="3702"/>
                  </a:lnTo>
                  <a:lnTo>
                    <a:pt x="1194" y="3653"/>
                  </a:lnTo>
                  <a:lnTo>
                    <a:pt x="1048" y="3580"/>
                  </a:lnTo>
                  <a:lnTo>
                    <a:pt x="902" y="3483"/>
                  </a:lnTo>
                  <a:lnTo>
                    <a:pt x="756" y="3385"/>
                  </a:lnTo>
                  <a:lnTo>
                    <a:pt x="610" y="3264"/>
                  </a:lnTo>
                  <a:lnTo>
                    <a:pt x="488" y="3117"/>
                  </a:lnTo>
                  <a:lnTo>
                    <a:pt x="391" y="2971"/>
                  </a:lnTo>
                  <a:lnTo>
                    <a:pt x="293" y="2801"/>
                  </a:lnTo>
                  <a:lnTo>
                    <a:pt x="196" y="2630"/>
                  </a:lnTo>
                  <a:lnTo>
                    <a:pt x="123" y="2460"/>
                  </a:lnTo>
                  <a:lnTo>
                    <a:pt x="74" y="2265"/>
                  </a:lnTo>
                  <a:lnTo>
                    <a:pt x="25" y="2095"/>
                  </a:lnTo>
                  <a:lnTo>
                    <a:pt x="1" y="1900"/>
                  </a:lnTo>
                  <a:lnTo>
                    <a:pt x="1" y="1705"/>
                  </a:lnTo>
                  <a:lnTo>
                    <a:pt x="1" y="1705"/>
                  </a:lnTo>
                  <a:close/>
                </a:path>
              </a:pathLst>
            </a:custGeom>
            <a:grpFill/>
            <a:ln w="9525" cap="rnd" cmpd="sng">
              <a:solidFill>
                <a:srgbClr val="165751"/>
              </a:solidFill>
              <a:prstDash val="solid"/>
              <a:round/>
              <a:headEnd type="none" w="sm" len="sm"/>
              <a:tailEnd type="none" w="sm" len="sm"/>
            </a:ln>
          </p:spPr>
          <p:txBody>
            <a:bodyPr spcFirstLastPara="1" wrap="square" lIns="121900" tIns="121900" rIns="121900" bIns="121900" anchor="ctr" anchorCtr="0">
              <a:noAutofit/>
            </a:bodyPr>
            <a:lstStyle/>
            <a:p>
              <a:endParaRPr sz="2800">
                <a:solidFill>
                  <a:srgbClr val="FF0000"/>
                </a:solidFill>
                <a:latin typeface="Roboto Light" panose="02000000000000000000" pitchFamily="2" charset="0"/>
                <a:ea typeface="Roboto Light" panose="02000000000000000000" pitchFamily="2" charset="0"/>
                <a:cs typeface="Nixie One" panose="020B0604020202020204" charset="0"/>
              </a:endParaRPr>
            </a:p>
          </p:txBody>
        </p:sp>
      </p:grpSp>
      <p:grpSp>
        <p:nvGrpSpPr>
          <p:cNvPr id="42" name="Google Shape;596;p40"/>
          <p:cNvGrpSpPr/>
          <p:nvPr/>
        </p:nvGrpSpPr>
        <p:grpSpPr>
          <a:xfrm>
            <a:off x="1672450" y="1602411"/>
            <a:ext cx="427063" cy="727873"/>
            <a:chOff x="3384375" y="2267500"/>
            <a:chExt cx="203375" cy="507825"/>
          </a:xfrm>
          <a:solidFill>
            <a:srgbClr val="165751"/>
          </a:solidFill>
        </p:grpSpPr>
        <p:sp>
          <p:nvSpPr>
            <p:cNvPr id="43" name="Google Shape;597;p40"/>
            <p:cNvSpPr/>
            <p:nvPr/>
          </p:nvSpPr>
          <p:spPr>
            <a:xfrm>
              <a:off x="3384375" y="2373425"/>
              <a:ext cx="203375" cy="401900"/>
            </a:xfrm>
            <a:custGeom>
              <a:avLst/>
              <a:gdLst/>
              <a:ahLst/>
              <a:cxnLst/>
              <a:rect l="l" t="t" r="r" b="b"/>
              <a:pathLst>
                <a:path w="8135" h="16076" fill="none" extrusionOk="0">
                  <a:moveTo>
                    <a:pt x="4896" y="1"/>
                  </a:moveTo>
                  <a:lnTo>
                    <a:pt x="4896" y="1"/>
                  </a:lnTo>
                  <a:lnTo>
                    <a:pt x="4701" y="74"/>
                  </a:lnTo>
                  <a:lnTo>
                    <a:pt x="4506" y="147"/>
                  </a:lnTo>
                  <a:lnTo>
                    <a:pt x="4287" y="196"/>
                  </a:lnTo>
                  <a:lnTo>
                    <a:pt x="4068" y="196"/>
                  </a:lnTo>
                  <a:lnTo>
                    <a:pt x="4068" y="196"/>
                  </a:lnTo>
                  <a:lnTo>
                    <a:pt x="3848" y="196"/>
                  </a:lnTo>
                  <a:lnTo>
                    <a:pt x="3654" y="147"/>
                  </a:lnTo>
                  <a:lnTo>
                    <a:pt x="3434" y="98"/>
                  </a:lnTo>
                  <a:lnTo>
                    <a:pt x="3240" y="1"/>
                  </a:lnTo>
                  <a:lnTo>
                    <a:pt x="3240" y="1"/>
                  </a:lnTo>
                  <a:lnTo>
                    <a:pt x="2996" y="50"/>
                  </a:lnTo>
                  <a:lnTo>
                    <a:pt x="2777" y="98"/>
                  </a:lnTo>
                  <a:lnTo>
                    <a:pt x="2558" y="171"/>
                  </a:lnTo>
                  <a:lnTo>
                    <a:pt x="2363" y="269"/>
                  </a:lnTo>
                  <a:lnTo>
                    <a:pt x="2168" y="366"/>
                  </a:lnTo>
                  <a:lnTo>
                    <a:pt x="1973" y="464"/>
                  </a:lnTo>
                  <a:lnTo>
                    <a:pt x="1803" y="585"/>
                  </a:lnTo>
                  <a:lnTo>
                    <a:pt x="1632" y="731"/>
                  </a:lnTo>
                  <a:lnTo>
                    <a:pt x="1486" y="878"/>
                  </a:lnTo>
                  <a:lnTo>
                    <a:pt x="1340" y="1024"/>
                  </a:lnTo>
                  <a:lnTo>
                    <a:pt x="1072" y="1365"/>
                  </a:lnTo>
                  <a:lnTo>
                    <a:pt x="853" y="1779"/>
                  </a:lnTo>
                  <a:lnTo>
                    <a:pt x="658" y="2193"/>
                  </a:lnTo>
                  <a:lnTo>
                    <a:pt x="488" y="2680"/>
                  </a:lnTo>
                  <a:lnTo>
                    <a:pt x="341" y="3167"/>
                  </a:lnTo>
                  <a:lnTo>
                    <a:pt x="244" y="3727"/>
                  </a:lnTo>
                  <a:lnTo>
                    <a:pt x="147" y="4287"/>
                  </a:lnTo>
                  <a:lnTo>
                    <a:pt x="73" y="4896"/>
                  </a:lnTo>
                  <a:lnTo>
                    <a:pt x="49" y="5529"/>
                  </a:lnTo>
                  <a:lnTo>
                    <a:pt x="25" y="6187"/>
                  </a:lnTo>
                  <a:lnTo>
                    <a:pt x="0" y="6869"/>
                  </a:lnTo>
                  <a:lnTo>
                    <a:pt x="0" y="6869"/>
                  </a:lnTo>
                  <a:lnTo>
                    <a:pt x="25" y="7015"/>
                  </a:lnTo>
                  <a:lnTo>
                    <a:pt x="49" y="7161"/>
                  </a:lnTo>
                  <a:lnTo>
                    <a:pt x="98" y="7307"/>
                  </a:lnTo>
                  <a:lnTo>
                    <a:pt x="171" y="7405"/>
                  </a:lnTo>
                  <a:lnTo>
                    <a:pt x="268" y="7502"/>
                  </a:lnTo>
                  <a:lnTo>
                    <a:pt x="390" y="7575"/>
                  </a:lnTo>
                  <a:lnTo>
                    <a:pt x="512" y="7624"/>
                  </a:lnTo>
                  <a:lnTo>
                    <a:pt x="658" y="7648"/>
                  </a:lnTo>
                  <a:lnTo>
                    <a:pt x="658" y="7648"/>
                  </a:lnTo>
                  <a:lnTo>
                    <a:pt x="804" y="7624"/>
                  </a:lnTo>
                  <a:lnTo>
                    <a:pt x="926" y="7575"/>
                  </a:lnTo>
                  <a:lnTo>
                    <a:pt x="1048" y="7502"/>
                  </a:lnTo>
                  <a:lnTo>
                    <a:pt x="1145" y="7405"/>
                  </a:lnTo>
                  <a:lnTo>
                    <a:pt x="1218" y="7307"/>
                  </a:lnTo>
                  <a:lnTo>
                    <a:pt x="1267" y="7161"/>
                  </a:lnTo>
                  <a:lnTo>
                    <a:pt x="1291" y="7015"/>
                  </a:lnTo>
                  <a:lnTo>
                    <a:pt x="1316" y="6869"/>
                  </a:lnTo>
                  <a:lnTo>
                    <a:pt x="1316" y="6869"/>
                  </a:lnTo>
                  <a:lnTo>
                    <a:pt x="1340" y="6260"/>
                  </a:lnTo>
                  <a:lnTo>
                    <a:pt x="1413" y="5554"/>
                  </a:lnTo>
                  <a:lnTo>
                    <a:pt x="1510" y="4847"/>
                  </a:lnTo>
                  <a:lnTo>
                    <a:pt x="1632" y="4141"/>
                  </a:lnTo>
                  <a:lnTo>
                    <a:pt x="1754" y="3532"/>
                  </a:lnTo>
                  <a:lnTo>
                    <a:pt x="1876" y="3021"/>
                  </a:lnTo>
                  <a:lnTo>
                    <a:pt x="1998" y="2680"/>
                  </a:lnTo>
                  <a:lnTo>
                    <a:pt x="2046" y="2607"/>
                  </a:lnTo>
                  <a:lnTo>
                    <a:pt x="2095" y="2582"/>
                  </a:lnTo>
                  <a:lnTo>
                    <a:pt x="2095" y="2582"/>
                  </a:lnTo>
                  <a:lnTo>
                    <a:pt x="2095" y="2631"/>
                  </a:lnTo>
                  <a:lnTo>
                    <a:pt x="2119" y="2729"/>
                  </a:lnTo>
                  <a:lnTo>
                    <a:pt x="2119" y="3143"/>
                  </a:lnTo>
                  <a:lnTo>
                    <a:pt x="2071" y="4555"/>
                  </a:lnTo>
                  <a:lnTo>
                    <a:pt x="1949" y="6577"/>
                  </a:lnTo>
                  <a:lnTo>
                    <a:pt x="1827" y="8842"/>
                  </a:lnTo>
                  <a:lnTo>
                    <a:pt x="1535" y="13128"/>
                  </a:lnTo>
                  <a:lnTo>
                    <a:pt x="1389" y="15077"/>
                  </a:lnTo>
                  <a:lnTo>
                    <a:pt x="1389" y="15077"/>
                  </a:lnTo>
                  <a:lnTo>
                    <a:pt x="1389" y="15247"/>
                  </a:lnTo>
                  <a:lnTo>
                    <a:pt x="1413" y="15418"/>
                  </a:lnTo>
                  <a:lnTo>
                    <a:pt x="1462" y="15564"/>
                  </a:lnTo>
                  <a:lnTo>
                    <a:pt x="1559" y="15710"/>
                  </a:lnTo>
                  <a:lnTo>
                    <a:pt x="1657" y="15856"/>
                  </a:lnTo>
                  <a:lnTo>
                    <a:pt x="1778" y="15953"/>
                  </a:lnTo>
                  <a:lnTo>
                    <a:pt x="1924" y="16026"/>
                  </a:lnTo>
                  <a:lnTo>
                    <a:pt x="2095" y="16075"/>
                  </a:lnTo>
                  <a:lnTo>
                    <a:pt x="2095" y="16075"/>
                  </a:lnTo>
                  <a:lnTo>
                    <a:pt x="2217" y="16075"/>
                  </a:lnTo>
                  <a:lnTo>
                    <a:pt x="2217" y="16075"/>
                  </a:lnTo>
                  <a:lnTo>
                    <a:pt x="2387" y="16075"/>
                  </a:lnTo>
                  <a:lnTo>
                    <a:pt x="2509" y="16026"/>
                  </a:lnTo>
                  <a:lnTo>
                    <a:pt x="2655" y="15953"/>
                  </a:lnTo>
                  <a:lnTo>
                    <a:pt x="2777" y="15880"/>
                  </a:lnTo>
                  <a:lnTo>
                    <a:pt x="2874" y="15758"/>
                  </a:lnTo>
                  <a:lnTo>
                    <a:pt x="2947" y="15637"/>
                  </a:lnTo>
                  <a:lnTo>
                    <a:pt x="3020" y="15491"/>
                  </a:lnTo>
                  <a:lnTo>
                    <a:pt x="3045" y="15344"/>
                  </a:lnTo>
                  <a:lnTo>
                    <a:pt x="3702" y="8525"/>
                  </a:lnTo>
                  <a:lnTo>
                    <a:pt x="3702" y="8525"/>
                  </a:lnTo>
                  <a:lnTo>
                    <a:pt x="3727" y="8452"/>
                  </a:lnTo>
                  <a:lnTo>
                    <a:pt x="3775" y="8330"/>
                  </a:lnTo>
                  <a:lnTo>
                    <a:pt x="3824" y="8282"/>
                  </a:lnTo>
                  <a:lnTo>
                    <a:pt x="3873" y="8208"/>
                  </a:lnTo>
                  <a:lnTo>
                    <a:pt x="3970" y="8184"/>
                  </a:lnTo>
                  <a:lnTo>
                    <a:pt x="4068" y="8160"/>
                  </a:lnTo>
                  <a:lnTo>
                    <a:pt x="4068" y="8160"/>
                  </a:lnTo>
                  <a:lnTo>
                    <a:pt x="4165" y="8184"/>
                  </a:lnTo>
                  <a:lnTo>
                    <a:pt x="4263" y="8208"/>
                  </a:lnTo>
                  <a:lnTo>
                    <a:pt x="4311" y="8282"/>
                  </a:lnTo>
                  <a:lnTo>
                    <a:pt x="4360" y="8330"/>
                  </a:lnTo>
                  <a:lnTo>
                    <a:pt x="4409" y="8452"/>
                  </a:lnTo>
                  <a:lnTo>
                    <a:pt x="4433" y="8525"/>
                  </a:lnTo>
                  <a:lnTo>
                    <a:pt x="5091" y="15344"/>
                  </a:lnTo>
                  <a:lnTo>
                    <a:pt x="5091" y="15344"/>
                  </a:lnTo>
                  <a:lnTo>
                    <a:pt x="5115" y="15491"/>
                  </a:lnTo>
                  <a:lnTo>
                    <a:pt x="5188" y="15637"/>
                  </a:lnTo>
                  <a:lnTo>
                    <a:pt x="5261" y="15758"/>
                  </a:lnTo>
                  <a:lnTo>
                    <a:pt x="5358" y="15880"/>
                  </a:lnTo>
                  <a:lnTo>
                    <a:pt x="5480" y="15953"/>
                  </a:lnTo>
                  <a:lnTo>
                    <a:pt x="5626" y="16026"/>
                  </a:lnTo>
                  <a:lnTo>
                    <a:pt x="5748" y="16075"/>
                  </a:lnTo>
                  <a:lnTo>
                    <a:pt x="5919" y="16075"/>
                  </a:lnTo>
                  <a:lnTo>
                    <a:pt x="5919" y="16075"/>
                  </a:lnTo>
                  <a:lnTo>
                    <a:pt x="6040" y="16075"/>
                  </a:lnTo>
                  <a:lnTo>
                    <a:pt x="6040" y="16075"/>
                  </a:lnTo>
                  <a:lnTo>
                    <a:pt x="6211" y="16026"/>
                  </a:lnTo>
                  <a:lnTo>
                    <a:pt x="6357" y="15953"/>
                  </a:lnTo>
                  <a:lnTo>
                    <a:pt x="6479" y="15856"/>
                  </a:lnTo>
                  <a:lnTo>
                    <a:pt x="6576" y="15710"/>
                  </a:lnTo>
                  <a:lnTo>
                    <a:pt x="6674" y="15564"/>
                  </a:lnTo>
                  <a:lnTo>
                    <a:pt x="6722" y="15418"/>
                  </a:lnTo>
                  <a:lnTo>
                    <a:pt x="6747" y="15247"/>
                  </a:lnTo>
                  <a:lnTo>
                    <a:pt x="6747" y="15077"/>
                  </a:lnTo>
                  <a:lnTo>
                    <a:pt x="6747" y="15077"/>
                  </a:lnTo>
                  <a:lnTo>
                    <a:pt x="6601" y="13128"/>
                  </a:lnTo>
                  <a:lnTo>
                    <a:pt x="6333" y="8890"/>
                  </a:lnTo>
                  <a:lnTo>
                    <a:pt x="6187" y="6601"/>
                  </a:lnTo>
                  <a:lnTo>
                    <a:pt x="6089" y="4604"/>
                  </a:lnTo>
                  <a:lnTo>
                    <a:pt x="6040" y="3167"/>
                  </a:lnTo>
                  <a:lnTo>
                    <a:pt x="6040" y="2753"/>
                  </a:lnTo>
                  <a:lnTo>
                    <a:pt x="6040" y="2582"/>
                  </a:lnTo>
                  <a:lnTo>
                    <a:pt x="6040" y="2582"/>
                  </a:lnTo>
                  <a:lnTo>
                    <a:pt x="6065" y="2582"/>
                  </a:lnTo>
                  <a:lnTo>
                    <a:pt x="6089" y="2582"/>
                  </a:lnTo>
                  <a:lnTo>
                    <a:pt x="6138" y="2680"/>
                  </a:lnTo>
                  <a:lnTo>
                    <a:pt x="6235" y="2996"/>
                  </a:lnTo>
                  <a:lnTo>
                    <a:pt x="6381" y="3484"/>
                  </a:lnTo>
                  <a:lnTo>
                    <a:pt x="6503" y="4117"/>
                  </a:lnTo>
                  <a:lnTo>
                    <a:pt x="6625" y="4823"/>
                  </a:lnTo>
                  <a:lnTo>
                    <a:pt x="6722" y="5554"/>
                  </a:lnTo>
                  <a:lnTo>
                    <a:pt x="6795" y="6260"/>
                  </a:lnTo>
                  <a:lnTo>
                    <a:pt x="6820" y="6869"/>
                  </a:lnTo>
                  <a:lnTo>
                    <a:pt x="6820" y="6869"/>
                  </a:lnTo>
                  <a:lnTo>
                    <a:pt x="6844" y="7015"/>
                  </a:lnTo>
                  <a:lnTo>
                    <a:pt x="6869" y="7161"/>
                  </a:lnTo>
                  <a:lnTo>
                    <a:pt x="6917" y="7307"/>
                  </a:lnTo>
                  <a:lnTo>
                    <a:pt x="6990" y="7405"/>
                  </a:lnTo>
                  <a:lnTo>
                    <a:pt x="7088" y="7502"/>
                  </a:lnTo>
                  <a:lnTo>
                    <a:pt x="7209" y="7575"/>
                  </a:lnTo>
                  <a:lnTo>
                    <a:pt x="7331" y="7624"/>
                  </a:lnTo>
                  <a:lnTo>
                    <a:pt x="7477" y="7648"/>
                  </a:lnTo>
                  <a:lnTo>
                    <a:pt x="7477" y="7648"/>
                  </a:lnTo>
                  <a:lnTo>
                    <a:pt x="7624" y="7624"/>
                  </a:lnTo>
                  <a:lnTo>
                    <a:pt x="7745" y="7575"/>
                  </a:lnTo>
                  <a:lnTo>
                    <a:pt x="7867" y="7502"/>
                  </a:lnTo>
                  <a:lnTo>
                    <a:pt x="7964" y="7405"/>
                  </a:lnTo>
                  <a:lnTo>
                    <a:pt x="8038" y="7307"/>
                  </a:lnTo>
                  <a:lnTo>
                    <a:pt x="8086" y="7161"/>
                  </a:lnTo>
                  <a:lnTo>
                    <a:pt x="8111" y="7015"/>
                  </a:lnTo>
                  <a:lnTo>
                    <a:pt x="8135" y="6869"/>
                  </a:lnTo>
                  <a:lnTo>
                    <a:pt x="8135" y="6869"/>
                  </a:lnTo>
                  <a:lnTo>
                    <a:pt x="8111" y="5505"/>
                  </a:lnTo>
                  <a:lnTo>
                    <a:pt x="8086" y="4872"/>
                  </a:lnTo>
                  <a:lnTo>
                    <a:pt x="8038" y="4287"/>
                  </a:lnTo>
                  <a:lnTo>
                    <a:pt x="7964" y="3703"/>
                  </a:lnTo>
                  <a:lnTo>
                    <a:pt x="7867" y="3167"/>
                  </a:lnTo>
                  <a:lnTo>
                    <a:pt x="7745" y="2656"/>
                  </a:lnTo>
                  <a:lnTo>
                    <a:pt x="7599" y="2168"/>
                  </a:lnTo>
                  <a:lnTo>
                    <a:pt x="7404" y="1754"/>
                  </a:lnTo>
                  <a:lnTo>
                    <a:pt x="7185" y="1365"/>
                  </a:lnTo>
                  <a:lnTo>
                    <a:pt x="7063" y="1170"/>
                  </a:lnTo>
                  <a:lnTo>
                    <a:pt x="6917" y="999"/>
                  </a:lnTo>
                  <a:lnTo>
                    <a:pt x="6771" y="853"/>
                  </a:lnTo>
                  <a:lnTo>
                    <a:pt x="6625" y="707"/>
                  </a:lnTo>
                  <a:lnTo>
                    <a:pt x="6454" y="561"/>
                  </a:lnTo>
                  <a:lnTo>
                    <a:pt x="6260" y="439"/>
                  </a:lnTo>
                  <a:lnTo>
                    <a:pt x="6065" y="342"/>
                  </a:lnTo>
                  <a:lnTo>
                    <a:pt x="5870" y="244"/>
                  </a:lnTo>
                  <a:lnTo>
                    <a:pt x="5651" y="171"/>
                  </a:lnTo>
                  <a:lnTo>
                    <a:pt x="5407" y="98"/>
                  </a:lnTo>
                  <a:lnTo>
                    <a:pt x="5164" y="50"/>
                  </a:lnTo>
                  <a:lnTo>
                    <a:pt x="4896" y="1"/>
                  </a:lnTo>
                  <a:lnTo>
                    <a:pt x="4896" y="1"/>
                  </a:lnTo>
                  <a:close/>
                </a:path>
              </a:pathLst>
            </a:custGeom>
            <a:grpFill/>
            <a:ln w="9525" cap="rnd" cmpd="sng">
              <a:solidFill>
                <a:srgbClr val="165751"/>
              </a:solidFill>
              <a:prstDash val="solid"/>
              <a:round/>
              <a:headEnd type="none" w="sm" len="sm"/>
              <a:tailEnd type="none" w="sm" len="sm"/>
            </a:ln>
          </p:spPr>
          <p:txBody>
            <a:bodyPr spcFirstLastPara="1" wrap="square" lIns="121900" tIns="121900" rIns="121900" bIns="121900" anchor="ctr" anchorCtr="0">
              <a:noAutofit/>
            </a:bodyPr>
            <a:lstStyle/>
            <a:p>
              <a:endParaRPr sz="2800">
                <a:solidFill>
                  <a:srgbClr val="FF0000"/>
                </a:solidFill>
                <a:latin typeface="Roboto Light" panose="02000000000000000000" pitchFamily="2" charset="0"/>
                <a:ea typeface="Roboto Light" panose="02000000000000000000" pitchFamily="2" charset="0"/>
                <a:cs typeface="Nixie One" panose="020B0604020202020204" charset="0"/>
              </a:endParaRPr>
            </a:p>
          </p:txBody>
        </p:sp>
        <p:sp>
          <p:nvSpPr>
            <p:cNvPr id="44" name="Google Shape;598;p40"/>
            <p:cNvSpPr/>
            <p:nvPr/>
          </p:nvSpPr>
          <p:spPr>
            <a:xfrm>
              <a:off x="3443425" y="2267500"/>
              <a:ext cx="85275" cy="93775"/>
            </a:xfrm>
            <a:custGeom>
              <a:avLst/>
              <a:gdLst/>
              <a:ahLst/>
              <a:cxnLst/>
              <a:rect l="l" t="t" r="r" b="b"/>
              <a:pathLst>
                <a:path w="3411" h="3751" fill="none" extrusionOk="0">
                  <a:moveTo>
                    <a:pt x="1" y="1705"/>
                  </a:moveTo>
                  <a:lnTo>
                    <a:pt x="1" y="1705"/>
                  </a:lnTo>
                  <a:lnTo>
                    <a:pt x="1" y="1510"/>
                  </a:lnTo>
                  <a:lnTo>
                    <a:pt x="25" y="1315"/>
                  </a:lnTo>
                  <a:lnTo>
                    <a:pt x="74" y="1145"/>
                  </a:lnTo>
                  <a:lnTo>
                    <a:pt x="123" y="999"/>
                  </a:lnTo>
                  <a:lnTo>
                    <a:pt x="196" y="852"/>
                  </a:lnTo>
                  <a:lnTo>
                    <a:pt x="293" y="706"/>
                  </a:lnTo>
                  <a:lnTo>
                    <a:pt x="391" y="585"/>
                  </a:lnTo>
                  <a:lnTo>
                    <a:pt x="488" y="463"/>
                  </a:lnTo>
                  <a:lnTo>
                    <a:pt x="610" y="341"/>
                  </a:lnTo>
                  <a:lnTo>
                    <a:pt x="756" y="268"/>
                  </a:lnTo>
                  <a:lnTo>
                    <a:pt x="902" y="171"/>
                  </a:lnTo>
                  <a:lnTo>
                    <a:pt x="1048" y="122"/>
                  </a:lnTo>
                  <a:lnTo>
                    <a:pt x="1194" y="49"/>
                  </a:lnTo>
                  <a:lnTo>
                    <a:pt x="1365" y="24"/>
                  </a:lnTo>
                  <a:lnTo>
                    <a:pt x="1535" y="0"/>
                  </a:lnTo>
                  <a:lnTo>
                    <a:pt x="1706" y="0"/>
                  </a:lnTo>
                  <a:lnTo>
                    <a:pt x="1706" y="0"/>
                  </a:lnTo>
                  <a:lnTo>
                    <a:pt x="1876" y="0"/>
                  </a:lnTo>
                  <a:lnTo>
                    <a:pt x="2047" y="24"/>
                  </a:lnTo>
                  <a:lnTo>
                    <a:pt x="2217" y="49"/>
                  </a:lnTo>
                  <a:lnTo>
                    <a:pt x="2363" y="122"/>
                  </a:lnTo>
                  <a:lnTo>
                    <a:pt x="2509" y="171"/>
                  </a:lnTo>
                  <a:lnTo>
                    <a:pt x="2656" y="268"/>
                  </a:lnTo>
                  <a:lnTo>
                    <a:pt x="2802" y="341"/>
                  </a:lnTo>
                  <a:lnTo>
                    <a:pt x="2923" y="463"/>
                  </a:lnTo>
                  <a:lnTo>
                    <a:pt x="3021" y="585"/>
                  </a:lnTo>
                  <a:lnTo>
                    <a:pt x="3118" y="706"/>
                  </a:lnTo>
                  <a:lnTo>
                    <a:pt x="3216" y="852"/>
                  </a:lnTo>
                  <a:lnTo>
                    <a:pt x="3289" y="999"/>
                  </a:lnTo>
                  <a:lnTo>
                    <a:pt x="3337" y="1145"/>
                  </a:lnTo>
                  <a:lnTo>
                    <a:pt x="3386" y="1315"/>
                  </a:lnTo>
                  <a:lnTo>
                    <a:pt x="3411" y="1510"/>
                  </a:lnTo>
                  <a:lnTo>
                    <a:pt x="3411" y="1705"/>
                  </a:lnTo>
                  <a:lnTo>
                    <a:pt x="3411" y="1705"/>
                  </a:lnTo>
                  <a:lnTo>
                    <a:pt x="3411" y="1900"/>
                  </a:lnTo>
                  <a:lnTo>
                    <a:pt x="3386" y="2095"/>
                  </a:lnTo>
                  <a:lnTo>
                    <a:pt x="3337" y="2265"/>
                  </a:lnTo>
                  <a:lnTo>
                    <a:pt x="3289" y="2460"/>
                  </a:lnTo>
                  <a:lnTo>
                    <a:pt x="3216" y="2630"/>
                  </a:lnTo>
                  <a:lnTo>
                    <a:pt x="3118" y="2801"/>
                  </a:lnTo>
                  <a:lnTo>
                    <a:pt x="3021" y="2971"/>
                  </a:lnTo>
                  <a:lnTo>
                    <a:pt x="2923" y="3117"/>
                  </a:lnTo>
                  <a:lnTo>
                    <a:pt x="2802" y="3264"/>
                  </a:lnTo>
                  <a:lnTo>
                    <a:pt x="2656" y="3385"/>
                  </a:lnTo>
                  <a:lnTo>
                    <a:pt x="2509" y="3483"/>
                  </a:lnTo>
                  <a:lnTo>
                    <a:pt x="2363" y="3580"/>
                  </a:lnTo>
                  <a:lnTo>
                    <a:pt x="2217" y="3653"/>
                  </a:lnTo>
                  <a:lnTo>
                    <a:pt x="2047" y="3702"/>
                  </a:lnTo>
                  <a:lnTo>
                    <a:pt x="1876" y="3751"/>
                  </a:lnTo>
                  <a:lnTo>
                    <a:pt x="1706" y="3751"/>
                  </a:lnTo>
                  <a:lnTo>
                    <a:pt x="1706" y="3751"/>
                  </a:lnTo>
                  <a:lnTo>
                    <a:pt x="1535" y="3751"/>
                  </a:lnTo>
                  <a:lnTo>
                    <a:pt x="1365" y="3702"/>
                  </a:lnTo>
                  <a:lnTo>
                    <a:pt x="1194" y="3653"/>
                  </a:lnTo>
                  <a:lnTo>
                    <a:pt x="1048" y="3580"/>
                  </a:lnTo>
                  <a:lnTo>
                    <a:pt x="902" y="3483"/>
                  </a:lnTo>
                  <a:lnTo>
                    <a:pt x="756" y="3385"/>
                  </a:lnTo>
                  <a:lnTo>
                    <a:pt x="610" y="3264"/>
                  </a:lnTo>
                  <a:lnTo>
                    <a:pt x="488" y="3117"/>
                  </a:lnTo>
                  <a:lnTo>
                    <a:pt x="391" y="2971"/>
                  </a:lnTo>
                  <a:lnTo>
                    <a:pt x="293" y="2801"/>
                  </a:lnTo>
                  <a:lnTo>
                    <a:pt x="196" y="2630"/>
                  </a:lnTo>
                  <a:lnTo>
                    <a:pt x="123" y="2460"/>
                  </a:lnTo>
                  <a:lnTo>
                    <a:pt x="74" y="2265"/>
                  </a:lnTo>
                  <a:lnTo>
                    <a:pt x="25" y="2095"/>
                  </a:lnTo>
                  <a:lnTo>
                    <a:pt x="1" y="1900"/>
                  </a:lnTo>
                  <a:lnTo>
                    <a:pt x="1" y="1705"/>
                  </a:lnTo>
                  <a:lnTo>
                    <a:pt x="1" y="1705"/>
                  </a:lnTo>
                  <a:close/>
                </a:path>
              </a:pathLst>
            </a:custGeom>
            <a:grpFill/>
            <a:ln w="9525" cap="rnd" cmpd="sng">
              <a:solidFill>
                <a:srgbClr val="165751"/>
              </a:solidFill>
              <a:prstDash val="solid"/>
              <a:round/>
              <a:headEnd type="none" w="sm" len="sm"/>
              <a:tailEnd type="none" w="sm" len="sm"/>
            </a:ln>
          </p:spPr>
          <p:txBody>
            <a:bodyPr spcFirstLastPara="1" wrap="square" lIns="121900" tIns="121900" rIns="121900" bIns="121900" anchor="ctr" anchorCtr="0">
              <a:noAutofit/>
            </a:bodyPr>
            <a:lstStyle/>
            <a:p>
              <a:endParaRPr sz="2800">
                <a:solidFill>
                  <a:srgbClr val="FF0000"/>
                </a:solidFill>
                <a:latin typeface="Roboto Light" panose="02000000000000000000" pitchFamily="2" charset="0"/>
                <a:ea typeface="Roboto Light" panose="02000000000000000000" pitchFamily="2" charset="0"/>
                <a:cs typeface="Nixie One" panose="020B0604020202020204" charset="0"/>
              </a:endParaRPr>
            </a:p>
          </p:txBody>
        </p:sp>
      </p:grpSp>
      <p:grpSp>
        <p:nvGrpSpPr>
          <p:cNvPr id="45" name="Google Shape;596;p40"/>
          <p:cNvGrpSpPr/>
          <p:nvPr/>
        </p:nvGrpSpPr>
        <p:grpSpPr>
          <a:xfrm>
            <a:off x="5390842" y="1602411"/>
            <a:ext cx="427063" cy="727873"/>
            <a:chOff x="3384375" y="2267500"/>
            <a:chExt cx="203375" cy="507825"/>
          </a:xfrm>
          <a:solidFill>
            <a:srgbClr val="165751"/>
          </a:solidFill>
        </p:grpSpPr>
        <p:sp>
          <p:nvSpPr>
            <p:cNvPr id="46" name="Google Shape;597;p40"/>
            <p:cNvSpPr/>
            <p:nvPr/>
          </p:nvSpPr>
          <p:spPr>
            <a:xfrm>
              <a:off x="3384375" y="2373425"/>
              <a:ext cx="203375" cy="401900"/>
            </a:xfrm>
            <a:custGeom>
              <a:avLst/>
              <a:gdLst/>
              <a:ahLst/>
              <a:cxnLst/>
              <a:rect l="l" t="t" r="r" b="b"/>
              <a:pathLst>
                <a:path w="8135" h="16076" fill="none" extrusionOk="0">
                  <a:moveTo>
                    <a:pt x="4896" y="1"/>
                  </a:moveTo>
                  <a:lnTo>
                    <a:pt x="4896" y="1"/>
                  </a:lnTo>
                  <a:lnTo>
                    <a:pt x="4701" y="74"/>
                  </a:lnTo>
                  <a:lnTo>
                    <a:pt x="4506" y="147"/>
                  </a:lnTo>
                  <a:lnTo>
                    <a:pt x="4287" y="196"/>
                  </a:lnTo>
                  <a:lnTo>
                    <a:pt x="4068" y="196"/>
                  </a:lnTo>
                  <a:lnTo>
                    <a:pt x="4068" y="196"/>
                  </a:lnTo>
                  <a:lnTo>
                    <a:pt x="3848" y="196"/>
                  </a:lnTo>
                  <a:lnTo>
                    <a:pt x="3654" y="147"/>
                  </a:lnTo>
                  <a:lnTo>
                    <a:pt x="3434" y="98"/>
                  </a:lnTo>
                  <a:lnTo>
                    <a:pt x="3240" y="1"/>
                  </a:lnTo>
                  <a:lnTo>
                    <a:pt x="3240" y="1"/>
                  </a:lnTo>
                  <a:lnTo>
                    <a:pt x="2996" y="50"/>
                  </a:lnTo>
                  <a:lnTo>
                    <a:pt x="2777" y="98"/>
                  </a:lnTo>
                  <a:lnTo>
                    <a:pt x="2558" y="171"/>
                  </a:lnTo>
                  <a:lnTo>
                    <a:pt x="2363" y="269"/>
                  </a:lnTo>
                  <a:lnTo>
                    <a:pt x="2168" y="366"/>
                  </a:lnTo>
                  <a:lnTo>
                    <a:pt x="1973" y="464"/>
                  </a:lnTo>
                  <a:lnTo>
                    <a:pt x="1803" y="585"/>
                  </a:lnTo>
                  <a:lnTo>
                    <a:pt x="1632" y="731"/>
                  </a:lnTo>
                  <a:lnTo>
                    <a:pt x="1486" y="878"/>
                  </a:lnTo>
                  <a:lnTo>
                    <a:pt x="1340" y="1024"/>
                  </a:lnTo>
                  <a:lnTo>
                    <a:pt x="1072" y="1365"/>
                  </a:lnTo>
                  <a:lnTo>
                    <a:pt x="853" y="1779"/>
                  </a:lnTo>
                  <a:lnTo>
                    <a:pt x="658" y="2193"/>
                  </a:lnTo>
                  <a:lnTo>
                    <a:pt x="488" y="2680"/>
                  </a:lnTo>
                  <a:lnTo>
                    <a:pt x="341" y="3167"/>
                  </a:lnTo>
                  <a:lnTo>
                    <a:pt x="244" y="3727"/>
                  </a:lnTo>
                  <a:lnTo>
                    <a:pt x="147" y="4287"/>
                  </a:lnTo>
                  <a:lnTo>
                    <a:pt x="73" y="4896"/>
                  </a:lnTo>
                  <a:lnTo>
                    <a:pt x="49" y="5529"/>
                  </a:lnTo>
                  <a:lnTo>
                    <a:pt x="25" y="6187"/>
                  </a:lnTo>
                  <a:lnTo>
                    <a:pt x="0" y="6869"/>
                  </a:lnTo>
                  <a:lnTo>
                    <a:pt x="0" y="6869"/>
                  </a:lnTo>
                  <a:lnTo>
                    <a:pt x="25" y="7015"/>
                  </a:lnTo>
                  <a:lnTo>
                    <a:pt x="49" y="7161"/>
                  </a:lnTo>
                  <a:lnTo>
                    <a:pt x="98" y="7307"/>
                  </a:lnTo>
                  <a:lnTo>
                    <a:pt x="171" y="7405"/>
                  </a:lnTo>
                  <a:lnTo>
                    <a:pt x="268" y="7502"/>
                  </a:lnTo>
                  <a:lnTo>
                    <a:pt x="390" y="7575"/>
                  </a:lnTo>
                  <a:lnTo>
                    <a:pt x="512" y="7624"/>
                  </a:lnTo>
                  <a:lnTo>
                    <a:pt x="658" y="7648"/>
                  </a:lnTo>
                  <a:lnTo>
                    <a:pt x="658" y="7648"/>
                  </a:lnTo>
                  <a:lnTo>
                    <a:pt x="804" y="7624"/>
                  </a:lnTo>
                  <a:lnTo>
                    <a:pt x="926" y="7575"/>
                  </a:lnTo>
                  <a:lnTo>
                    <a:pt x="1048" y="7502"/>
                  </a:lnTo>
                  <a:lnTo>
                    <a:pt x="1145" y="7405"/>
                  </a:lnTo>
                  <a:lnTo>
                    <a:pt x="1218" y="7307"/>
                  </a:lnTo>
                  <a:lnTo>
                    <a:pt x="1267" y="7161"/>
                  </a:lnTo>
                  <a:lnTo>
                    <a:pt x="1291" y="7015"/>
                  </a:lnTo>
                  <a:lnTo>
                    <a:pt x="1316" y="6869"/>
                  </a:lnTo>
                  <a:lnTo>
                    <a:pt x="1316" y="6869"/>
                  </a:lnTo>
                  <a:lnTo>
                    <a:pt x="1340" y="6260"/>
                  </a:lnTo>
                  <a:lnTo>
                    <a:pt x="1413" y="5554"/>
                  </a:lnTo>
                  <a:lnTo>
                    <a:pt x="1510" y="4847"/>
                  </a:lnTo>
                  <a:lnTo>
                    <a:pt x="1632" y="4141"/>
                  </a:lnTo>
                  <a:lnTo>
                    <a:pt x="1754" y="3532"/>
                  </a:lnTo>
                  <a:lnTo>
                    <a:pt x="1876" y="3021"/>
                  </a:lnTo>
                  <a:lnTo>
                    <a:pt x="1998" y="2680"/>
                  </a:lnTo>
                  <a:lnTo>
                    <a:pt x="2046" y="2607"/>
                  </a:lnTo>
                  <a:lnTo>
                    <a:pt x="2095" y="2582"/>
                  </a:lnTo>
                  <a:lnTo>
                    <a:pt x="2095" y="2582"/>
                  </a:lnTo>
                  <a:lnTo>
                    <a:pt x="2095" y="2631"/>
                  </a:lnTo>
                  <a:lnTo>
                    <a:pt x="2119" y="2729"/>
                  </a:lnTo>
                  <a:lnTo>
                    <a:pt x="2119" y="3143"/>
                  </a:lnTo>
                  <a:lnTo>
                    <a:pt x="2071" y="4555"/>
                  </a:lnTo>
                  <a:lnTo>
                    <a:pt x="1949" y="6577"/>
                  </a:lnTo>
                  <a:lnTo>
                    <a:pt x="1827" y="8842"/>
                  </a:lnTo>
                  <a:lnTo>
                    <a:pt x="1535" y="13128"/>
                  </a:lnTo>
                  <a:lnTo>
                    <a:pt x="1389" y="15077"/>
                  </a:lnTo>
                  <a:lnTo>
                    <a:pt x="1389" y="15077"/>
                  </a:lnTo>
                  <a:lnTo>
                    <a:pt x="1389" y="15247"/>
                  </a:lnTo>
                  <a:lnTo>
                    <a:pt x="1413" y="15418"/>
                  </a:lnTo>
                  <a:lnTo>
                    <a:pt x="1462" y="15564"/>
                  </a:lnTo>
                  <a:lnTo>
                    <a:pt x="1559" y="15710"/>
                  </a:lnTo>
                  <a:lnTo>
                    <a:pt x="1657" y="15856"/>
                  </a:lnTo>
                  <a:lnTo>
                    <a:pt x="1778" y="15953"/>
                  </a:lnTo>
                  <a:lnTo>
                    <a:pt x="1924" y="16026"/>
                  </a:lnTo>
                  <a:lnTo>
                    <a:pt x="2095" y="16075"/>
                  </a:lnTo>
                  <a:lnTo>
                    <a:pt x="2095" y="16075"/>
                  </a:lnTo>
                  <a:lnTo>
                    <a:pt x="2217" y="16075"/>
                  </a:lnTo>
                  <a:lnTo>
                    <a:pt x="2217" y="16075"/>
                  </a:lnTo>
                  <a:lnTo>
                    <a:pt x="2387" y="16075"/>
                  </a:lnTo>
                  <a:lnTo>
                    <a:pt x="2509" y="16026"/>
                  </a:lnTo>
                  <a:lnTo>
                    <a:pt x="2655" y="15953"/>
                  </a:lnTo>
                  <a:lnTo>
                    <a:pt x="2777" y="15880"/>
                  </a:lnTo>
                  <a:lnTo>
                    <a:pt x="2874" y="15758"/>
                  </a:lnTo>
                  <a:lnTo>
                    <a:pt x="2947" y="15637"/>
                  </a:lnTo>
                  <a:lnTo>
                    <a:pt x="3020" y="15491"/>
                  </a:lnTo>
                  <a:lnTo>
                    <a:pt x="3045" y="15344"/>
                  </a:lnTo>
                  <a:lnTo>
                    <a:pt x="3702" y="8525"/>
                  </a:lnTo>
                  <a:lnTo>
                    <a:pt x="3702" y="8525"/>
                  </a:lnTo>
                  <a:lnTo>
                    <a:pt x="3727" y="8452"/>
                  </a:lnTo>
                  <a:lnTo>
                    <a:pt x="3775" y="8330"/>
                  </a:lnTo>
                  <a:lnTo>
                    <a:pt x="3824" y="8282"/>
                  </a:lnTo>
                  <a:lnTo>
                    <a:pt x="3873" y="8208"/>
                  </a:lnTo>
                  <a:lnTo>
                    <a:pt x="3970" y="8184"/>
                  </a:lnTo>
                  <a:lnTo>
                    <a:pt x="4068" y="8160"/>
                  </a:lnTo>
                  <a:lnTo>
                    <a:pt x="4068" y="8160"/>
                  </a:lnTo>
                  <a:lnTo>
                    <a:pt x="4165" y="8184"/>
                  </a:lnTo>
                  <a:lnTo>
                    <a:pt x="4263" y="8208"/>
                  </a:lnTo>
                  <a:lnTo>
                    <a:pt x="4311" y="8282"/>
                  </a:lnTo>
                  <a:lnTo>
                    <a:pt x="4360" y="8330"/>
                  </a:lnTo>
                  <a:lnTo>
                    <a:pt x="4409" y="8452"/>
                  </a:lnTo>
                  <a:lnTo>
                    <a:pt x="4433" y="8525"/>
                  </a:lnTo>
                  <a:lnTo>
                    <a:pt x="5091" y="15344"/>
                  </a:lnTo>
                  <a:lnTo>
                    <a:pt x="5091" y="15344"/>
                  </a:lnTo>
                  <a:lnTo>
                    <a:pt x="5115" y="15491"/>
                  </a:lnTo>
                  <a:lnTo>
                    <a:pt x="5188" y="15637"/>
                  </a:lnTo>
                  <a:lnTo>
                    <a:pt x="5261" y="15758"/>
                  </a:lnTo>
                  <a:lnTo>
                    <a:pt x="5358" y="15880"/>
                  </a:lnTo>
                  <a:lnTo>
                    <a:pt x="5480" y="15953"/>
                  </a:lnTo>
                  <a:lnTo>
                    <a:pt x="5626" y="16026"/>
                  </a:lnTo>
                  <a:lnTo>
                    <a:pt x="5748" y="16075"/>
                  </a:lnTo>
                  <a:lnTo>
                    <a:pt x="5919" y="16075"/>
                  </a:lnTo>
                  <a:lnTo>
                    <a:pt x="5919" y="16075"/>
                  </a:lnTo>
                  <a:lnTo>
                    <a:pt x="6040" y="16075"/>
                  </a:lnTo>
                  <a:lnTo>
                    <a:pt x="6040" y="16075"/>
                  </a:lnTo>
                  <a:lnTo>
                    <a:pt x="6211" y="16026"/>
                  </a:lnTo>
                  <a:lnTo>
                    <a:pt x="6357" y="15953"/>
                  </a:lnTo>
                  <a:lnTo>
                    <a:pt x="6479" y="15856"/>
                  </a:lnTo>
                  <a:lnTo>
                    <a:pt x="6576" y="15710"/>
                  </a:lnTo>
                  <a:lnTo>
                    <a:pt x="6674" y="15564"/>
                  </a:lnTo>
                  <a:lnTo>
                    <a:pt x="6722" y="15418"/>
                  </a:lnTo>
                  <a:lnTo>
                    <a:pt x="6747" y="15247"/>
                  </a:lnTo>
                  <a:lnTo>
                    <a:pt x="6747" y="15077"/>
                  </a:lnTo>
                  <a:lnTo>
                    <a:pt x="6747" y="15077"/>
                  </a:lnTo>
                  <a:lnTo>
                    <a:pt x="6601" y="13128"/>
                  </a:lnTo>
                  <a:lnTo>
                    <a:pt x="6333" y="8890"/>
                  </a:lnTo>
                  <a:lnTo>
                    <a:pt x="6187" y="6601"/>
                  </a:lnTo>
                  <a:lnTo>
                    <a:pt x="6089" y="4604"/>
                  </a:lnTo>
                  <a:lnTo>
                    <a:pt x="6040" y="3167"/>
                  </a:lnTo>
                  <a:lnTo>
                    <a:pt x="6040" y="2753"/>
                  </a:lnTo>
                  <a:lnTo>
                    <a:pt x="6040" y="2582"/>
                  </a:lnTo>
                  <a:lnTo>
                    <a:pt x="6040" y="2582"/>
                  </a:lnTo>
                  <a:lnTo>
                    <a:pt x="6065" y="2582"/>
                  </a:lnTo>
                  <a:lnTo>
                    <a:pt x="6089" y="2582"/>
                  </a:lnTo>
                  <a:lnTo>
                    <a:pt x="6138" y="2680"/>
                  </a:lnTo>
                  <a:lnTo>
                    <a:pt x="6235" y="2996"/>
                  </a:lnTo>
                  <a:lnTo>
                    <a:pt x="6381" y="3484"/>
                  </a:lnTo>
                  <a:lnTo>
                    <a:pt x="6503" y="4117"/>
                  </a:lnTo>
                  <a:lnTo>
                    <a:pt x="6625" y="4823"/>
                  </a:lnTo>
                  <a:lnTo>
                    <a:pt x="6722" y="5554"/>
                  </a:lnTo>
                  <a:lnTo>
                    <a:pt x="6795" y="6260"/>
                  </a:lnTo>
                  <a:lnTo>
                    <a:pt x="6820" y="6869"/>
                  </a:lnTo>
                  <a:lnTo>
                    <a:pt x="6820" y="6869"/>
                  </a:lnTo>
                  <a:lnTo>
                    <a:pt x="6844" y="7015"/>
                  </a:lnTo>
                  <a:lnTo>
                    <a:pt x="6869" y="7161"/>
                  </a:lnTo>
                  <a:lnTo>
                    <a:pt x="6917" y="7307"/>
                  </a:lnTo>
                  <a:lnTo>
                    <a:pt x="6990" y="7405"/>
                  </a:lnTo>
                  <a:lnTo>
                    <a:pt x="7088" y="7502"/>
                  </a:lnTo>
                  <a:lnTo>
                    <a:pt x="7209" y="7575"/>
                  </a:lnTo>
                  <a:lnTo>
                    <a:pt x="7331" y="7624"/>
                  </a:lnTo>
                  <a:lnTo>
                    <a:pt x="7477" y="7648"/>
                  </a:lnTo>
                  <a:lnTo>
                    <a:pt x="7477" y="7648"/>
                  </a:lnTo>
                  <a:lnTo>
                    <a:pt x="7624" y="7624"/>
                  </a:lnTo>
                  <a:lnTo>
                    <a:pt x="7745" y="7575"/>
                  </a:lnTo>
                  <a:lnTo>
                    <a:pt x="7867" y="7502"/>
                  </a:lnTo>
                  <a:lnTo>
                    <a:pt x="7964" y="7405"/>
                  </a:lnTo>
                  <a:lnTo>
                    <a:pt x="8038" y="7307"/>
                  </a:lnTo>
                  <a:lnTo>
                    <a:pt x="8086" y="7161"/>
                  </a:lnTo>
                  <a:lnTo>
                    <a:pt x="8111" y="7015"/>
                  </a:lnTo>
                  <a:lnTo>
                    <a:pt x="8135" y="6869"/>
                  </a:lnTo>
                  <a:lnTo>
                    <a:pt x="8135" y="6869"/>
                  </a:lnTo>
                  <a:lnTo>
                    <a:pt x="8111" y="5505"/>
                  </a:lnTo>
                  <a:lnTo>
                    <a:pt x="8086" y="4872"/>
                  </a:lnTo>
                  <a:lnTo>
                    <a:pt x="8038" y="4287"/>
                  </a:lnTo>
                  <a:lnTo>
                    <a:pt x="7964" y="3703"/>
                  </a:lnTo>
                  <a:lnTo>
                    <a:pt x="7867" y="3167"/>
                  </a:lnTo>
                  <a:lnTo>
                    <a:pt x="7745" y="2656"/>
                  </a:lnTo>
                  <a:lnTo>
                    <a:pt x="7599" y="2168"/>
                  </a:lnTo>
                  <a:lnTo>
                    <a:pt x="7404" y="1754"/>
                  </a:lnTo>
                  <a:lnTo>
                    <a:pt x="7185" y="1365"/>
                  </a:lnTo>
                  <a:lnTo>
                    <a:pt x="7063" y="1170"/>
                  </a:lnTo>
                  <a:lnTo>
                    <a:pt x="6917" y="999"/>
                  </a:lnTo>
                  <a:lnTo>
                    <a:pt x="6771" y="853"/>
                  </a:lnTo>
                  <a:lnTo>
                    <a:pt x="6625" y="707"/>
                  </a:lnTo>
                  <a:lnTo>
                    <a:pt x="6454" y="561"/>
                  </a:lnTo>
                  <a:lnTo>
                    <a:pt x="6260" y="439"/>
                  </a:lnTo>
                  <a:lnTo>
                    <a:pt x="6065" y="342"/>
                  </a:lnTo>
                  <a:lnTo>
                    <a:pt x="5870" y="244"/>
                  </a:lnTo>
                  <a:lnTo>
                    <a:pt x="5651" y="171"/>
                  </a:lnTo>
                  <a:lnTo>
                    <a:pt x="5407" y="98"/>
                  </a:lnTo>
                  <a:lnTo>
                    <a:pt x="5164" y="50"/>
                  </a:lnTo>
                  <a:lnTo>
                    <a:pt x="4896" y="1"/>
                  </a:lnTo>
                  <a:lnTo>
                    <a:pt x="4896" y="1"/>
                  </a:lnTo>
                  <a:close/>
                </a:path>
              </a:pathLst>
            </a:custGeom>
            <a:solidFill>
              <a:srgbClr val="165751"/>
            </a:solidFill>
            <a:ln w="9525" cap="rnd" cmpd="sng">
              <a:solidFill>
                <a:schemeClr val="bg1"/>
              </a:solidFill>
              <a:prstDash val="solid"/>
              <a:round/>
              <a:headEnd type="none" w="sm" len="sm"/>
              <a:tailEnd type="none" w="sm" len="sm"/>
            </a:ln>
          </p:spPr>
          <p:txBody>
            <a:bodyPr spcFirstLastPara="1" wrap="square" lIns="121900" tIns="121900" rIns="121900" bIns="121900" anchor="ctr" anchorCtr="0">
              <a:noAutofit/>
            </a:bodyPr>
            <a:lstStyle/>
            <a:p>
              <a:endParaRPr sz="2800">
                <a:solidFill>
                  <a:srgbClr val="FF0000"/>
                </a:solidFill>
                <a:latin typeface="Roboto Light" panose="02000000000000000000" pitchFamily="2" charset="0"/>
                <a:ea typeface="Roboto Light" panose="02000000000000000000" pitchFamily="2" charset="0"/>
                <a:cs typeface="Nixie One" panose="020B0604020202020204" charset="0"/>
              </a:endParaRPr>
            </a:p>
          </p:txBody>
        </p:sp>
        <p:sp>
          <p:nvSpPr>
            <p:cNvPr id="47" name="Google Shape;598;p40"/>
            <p:cNvSpPr/>
            <p:nvPr/>
          </p:nvSpPr>
          <p:spPr>
            <a:xfrm>
              <a:off x="3443425" y="2267500"/>
              <a:ext cx="85275" cy="93775"/>
            </a:xfrm>
            <a:custGeom>
              <a:avLst/>
              <a:gdLst/>
              <a:ahLst/>
              <a:cxnLst/>
              <a:rect l="l" t="t" r="r" b="b"/>
              <a:pathLst>
                <a:path w="3411" h="3751" fill="none" extrusionOk="0">
                  <a:moveTo>
                    <a:pt x="1" y="1705"/>
                  </a:moveTo>
                  <a:lnTo>
                    <a:pt x="1" y="1705"/>
                  </a:lnTo>
                  <a:lnTo>
                    <a:pt x="1" y="1510"/>
                  </a:lnTo>
                  <a:lnTo>
                    <a:pt x="25" y="1315"/>
                  </a:lnTo>
                  <a:lnTo>
                    <a:pt x="74" y="1145"/>
                  </a:lnTo>
                  <a:lnTo>
                    <a:pt x="123" y="999"/>
                  </a:lnTo>
                  <a:lnTo>
                    <a:pt x="196" y="852"/>
                  </a:lnTo>
                  <a:lnTo>
                    <a:pt x="293" y="706"/>
                  </a:lnTo>
                  <a:lnTo>
                    <a:pt x="391" y="585"/>
                  </a:lnTo>
                  <a:lnTo>
                    <a:pt x="488" y="463"/>
                  </a:lnTo>
                  <a:lnTo>
                    <a:pt x="610" y="341"/>
                  </a:lnTo>
                  <a:lnTo>
                    <a:pt x="756" y="268"/>
                  </a:lnTo>
                  <a:lnTo>
                    <a:pt x="902" y="171"/>
                  </a:lnTo>
                  <a:lnTo>
                    <a:pt x="1048" y="122"/>
                  </a:lnTo>
                  <a:lnTo>
                    <a:pt x="1194" y="49"/>
                  </a:lnTo>
                  <a:lnTo>
                    <a:pt x="1365" y="24"/>
                  </a:lnTo>
                  <a:lnTo>
                    <a:pt x="1535" y="0"/>
                  </a:lnTo>
                  <a:lnTo>
                    <a:pt x="1706" y="0"/>
                  </a:lnTo>
                  <a:lnTo>
                    <a:pt x="1706" y="0"/>
                  </a:lnTo>
                  <a:lnTo>
                    <a:pt x="1876" y="0"/>
                  </a:lnTo>
                  <a:lnTo>
                    <a:pt x="2047" y="24"/>
                  </a:lnTo>
                  <a:lnTo>
                    <a:pt x="2217" y="49"/>
                  </a:lnTo>
                  <a:lnTo>
                    <a:pt x="2363" y="122"/>
                  </a:lnTo>
                  <a:lnTo>
                    <a:pt x="2509" y="171"/>
                  </a:lnTo>
                  <a:lnTo>
                    <a:pt x="2656" y="268"/>
                  </a:lnTo>
                  <a:lnTo>
                    <a:pt x="2802" y="341"/>
                  </a:lnTo>
                  <a:lnTo>
                    <a:pt x="2923" y="463"/>
                  </a:lnTo>
                  <a:lnTo>
                    <a:pt x="3021" y="585"/>
                  </a:lnTo>
                  <a:lnTo>
                    <a:pt x="3118" y="706"/>
                  </a:lnTo>
                  <a:lnTo>
                    <a:pt x="3216" y="852"/>
                  </a:lnTo>
                  <a:lnTo>
                    <a:pt x="3289" y="999"/>
                  </a:lnTo>
                  <a:lnTo>
                    <a:pt x="3337" y="1145"/>
                  </a:lnTo>
                  <a:lnTo>
                    <a:pt x="3386" y="1315"/>
                  </a:lnTo>
                  <a:lnTo>
                    <a:pt x="3411" y="1510"/>
                  </a:lnTo>
                  <a:lnTo>
                    <a:pt x="3411" y="1705"/>
                  </a:lnTo>
                  <a:lnTo>
                    <a:pt x="3411" y="1705"/>
                  </a:lnTo>
                  <a:lnTo>
                    <a:pt x="3411" y="1900"/>
                  </a:lnTo>
                  <a:lnTo>
                    <a:pt x="3386" y="2095"/>
                  </a:lnTo>
                  <a:lnTo>
                    <a:pt x="3337" y="2265"/>
                  </a:lnTo>
                  <a:lnTo>
                    <a:pt x="3289" y="2460"/>
                  </a:lnTo>
                  <a:lnTo>
                    <a:pt x="3216" y="2630"/>
                  </a:lnTo>
                  <a:lnTo>
                    <a:pt x="3118" y="2801"/>
                  </a:lnTo>
                  <a:lnTo>
                    <a:pt x="3021" y="2971"/>
                  </a:lnTo>
                  <a:lnTo>
                    <a:pt x="2923" y="3117"/>
                  </a:lnTo>
                  <a:lnTo>
                    <a:pt x="2802" y="3264"/>
                  </a:lnTo>
                  <a:lnTo>
                    <a:pt x="2656" y="3385"/>
                  </a:lnTo>
                  <a:lnTo>
                    <a:pt x="2509" y="3483"/>
                  </a:lnTo>
                  <a:lnTo>
                    <a:pt x="2363" y="3580"/>
                  </a:lnTo>
                  <a:lnTo>
                    <a:pt x="2217" y="3653"/>
                  </a:lnTo>
                  <a:lnTo>
                    <a:pt x="2047" y="3702"/>
                  </a:lnTo>
                  <a:lnTo>
                    <a:pt x="1876" y="3751"/>
                  </a:lnTo>
                  <a:lnTo>
                    <a:pt x="1706" y="3751"/>
                  </a:lnTo>
                  <a:lnTo>
                    <a:pt x="1706" y="3751"/>
                  </a:lnTo>
                  <a:lnTo>
                    <a:pt x="1535" y="3751"/>
                  </a:lnTo>
                  <a:lnTo>
                    <a:pt x="1365" y="3702"/>
                  </a:lnTo>
                  <a:lnTo>
                    <a:pt x="1194" y="3653"/>
                  </a:lnTo>
                  <a:lnTo>
                    <a:pt x="1048" y="3580"/>
                  </a:lnTo>
                  <a:lnTo>
                    <a:pt x="902" y="3483"/>
                  </a:lnTo>
                  <a:lnTo>
                    <a:pt x="756" y="3385"/>
                  </a:lnTo>
                  <a:lnTo>
                    <a:pt x="610" y="3264"/>
                  </a:lnTo>
                  <a:lnTo>
                    <a:pt x="488" y="3117"/>
                  </a:lnTo>
                  <a:lnTo>
                    <a:pt x="391" y="2971"/>
                  </a:lnTo>
                  <a:lnTo>
                    <a:pt x="293" y="2801"/>
                  </a:lnTo>
                  <a:lnTo>
                    <a:pt x="196" y="2630"/>
                  </a:lnTo>
                  <a:lnTo>
                    <a:pt x="123" y="2460"/>
                  </a:lnTo>
                  <a:lnTo>
                    <a:pt x="74" y="2265"/>
                  </a:lnTo>
                  <a:lnTo>
                    <a:pt x="25" y="2095"/>
                  </a:lnTo>
                  <a:lnTo>
                    <a:pt x="1" y="1900"/>
                  </a:lnTo>
                  <a:lnTo>
                    <a:pt x="1" y="1705"/>
                  </a:lnTo>
                  <a:lnTo>
                    <a:pt x="1" y="1705"/>
                  </a:lnTo>
                  <a:close/>
                </a:path>
              </a:pathLst>
            </a:custGeom>
            <a:solidFill>
              <a:srgbClr val="165751"/>
            </a:solidFill>
            <a:ln w="9525" cap="rnd" cmpd="sng">
              <a:solidFill>
                <a:schemeClr val="bg1"/>
              </a:solidFill>
              <a:prstDash val="solid"/>
              <a:round/>
              <a:headEnd type="none" w="sm" len="sm"/>
              <a:tailEnd type="none" w="sm" len="sm"/>
            </a:ln>
          </p:spPr>
          <p:txBody>
            <a:bodyPr spcFirstLastPara="1" wrap="square" lIns="121900" tIns="121900" rIns="121900" bIns="121900" anchor="ctr" anchorCtr="0">
              <a:noAutofit/>
            </a:bodyPr>
            <a:lstStyle/>
            <a:p>
              <a:endParaRPr sz="2800">
                <a:solidFill>
                  <a:srgbClr val="FF0000"/>
                </a:solidFill>
                <a:latin typeface="Roboto Light" panose="02000000000000000000" pitchFamily="2" charset="0"/>
                <a:ea typeface="Roboto Light" panose="02000000000000000000" pitchFamily="2" charset="0"/>
                <a:cs typeface="Nixie One" panose="020B0604020202020204" charset="0"/>
              </a:endParaRPr>
            </a:p>
          </p:txBody>
        </p:sp>
      </p:grpSp>
      <p:grpSp>
        <p:nvGrpSpPr>
          <p:cNvPr id="48" name="Google Shape;596;p40"/>
          <p:cNvGrpSpPr/>
          <p:nvPr/>
        </p:nvGrpSpPr>
        <p:grpSpPr>
          <a:xfrm>
            <a:off x="5908432" y="1602411"/>
            <a:ext cx="427063" cy="727873"/>
            <a:chOff x="3384375" y="2267500"/>
            <a:chExt cx="203375" cy="507825"/>
          </a:xfrm>
          <a:solidFill>
            <a:srgbClr val="165751"/>
          </a:solidFill>
        </p:grpSpPr>
        <p:sp>
          <p:nvSpPr>
            <p:cNvPr id="49" name="Google Shape;597;p40"/>
            <p:cNvSpPr/>
            <p:nvPr/>
          </p:nvSpPr>
          <p:spPr>
            <a:xfrm>
              <a:off x="3384375" y="2373425"/>
              <a:ext cx="203375" cy="401900"/>
            </a:xfrm>
            <a:custGeom>
              <a:avLst/>
              <a:gdLst/>
              <a:ahLst/>
              <a:cxnLst/>
              <a:rect l="l" t="t" r="r" b="b"/>
              <a:pathLst>
                <a:path w="8135" h="16076" fill="none" extrusionOk="0">
                  <a:moveTo>
                    <a:pt x="4896" y="1"/>
                  </a:moveTo>
                  <a:lnTo>
                    <a:pt x="4896" y="1"/>
                  </a:lnTo>
                  <a:lnTo>
                    <a:pt x="4701" y="74"/>
                  </a:lnTo>
                  <a:lnTo>
                    <a:pt x="4506" y="147"/>
                  </a:lnTo>
                  <a:lnTo>
                    <a:pt x="4287" y="196"/>
                  </a:lnTo>
                  <a:lnTo>
                    <a:pt x="4068" y="196"/>
                  </a:lnTo>
                  <a:lnTo>
                    <a:pt x="4068" y="196"/>
                  </a:lnTo>
                  <a:lnTo>
                    <a:pt x="3848" y="196"/>
                  </a:lnTo>
                  <a:lnTo>
                    <a:pt x="3654" y="147"/>
                  </a:lnTo>
                  <a:lnTo>
                    <a:pt x="3434" y="98"/>
                  </a:lnTo>
                  <a:lnTo>
                    <a:pt x="3240" y="1"/>
                  </a:lnTo>
                  <a:lnTo>
                    <a:pt x="3240" y="1"/>
                  </a:lnTo>
                  <a:lnTo>
                    <a:pt x="2996" y="50"/>
                  </a:lnTo>
                  <a:lnTo>
                    <a:pt x="2777" y="98"/>
                  </a:lnTo>
                  <a:lnTo>
                    <a:pt x="2558" y="171"/>
                  </a:lnTo>
                  <a:lnTo>
                    <a:pt x="2363" y="269"/>
                  </a:lnTo>
                  <a:lnTo>
                    <a:pt x="2168" y="366"/>
                  </a:lnTo>
                  <a:lnTo>
                    <a:pt x="1973" y="464"/>
                  </a:lnTo>
                  <a:lnTo>
                    <a:pt x="1803" y="585"/>
                  </a:lnTo>
                  <a:lnTo>
                    <a:pt x="1632" y="731"/>
                  </a:lnTo>
                  <a:lnTo>
                    <a:pt x="1486" y="878"/>
                  </a:lnTo>
                  <a:lnTo>
                    <a:pt x="1340" y="1024"/>
                  </a:lnTo>
                  <a:lnTo>
                    <a:pt x="1072" y="1365"/>
                  </a:lnTo>
                  <a:lnTo>
                    <a:pt x="853" y="1779"/>
                  </a:lnTo>
                  <a:lnTo>
                    <a:pt x="658" y="2193"/>
                  </a:lnTo>
                  <a:lnTo>
                    <a:pt x="488" y="2680"/>
                  </a:lnTo>
                  <a:lnTo>
                    <a:pt x="341" y="3167"/>
                  </a:lnTo>
                  <a:lnTo>
                    <a:pt x="244" y="3727"/>
                  </a:lnTo>
                  <a:lnTo>
                    <a:pt x="147" y="4287"/>
                  </a:lnTo>
                  <a:lnTo>
                    <a:pt x="73" y="4896"/>
                  </a:lnTo>
                  <a:lnTo>
                    <a:pt x="49" y="5529"/>
                  </a:lnTo>
                  <a:lnTo>
                    <a:pt x="25" y="6187"/>
                  </a:lnTo>
                  <a:lnTo>
                    <a:pt x="0" y="6869"/>
                  </a:lnTo>
                  <a:lnTo>
                    <a:pt x="0" y="6869"/>
                  </a:lnTo>
                  <a:lnTo>
                    <a:pt x="25" y="7015"/>
                  </a:lnTo>
                  <a:lnTo>
                    <a:pt x="49" y="7161"/>
                  </a:lnTo>
                  <a:lnTo>
                    <a:pt x="98" y="7307"/>
                  </a:lnTo>
                  <a:lnTo>
                    <a:pt x="171" y="7405"/>
                  </a:lnTo>
                  <a:lnTo>
                    <a:pt x="268" y="7502"/>
                  </a:lnTo>
                  <a:lnTo>
                    <a:pt x="390" y="7575"/>
                  </a:lnTo>
                  <a:lnTo>
                    <a:pt x="512" y="7624"/>
                  </a:lnTo>
                  <a:lnTo>
                    <a:pt x="658" y="7648"/>
                  </a:lnTo>
                  <a:lnTo>
                    <a:pt x="658" y="7648"/>
                  </a:lnTo>
                  <a:lnTo>
                    <a:pt x="804" y="7624"/>
                  </a:lnTo>
                  <a:lnTo>
                    <a:pt x="926" y="7575"/>
                  </a:lnTo>
                  <a:lnTo>
                    <a:pt x="1048" y="7502"/>
                  </a:lnTo>
                  <a:lnTo>
                    <a:pt x="1145" y="7405"/>
                  </a:lnTo>
                  <a:lnTo>
                    <a:pt x="1218" y="7307"/>
                  </a:lnTo>
                  <a:lnTo>
                    <a:pt x="1267" y="7161"/>
                  </a:lnTo>
                  <a:lnTo>
                    <a:pt x="1291" y="7015"/>
                  </a:lnTo>
                  <a:lnTo>
                    <a:pt x="1316" y="6869"/>
                  </a:lnTo>
                  <a:lnTo>
                    <a:pt x="1316" y="6869"/>
                  </a:lnTo>
                  <a:lnTo>
                    <a:pt x="1340" y="6260"/>
                  </a:lnTo>
                  <a:lnTo>
                    <a:pt x="1413" y="5554"/>
                  </a:lnTo>
                  <a:lnTo>
                    <a:pt x="1510" y="4847"/>
                  </a:lnTo>
                  <a:lnTo>
                    <a:pt x="1632" y="4141"/>
                  </a:lnTo>
                  <a:lnTo>
                    <a:pt x="1754" y="3532"/>
                  </a:lnTo>
                  <a:lnTo>
                    <a:pt x="1876" y="3021"/>
                  </a:lnTo>
                  <a:lnTo>
                    <a:pt x="1998" y="2680"/>
                  </a:lnTo>
                  <a:lnTo>
                    <a:pt x="2046" y="2607"/>
                  </a:lnTo>
                  <a:lnTo>
                    <a:pt x="2095" y="2582"/>
                  </a:lnTo>
                  <a:lnTo>
                    <a:pt x="2095" y="2582"/>
                  </a:lnTo>
                  <a:lnTo>
                    <a:pt x="2095" y="2631"/>
                  </a:lnTo>
                  <a:lnTo>
                    <a:pt x="2119" y="2729"/>
                  </a:lnTo>
                  <a:lnTo>
                    <a:pt x="2119" y="3143"/>
                  </a:lnTo>
                  <a:lnTo>
                    <a:pt x="2071" y="4555"/>
                  </a:lnTo>
                  <a:lnTo>
                    <a:pt x="1949" y="6577"/>
                  </a:lnTo>
                  <a:lnTo>
                    <a:pt x="1827" y="8842"/>
                  </a:lnTo>
                  <a:lnTo>
                    <a:pt x="1535" y="13128"/>
                  </a:lnTo>
                  <a:lnTo>
                    <a:pt x="1389" y="15077"/>
                  </a:lnTo>
                  <a:lnTo>
                    <a:pt x="1389" y="15077"/>
                  </a:lnTo>
                  <a:lnTo>
                    <a:pt x="1389" y="15247"/>
                  </a:lnTo>
                  <a:lnTo>
                    <a:pt x="1413" y="15418"/>
                  </a:lnTo>
                  <a:lnTo>
                    <a:pt x="1462" y="15564"/>
                  </a:lnTo>
                  <a:lnTo>
                    <a:pt x="1559" y="15710"/>
                  </a:lnTo>
                  <a:lnTo>
                    <a:pt x="1657" y="15856"/>
                  </a:lnTo>
                  <a:lnTo>
                    <a:pt x="1778" y="15953"/>
                  </a:lnTo>
                  <a:lnTo>
                    <a:pt x="1924" y="16026"/>
                  </a:lnTo>
                  <a:lnTo>
                    <a:pt x="2095" y="16075"/>
                  </a:lnTo>
                  <a:lnTo>
                    <a:pt x="2095" y="16075"/>
                  </a:lnTo>
                  <a:lnTo>
                    <a:pt x="2217" y="16075"/>
                  </a:lnTo>
                  <a:lnTo>
                    <a:pt x="2217" y="16075"/>
                  </a:lnTo>
                  <a:lnTo>
                    <a:pt x="2387" y="16075"/>
                  </a:lnTo>
                  <a:lnTo>
                    <a:pt x="2509" y="16026"/>
                  </a:lnTo>
                  <a:lnTo>
                    <a:pt x="2655" y="15953"/>
                  </a:lnTo>
                  <a:lnTo>
                    <a:pt x="2777" y="15880"/>
                  </a:lnTo>
                  <a:lnTo>
                    <a:pt x="2874" y="15758"/>
                  </a:lnTo>
                  <a:lnTo>
                    <a:pt x="2947" y="15637"/>
                  </a:lnTo>
                  <a:lnTo>
                    <a:pt x="3020" y="15491"/>
                  </a:lnTo>
                  <a:lnTo>
                    <a:pt x="3045" y="15344"/>
                  </a:lnTo>
                  <a:lnTo>
                    <a:pt x="3702" y="8525"/>
                  </a:lnTo>
                  <a:lnTo>
                    <a:pt x="3702" y="8525"/>
                  </a:lnTo>
                  <a:lnTo>
                    <a:pt x="3727" y="8452"/>
                  </a:lnTo>
                  <a:lnTo>
                    <a:pt x="3775" y="8330"/>
                  </a:lnTo>
                  <a:lnTo>
                    <a:pt x="3824" y="8282"/>
                  </a:lnTo>
                  <a:lnTo>
                    <a:pt x="3873" y="8208"/>
                  </a:lnTo>
                  <a:lnTo>
                    <a:pt x="3970" y="8184"/>
                  </a:lnTo>
                  <a:lnTo>
                    <a:pt x="4068" y="8160"/>
                  </a:lnTo>
                  <a:lnTo>
                    <a:pt x="4068" y="8160"/>
                  </a:lnTo>
                  <a:lnTo>
                    <a:pt x="4165" y="8184"/>
                  </a:lnTo>
                  <a:lnTo>
                    <a:pt x="4263" y="8208"/>
                  </a:lnTo>
                  <a:lnTo>
                    <a:pt x="4311" y="8282"/>
                  </a:lnTo>
                  <a:lnTo>
                    <a:pt x="4360" y="8330"/>
                  </a:lnTo>
                  <a:lnTo>
                    <a:pt x="4409" y="8452"/>
                  </a:lnTo>
                  <a:lnTo>
                    <a:pt x="4433" y="8525"/>
                  </a:lnTo>
                  <a:lnTo>
                    <a:pt x="5091" y="15344"/>
                  </a:lnTo>
                  <a:lnTo>
                    <a:pt x="5091" y="15344"/>
                  </a:lnTo>
                  <a:lnTo>
                    <a:pt x="5115" y="15491"/>
                  </a:lnTo>
                  <a:lnTo>
                    <a:pt x="5188" y="15637"/>
                  </a:lnTo>
                  <a:lnTo>
                    <a:pt x="5261" y="15758"/>
                  </a:lnTo>
                  <a:lnTo>
                    <a:pt x="5358" y="15880"/>
                  </a:lnTo>
                  <a:lnTo>
                    <a:pt x="5480" y="15953"/>
                  </a:lnTo>
                  <a:lnTo>
                    <a:pt x="5626" y="16026"/>
                  </a:lnTo>
                  <a:lnTo>
                    <a:pt x="5748" y="16075"/>
                  </a:lnTo>
                  <a:lnTo>
                    <a:pt x="5919" y="16075"/>
                  </a:lnTo>
                  <a:lnTo>
                    <a:pt x="5919" y="16075"/>
                  </a:lnTo>
                  <a:lnTo>
                    <a:pt x="6040" y="16075"/>
                  </a:lnTo>
                  <a:lnTo>
                    <a:pt x="6040" y="16075"/>
                  </a:lnTo>
                  <a:lnTo>
                    <a:pt x="6211" y="16026"/>
                  </a:lnTo>
                  <a:lnTo>
                    <a:pt x="6357" y="15953"/>
                  </a:lnTo>
                  <a:lnTo>
                    <a:pt x="6479" y="15856"/>
                  </a:lnTo>
                  <a:lnTo>
                    <a:pt x="6576" y="15710"/>
                  </a:lnTo>
                  <a:lnTo>
                    <a:pt x="6674" y="15564"/>
                  </a:lnTo>
                  <a:lnTo>
                    <a:pt x="6722" y="15418"/>
                  </a:lnTo>
                  <a:lnTo>
                    <a:pt x="6747" y="15247"/>
                  </a:lnTo>
                  <a:lnTo>
                    <a:pt x="6747" y="15077"/>
                  </a:lnTo>
                  <a:lnTo>
                    <a:pt x="6747" y="15077"/>
                  </a:lnTo>
                  <a:lnTo>
                    <a:pt x="6601" y="13128"/>
                  </a:lnTo>
                  <a:lnTo>
                    <a:pt x="6333" y="8890"/>
                  </a:lnTo>
                  <a:lnTo>
                    <a:pt x="6187" y="6601"/>
                  </a:lnTo>
                  <a:lnTo>
                    <a:pt x="6089" y="4604"/>
                  </a:lnTo>
                  <a:lnTo>
                    <a:pt x="6040" y="3167"/>
                  </a:lnTo>
                  <a:lnTo>
                    <a:pt x="6040" y="2753"/>
                  </a:lnTo>
                  <a:lnTo>
                    <a:pt x="6040" y="2582"/>
                  </a:lnTo>
                  <a:lnTo>
                    <a:pt x="6040" y="2582"/>
                  </a:lnTo>
                  <a:lnTo>
                    <a:pt x="6065" y="2582"/>
                  </a:lnTo>
                  <a:lnTo>
                    <a:pt x="6089" y="2582"/>
                  </a:lnTo>
                  <a:lnTo>
                    <a:pt x="6138" y="2680"/>
                  </a:lnTo>
                  <a:lnTo>
                    <a:pt x="6235" y="2996"/>
                  </a:lnTo>
                  <a:lnTo>
                    <a:pt x="6381" y="3484"/>
                  </a:lnTo>
                  <a:lnTo>
                    <a:pt x="6503" y="4117"/>
                  </a:lnTo>
                  <a:lnTo>
                    <a:pt x="6625" y="4823"/>
                  </a:lnTo>
                  <a:lnTo>
                    <a:pt x="6722" y="5554"/>
                  </a:lnTo>
                  <a:lnTo>
                    <a:pt x="6795" y="6260"/>
                  </a:lnTo>
                  <a:lnTo>
                    <a:pt x="6820" y="6869"/>
                  </a:lnTo>
                  <a:lnTo>
                    <a:pt x="6820" y="6869"/>
                  </a:lnTo>
                  <a:lnTo>
                    <a:pt x="6844" y="7015"/>
                  </a:lnTo>
                  <a:lnTo>
                    <a:pt x="6869" y="7161"/>
                  </a:lnTo>
                  <a:lnTo>
                    <a:pt x="6917" y="7307"/>
                  </a:lnTo>
                  <a:lnTo>
                    <a:pt x="6990" y="7405"/>
                  </a:lnTo>
                  <a:lnTo>
                    <a:pt x="7088" y="7502"/>
                  </a:lnTo>
                  <a:lnTo>
                    <a:pt x="7209" y="7575"/>
                  </a:lnTo>
                  <a:lnTo>
                    <a:pt x="7331" y="7624"/>
                  </a:lnTo>
                  <a:lnTo>
                    <a:pt x="7477" y="7648"/>
                  </a:lnTo>
                  <a:lnTo>
                    <a:pt x="7477" y="7648"/>
                  </a:lnTo>
                  <a:lnTo>
                    <a:pt x="7624" y="7624"/>
                  </a:lnTo>
                  <a:lnTo>
                    <a:pt x="7745" y="7575"/>
                  </a:lnTo>
                  <a:lnTo>
                    <a:pt x="7867" y="7502"/>
                  </a:lnTo>
                  <a:lnTo>
                    <a:pt x="7964" y="7405"/>
                  </a:lnTo>
                  <a:lnTo>
                    <a:pt x="8038" y="7307"/>
                  </a:lnTo>
                  <a:lnTo>
                    <a:pt x="8086" y="7161"/>
                  </a:lnTo>
                  <a:lnTo>
                    <a:pt x="8111" y="7015"/>
                  </a:lnTo>
                  <a:lnTo>
                    <a:pt x="8135" y="6869"/>
                  </a:lnTo>
                  <a:lnTo>
                    <a:pt x="8135" y="6869"/>
                  </a:lnTo>
                  <a:lnTo>
                    <a:pt x="8111" y="5505"/>
                  </a:lnTo>
                  <a:lnTo>
                    <a:pt x="8086" y="4872"/>
                  </a:lnTo>
                  <a:lnTo>
                    <a:pt x="8038" y="4287"/>
                  </a:lnTo>
                  <a:lnTo>
                    <a:pt x="7964" y="3703"/>
                  </a:lnTo>
                  <a:lnTo>
                    <a:pt x="7867" y="3167"/>
                  </a:lnTo>
                  <a:lnTo>
                    <a:pt x="7745" y="2656"/>
                  </a:lnTo>
                  <a:lnTo>
                    <a:pt x="7599" y="2168"/>
                  </a:lnTo>
                  <a:lnTo>
                    <a:pt x="7404" y="1754"/>
                  </a:lnTo>
                  <a:lnTo>
                    <a:pt x="7185" y="1365"/>
                  </a:lnTo>
                  <a:lnTo>
                    <a:pt x="7063" y="1170"/>
                  </a:lnTo>
                  <a:lnTo>
                    <a:pt x="6917" y="999"/>
                  </a:lnTo>
                  <a:lnTo>
                    <a:pt x="6771" y="853"/>
                  </a:lnTo>
                  <a:lnTo>
                    <a:pt x="6625" y="707"/>
                  </a:lnTo>
                  <a:lnTo>
                    <a:pt x="6454" y="561"/>
                  </a:lnTo>
                  <a:lnTo>
                    <a:pt x="6260" y="439"/>
                  </a:lnTo>
                  <a:lnTo>
                    <a:pt x="6065" y="342"/>
                  </a:lnTo>
                  <a:lnTo>
                    <a:pt x="5870" y="244"/>
                  </a:lnTo>
                  <a:lnTo>
                    <a:pt x="5651" y="171"/>
                  </a:lnTo>
                  <a:lnTo>
                    <a:pt x="5407" y="98"/>
                  </a:lnTo>
                  <a:lnTo>
                    <a:pt x="5164" y="50"/>
                  </a:lnTo>
                  <a:lnTo>
                    <a:pt x="4896" y="1"/>
                  </a:lnTo>
                  <a:lnTo>
                    <a:pt x="4896" y="1"/>
                  </a:lnTo>
                  <a:close/>
                </a:path>
              </a:pathLst>
            </a:custGeom>
            <a:solidFill>
              <a:srgbClr val="165751"/>
            </a:solidFill>
            <a:ln w="9525" cap="rnd" cmpd="sng">
              <a:solidFill>
                <a:schemeClr val="bg1"/>
              </a:solidFill>
              <a:prstDash val="solid"/>
              <a:round/>
              <a:headEnd type="none" w="sm" len="sm"/>
              <a:tailEnd type="none" w="sm" len="sm"/>
            </a:ln>
          </p:spPr>
          <p:txBody>
            <a:bodyPr spcFirstLastPara="1" wrap="square" lIns="121900" tIns="121900" rIns="121900" bIns="121900" anchor="ctr" anchorCtr="0">
              <a:noAutofit/>
            </a:bodyPr>
            <a:lstStyle/>
            <a:p>
              <a:endParaRPr sz="2800">
                <a:solidFill>
                  <a:srgbClr val="FF0000"/>
                </a:solidFill>
                <a:latin typeface="Roboto Light" panose="02000000000000000000" pitchFamily="2" charset="0"/>
                <a:ea typeface="Roboto Light" panose="02000000000000000000" pitchFamily="2" charset="0"/>
                <a:cs typeface="Nixie One" panose="020B0604020202020204" charset="0"/>
              </a:endParaRPr>
            </a:p>
          </p:txBody>
        </p:sp>
        <p:sp>
          <p:nvSpPr>
            <p:cNvPr id="50" name="Google Shape;598;p40"/>
            <p:cNvSpPr/>
            <p:nvPr/>
          </p:nvSpPr>
          <p:spPr>
            <a:xfrm>
              <a:off x="3443425" y="2267500"/>
              <a:ext cx="85275" cy="93775"/>
            </a:xfrm>
            <a:custGeom>
              <a:avLst/>
              <a:gdLst/>
              <a:ahLst/>
              <a:cxnLst/>
              <a:rect l="l" t="t" r="r" b="b"/>
              <a:pathLst>
                <a:path w="3411" h="3751" fill="none" extrusionOk="0">
                  <a:moveTo>
                    <a:pt x="1" y="1705"/>
                  </a:moveTo>
                  <a:lnTo>
                    <a:pt x="1" y="1705"/>
                  </a:lnTo>
                  <a:lnTo>
                    <a:pt x="1" y="1510"/>
                  </a:lnTo>
                  <a:lnTo>
                    <a:pt x="25" y="1315"/>
                  </a:lnTo>
                  <a:lnTo>
                    <a:pt x="74" y="1145"/>
                  </a:lnTo>
                  <a:lnTo>
                    <a:pt x="123" y="999"/>
                  </a:lnTo>
                  <a:lnTo>
                    <a:pt x="196" y="852"/>
                  </a:lnTo>
                  <a:lnTo>
                    <a:pt x="293" y="706"/>
                  </a:lnTo>
                  <a:lnTo>
                    <a:pt x="391" y="585"/>
                  </a:lnTo>
                  <a:lnTo>
                    <a:pt x="488" y="463"/>
                  </a:lnTo>
                  <a:lnTo>
                    <a:pt x="610" y="341"/>
                  </a:lnTo>
                  <a:lnTo>
                    <a:pt x="756" y="268"/>
                  </a:lnTo>
                  <a:lnTo>
                    <a:pt x="902" y="171"/>
                  </a:lnTo>
                  <a:lnTo>
                    <a:pt x="1048" y="122"/>
                  </a:lnTo>
                  <a:lnTo>
                    <a:pt x="1194" y="49"/>
                  </a:lnTo>
                  <a:lnTo>
                    <a:pt x="1365" y="24"/>
                  </a:lnTo>
                  <a:lnTo>
                    <a:pt x="1535" y="0"/>
                  </a:lnTo>
                  <a:lnTo>
                    <a:pt x="1706" y="0"/>
                  </a:lnTo>
                  <a:lnTo>
                    <a:pt x="1706" y="0"/>
                  </a:lnTo>
                  <a:lnTo>
                    <a:pt x="1876" y="0"/>
                  </a:lnTo>
                  <a:lnTo>
                    <a:pt x="2047" y="24"/>
                  </a:lnTo>
                  <a:lnTo>
                    <a:pt x="2217" y="49"/>
                  </a:lnTo>
                  <a:lnTo>
                    <a:pt x="2363" y="122"/>
                  </a:lnTo>
                  <a:lnTo>
                    <a:pt x="2509" y="171"/>
                  </a:lnTo>
                  <a:lnTo>
                    <a:pt x="2656" y="268"/>
                  </a:lnTo>
                  <a:lnTo>
                    <a:pt x="2802" y="341"/>
                  </a:lnTo>
                  <a:lnTo>
                    <a:pt x="2923" y="463"/>
                  </a:lnTo>
                  <a:lnTo>
                    <a:pt x="3021" y="585"/>
                  </a:lnTo>
                  <a:lnTo>
                    <a:pt x="3118" y="706"/>
                  </a:lnTo>
                  <a:lnTo>
                    <a:pt x="3216" y="852"/>
                  </a:lnTo>
                  <a:lnTo>
                    <a:pt x="3289" y="999"/>
                  </a:lnTo>
                  <a:lnTo>
                    <a:pt x="3337" y="1145"/>
                  </a:lnTo>
                  <a:lnTo>
                    <a:pt x="3386" y="1315"/>
                  </a:lnTo>
                  <a:lnTo>
                    <a:pt x="3411" y="1510"/>
                  </a:lnTo>
                  <a:lnTo>
                    <a:pt x="3411" y="1705"/>
                  </a:lnTo>
                  <a:lnTo>
                    <a:pt x="3411" y="1705"/>
                  </a:lnTo>
                  <a:lnTo>
                    <a:pt x="3411" y="1900"/>
                  </a:lnTo>
                  <a:lnTo>
                    <a:pt x="3386" y="2095"/>
                  </a:lnTo>
                  <a:lnTo>
                    <a:pt x="3337" y="2265"/>
                  </a:lnTo>
                  <a:lnTo>
                    <a:pt x="3289" y="2460"/>
                  </a:lnTo>
                  <a:lnTo>
                    <a:pt x="3216" y="2630"/>
                  </a:lnTo>
                  <a:lnTo>
                    <a:pt x="3118" y="2801"/>
                  </a:lnTo>
                  <a:lnTo>
                    <a:pt x="3021" y="2971"/>
                  </a:lnTo>
                  <a:lnTo>
                    <a:pt x="2923" y="3117"/>
                  </a:lnTo>
                  <a:lnTo>
                    <a:pt x="2802" y="3264"/>
                  </a:lnTo>
                  <a:lnTo>
                    <a:pt x="2656" y="3385"/>
                  </a:lnTo>
                  <a:lnTo>
                    <a:pt x="2509" y="3483"/>
                  </a:lnTo>
                  <a:lnTo>
                    <a:pt x="2363" y="3580"/>
                  </a:lnTo>
                  <a:lnTo>
                    <a:pt x="2217" y="3653"/>
                  </a:lnTo>
                  <a:lnTo>
                    <a:pt x="2047" y="3702"/>
                  </a:lnTo>
                  <a:lnTo>
                    <a:pt x="1876" y="3751"/>
                  </a:lnTo>
                  <a:lnTo>
                    <a:pt x="1706" y="3751"/>
                  </a:lnTo>
                  <a:lnTo>
                    <a:pt x="1706" y="3751"/>
                  </a:lnTo>
                  <a:lnTo>
                    <a:pt x="1535" y="3751"/>
                  </a:lnTo>
                  <a:lnTo>
                    <a:pt x="1365" y="3702"/>
                  </a:lnTo>
                  <a:lnTo>
                    <a:pt x="1194" y="3653"/>
                  </a:lnTo>
                  <a:lnTo>
                    <a:pt x="1048" y="3580"/>
                  </a:lnTo>
                  <a:lnTo>
                    <a:pt x="902" y="3483"/>
                  </a:lnTo>
                  <a:lnTo>
                    <a:pt x="756" y="3385"/>
                  </a:lnTo>
                  <a:lnTo>
                    <a:pt x="610" y="3264"/>
                  </a:lnTo>
                  <a:lnTo>
                    <a:pt x="488" y="3117"/>
                  </a:lnTo>
                  <a:lnTo>
                    <a:pt x="391" y="2971"/>
                  </a:lnTo>
                  <a:lnTo>
                    <a:pt x="293" y="2801"/>
                  </a:lnTo>
                  <a:lnTo>
                    <a:pt x="196" y="2630"/>
                  </a:lnTo>
                  <a:lnTo>
                    <a:pt x="123" y="2460"/>
                  </a:lnTo>
                  <a:lnTo>
                    <a:pt x="74" y="2265"/>
                  </a:lnTo>
                  <a:lnTo>
                    <a:pt x="25" y="2095"/>
                  </a:lnTo>
                  <a:lnTo>
                    <a:pt x="1" y="1900"/>
                  </a:lnTo>
                  <a:lnTo>
                    <a:pt x="1" y="1705"/>
                  </a:lnTo>
                  <a:lnTo>
                    <a:pt x="1" y="1705"/>
                  </a:lnTo>
                  <a:close/>
                </a:path>
              </a:pathLst>
            </a:custGeom>
            <a:solidFill>
              <a:srgbClr val="165751"/>
            </a:solidFill>
            <a:ln w="9525" cap="rnd" cmpd="sng">
              <a:solidFill>
                <a:schemeClr val="bg1"/>
              </a:solidFill>
              <a:prstDash val="solid"/>
              <a:round/>
              <a:headEnd type="none" w="sm" len="sm"/>
              <a:tailEnd type="none" w="sm" len="sm"/>
            </a:ln>
          </p:spPr>
          <p:txBody>
            <a:bodyPr spcFirstLastPara="1" wrap="square" lIns="121900" tIns="121900" rIns="121900" bIns="121900" anchor="ctr" anchorCtr="0">
              <a:noAutofit/>
            </a:bodyPr>
            <a:lstStyle/>
            <a:p>
              <a:endParaRPr sz="2800">
                <a:solidFill>
                  <a:srgbClr val="FF0000"/>
                </a:solidFill>
                <a:latin typeface="Roboto Light" panose="02000000000000000000" pitchFamily="2" charset="0"/>
                <a:ea typeface="Roboto Light" panose="02000000000000000000" pitchFamily="2" charset="0"/>
                <a:cs typeface="Nixie One" panose="020B0604020202020204" charset="0"/>
              </a:endParaRPr>
            </a:p>
          </p:txBody>
        </p:sp>
      </p:grpSp>
      <p:sp>
        <p:nvSpPr>
          <p:cNvPr id="51" name="TextBox 50"/>
          <p:cNvSpPr txBox="1"/>
          <p:nvPr/>
        </p:nvSpPr>
        <p:spPr>
          <a:xfrm>
            <a:off x="1581923" y="2433631"/>
            <a:ext cx="4753572" cy="1415772"/>
          </a:xfrm>
          <a:prstGeom prst="rect">
            <a:avLst/>
          </a:prstGeom>
          <a:noFill/>
        </p:spPr>
        <p:txBody>
          <a:bodyPr wrap="square" rtlCol="0">
            <a:spAutoFit/>
          </a:bodyPr>
          <a:lstStyle/>
          <a:p>
            <a:pPr algn="ctr"/>
            <a:r>
              <a:rPr lang="en-US" sz="3200" b="1" dirty="0">
                <a:solidFill>
                  <a:schemeClr val="bg1"/>
                </a:solidFill>
                <a:latin typeface="Roboto Light" panose="02000000000000000000" pitchFamily="2" charset="0"/>
                <a:ea typeface="Roboto Light" panose="02000000000000000000" pitchFamily="2" charset="0"/>
                <a:cs typeface="Nixie One" panose="020B0604020202020204" charset="0"/>
              </a:rPr>
              <a:t>80%</a:t>
            </a:r>
          </a:p>
          <a:p>
            <a:pPr algn="ctr"/>
            <a:r>
              <a:rPr lang="en-US" b="1" dirty="0">
                <a:solidFill>
                  <a:schemeClr val="bg1"/>
                </a:solidFill>
                <a:latin typeface="Roboto Light" panose="02000000000000000000" pitchFamily="2" charset="0"/>
                <a:ea typeface="Roboto Light" panose="02000000000000000000" pitchFamily="2" charset="0"/>
                <a:cs typeface="Nixie One" panose="020B0604020202020204" charset="0"/>
              </a:rPr>
              <a:t>Borrowers with no credit history make it difficult to score credit using traditional methods*</a:t>
            </a:r>
          </a:p>
        </p:txBody>
      </p:sp>
      <p:cxnSp>
        <p:nvCxnSpPr>
          <p:cNvPr id="53" name="Straight Connector 52"/>
          <p:cNvCxnSpPr/>
          <p:nvPr/>
        </p:nvCxnSpPr>
        <p:spPr>
          <a:xfrm>
            <a:off x="2195646" y="1390246"/>
            <a:ext cx="0" cy="1052516"/>
          </a:xfrm>
          <a:prstGeom prst="line">
            <a:avLst/>
          </a:prstGeom>
          <a:ln>
            <a:solidFill>
              <a:schemeClr val="bg1"/>
            </a:solidFill>
            <a:prstDash val="dashDot"/>
          </a:ln>
        </p:spPr>
        <p:style>
          <a:lnRef idx="1">
            <a:schemeClr val="accent1"/>
          </a:lnRef>
          <a:fillRef idx="0">
            <a:schemeClr val="accent1"/>
          </a:fillRef>
          <a:effectRef idx="0">
            <a:schemeClr val="accent1"/>
          </a:effectRef>
          <a:fontRef idx="minor">
            <a:schemeClr val="tx1"/>
          </a:fontRef>
        </p:style>
      </p:cxnSp>
      <p:sp>
        <p:nvSpPr>
          <p:cNvPr id="54" name="Right Arrow 53"/>
          <p:cNvSpPr/>
          <p:nvPr/>
        </p:nvSpPr>
        <p:spPr>
          <a:xfrm>
            <a:off x="6680055" y="1941785"/>
            <a:ext cx="1172270" cy="1361320"/>
          </a:xfrm>
          <a:prstGeom prst="rightArrow">
            <a:avLst>
              <a:gd name="adj1" fmla="val 50000"/>
              <a:gd name="adj2" fmla="val 57901"/>
            </a:avLst>
          </a:prstGeom>
          <a:solidFill>
            <a:srgbClr val="94BF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Light" panose="02000000000000000000" pitchFamily="2" charset="0"/>
              <a:ea typeface="Roboto Light" panose="02000000000000000000" pitchFamily="2" charset="0"/>
              <a:cs typeface="Nixie One" panose="020B0604020202020204" charset="0"/>
            </a:endParaRPr>
          </a:p>
        </p:txBody>
      </p:sp>
      <p:sp>
        <p:nvSpPr>
          <p:cNvPr id="55" name="Rectangle 54"/>
          <p:cNvSpPr/>
          <p:nvPr/>
        </p:nvSpPr>
        <p:spPr>
          <a:xfrm>
            <a:off x="7852325" y="1267561"/>
            <a:ext cx="3628480" cy="2709768"/>
          </a:xfrm>
          <a:prstGeom prst="rect">
            <a:avLst/>
          </a:prstGeom>
          <a:solidFill>
            <a:srgbClr val="1240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Light" panose="02000000000000000000" pitchFamily="2" charset="0"/>
              <a:ea typeface="Roboto Light" panose="02000000000000000000" pitchFamily="2" charset="0"/>
              <a:cs typeface="Nixie One" panose="020B0604020202020204" charset="0"/>
            </a:endParaRPr>
          </a:p>
        </p:txBody>
      </p:sp>
      <p:grpSp>
        <p:nvGrpSpPr>
          <p:cNvPr id="56" name="Google Shape;596;p40"/>
          <p:cNvGrpSpPr/>
          <p:nvPr/>
        </p:nvGrpSpPr>
        <p:grpSpPr>
          <a:xfrm>
            <a:off x="9525011" y="1617159"/>
            <a:ext cx="427063" cy="727873"/>
            <a:chOff x="3384375" y="2267500"/>
            <a:chExt cx="203375" cy="507825"/>
          </a:xfrm>
          <a:solidFill>
            <a:srgbClr val="165751"/>
          </a:solidFill>
        </p:grpSpPr>
        <p:sp>
          <p:nvSpPr>
            <p:cNvPr id="57" name="Google Shape;597;p40"/>
            <p:cNvSpPr/>
            <p:nvPr/>
          </p:nvSpPr>
          <p:spPr>
            <a:xfrm>
              <a:off x="3384375" y="2373425"/>
              <a:ext cx="203375" cy="401900"/>
            </a:xfrm>
            <a:custGeom>
              <a:avLst/>
              <a:gdLst/>
              <a:ahLst/>
              <a:cxnLst/>
              <a:rect l="l" t="t" r="r" b="b"/>
              <a:pathLst>
                <a:path w="8135" h="16076" fill="none" extrusionOk="0">
                  <a:moveTo>
                    <a:pt x="4896" y="1"/>
                  </a:moveTo>
                  <a:lnTo>
                    <a:pt x="4896" y="1"/>
                  </a:lnTo>
                  <a:lnTo>
                    <a:pt x="4701" y="74"/>
                  </a:lnTo>
                  <a:lnTo>
                    <a:pt x="4506" y="147"/>
                  </a:lnTo>
                  <a:lnTo>
                    <a:pt x="4287" y="196"/>
                  </a:lnTo>
                  <a:lnTo>
                    <a:pt x="4068" y="196"/>
                  </a:lnTo>
                  <a:lnTo>
                    <a:pt x="4068" y="196"/>
                  </a:lnTo>
                  <a:lnTo>
                    <a:pt x="3848" y="196"/>
                  </a:lnTo>
                  <a:lnTo>
                    <a:pt x="3654" y="147"/>
                  </a:lnTo>
                  <a:lnTo>
                    <a:pt x="3434" y="98"/>
                  </a:lnTo>
                  <a:lnTo>
                    <a:pt x="3240" y="1"/>
                  </a:lnTo>
                  <a:lnTo>
                    <a:pt x="3240" y="1"/>
                  </a:lnTo>
                  <a:lnTo>
                    <a:pt x="2996" y="50"/>
                  </a:lnTo>
                  <a:lnTo>
                    <a:pt x="2777" y="98"/>
                  </a:lnTo>
                  <a:lnTo>
                    <a:pt x="2558" y="171"/>
                  </a:lnTo>
                  <a:lnTo>
                    <a:pt x="2363" y="269"/>
                  </a:lnTo>
                  <a:lnTo>
                    <a:pt x="2168" y="366"/>
                  </a:lnTo>
                  <a:lnTo>
                    <a:pt x="1973" y="464"/>
                  </a:lnTo>
                  <a:lnTo>
                    <a:pt x="1803" y="585"/>
                  </a:lnTo>
                  <a:lnTo>
                    <a:pt x="1632" y="731"/>
                  </a:lnTo>
                  <a:lnTo>
                    <a:pt x="1486" y="878"/>
                  </a:lnTo>
                  <a:lnTo>
                    <a:pt x="1340" y="1024"/>
                  </a:lnTo>
                  <a:lnTo>
                    <a:pt x="1072" y="1365"/>
                  </a:lnTo>
                  <a:lnTo>
                    <a:pt x="853" y="1779"/>
                  </a:lnTo>
                  <a:lnTo>
                    <a:pt x="658" y="2193"/>
                  </a:lnTo>
                  <a:lnTo>
                    <a:pt x="488" y="2680"/>
                  </a:lnTo>
                  <a:lnTo>
                    <a:pt x="341" y="3167"/>
                  </a:lnTo>
                  <a:lnTo>
                    <a:pt x="244" y="3727"/>
                  </a:lnTo>
                  <a:lnTo>
                    <a:pt x="147" y="4287"/>
                  </a:lnTo>
                  <a:lnTo>
                    <a:pt x="73" y="4896"/>
                  </a:lnTo>
                  <a:lnTo>
                    <a:pt x="49" y="5529"/>
                  </a:lnTo>
                  <a:lnTo>
                    <a:pt x="25" y="6187"/>
                  </a:lnTo>
                  <a:lnTo>
                    <a:pt x="0" y="6869"/>
                  </a:lnTo>
                  <a:lnTo>
                    <a:pt x="0" y="6869"/>
                  </a:lnTo>
                  <a:lnTo>
                    <a:pt x="25" y="7015"/>
                  </a:lnTo>
                  <a:lnTo>
                    <a:pt x="49" y="7161"/>
                  </a:lnTo>
                  <a:lnTo>
                    <a:pt x="98" y="7307"/>
                  </a:lnTo>
                  <a:lnTo>
                    <a:pt x="171" y="7405"/>
                  </a:lnTo>
                  <a:lnTo>
                    <a:pt x="268" y="7502"/>
                  </a:lnTo>
                  <a:lnTo>
                    <a:pt x="390" y="7575"/>
                  </a:lnTo>
                  <a:lnTo>
                    <a:pt x="512" y="7624"/>
                  </a:lnTo>
                  <a:lnTo>
                    <a:pt x="658" y="7648"/>
                  </a:lnTo>
                  <a:lnTo>
                    <a:pt x="658" y="7648"/>
                  </a:lnTo>
                  <a:lnTo>
                    <a:pt x="804" y="7624"/>
                  </a:lnTo>
                  <a:lnTo>
                    <a:pt x="926" y="7575"/>
                  </a:lnTo>
                  <a:lnTo>
                    <a:pt x="1048" y="7502"/>
                  </a:lnTo>
                  <a:lnTo>
                    <a:pt x="1145" y="7405"/>
                  </a:lnTo>
                  <a:lnTo>
                    <a:pt x="1218" y="7307"/>
                  </a:lnTo>
                  <a:lnTo>
                    <a:pt x="1267" y="7161"/>
                  </a:lnTo>
                  <a:lnTo>
                    <a:pt x="1291" y="7015"/>
                  </a:lnTo>
                  <a:lnTo>
                    <a:pt x="1316" y="6869"/>
                  </a:lnTo>
                  <a:lnTo>
                    <a:pt x="1316" y="6869"/>
                  </a:lnTo>
                  <a:lnTo>
                    <a:pt x="1340" y="6260"/>
                  </a:lnTo>
                  <a:lnTo>
                    <a:pt x="1413" y="5554"/>
                  </a:lnTo>
                  <a:lnTo>
                    <a:pt x="1510" y="4847"/>
                  </a:lnTo>
                  <a:lnTo>
                    <a:pt x="1632" y="4141"/>
                  </a:lnTo>
                  <a:lnTo>
                    <a:pt x="1754" y="3532"/>
                  </a:lnTo>
                  <a:lnTo>
                    <a:pt x="1876" y="3021"/>
                  </a:lnTo>
                  <a:lnTo>
                    <a:pt x="1998" y="2680"/>
                  </a:lnTo>
                  <a:lnTo>
                    <a:pt x="2046" y="2607"/>
                  </a:lnTo>
                  <a:lnTo>
                    <a:pt x="2095" y="2582"/>
                  </a:lnTo>
                  <a:lnTo>
                    <a:pt x="2095" y="2582"/>
                  </a:lnTo>
                  <a:lnTo>
                    <a:pt x="2095" y="2631"/>
                  </a:lnTo>
                  <a:lnTo>
                    <a:pt x="2119" y="2729"/>
                  </a:lnTo>
                  <a:lnTo>
                    <a:pt x="2119" y="3143"/>
                  </a:lnTo>
                  <a:lnTo>
                    <a:pt x="2071" y="4555"/>
                  </a:lnTo>
                  <a:lnTo>
                    <a:pt x="1949" y="6577"/>
                  </a:lnTo>
                  <a:lnTo>
                    <a:pt x="1827" y="8842"/>
                  </a:lnTo>
                  <a:lnTo>
                    <a:pt x="1535" y="13128"/>
                  </a:lnTo>
                  <a:lnTo>
                    <a:pt x="1389" y="15077"/>
                  </a:lnTo>
                  <a:lnTo>
                    <a:pt x="1389" y="15077"/>
                  </a:lnTo>
                  <a:lnTo>
                    <a:pt x="1389" y="15247"/>
                  </a:lnTo>
                  <a:lnTo>
                    <a:pt x="1413" y="15418"/>
                  </a:lnTo>
                  <a:lnTo>
                    <a:pt x="1462" y="15564"/>
                  </a:lnTo>
                  <a:lnTo>
                    <a:pt x="1559" y="15710"/>
                  </a:lnTo>
                  <a:lnTo>
                    <a:pt x="1657" y="15856"/>
                  </a:lnTo>
                  <a:lnTo>
                    <a:pt x="1778" y="15953"/>
                  </a:lnTo>
                  <a:lnTo>
                    <a:pt x="1924" y="16026"/>
                  </a:lnTo>
                  <a:lnTo>
                    <a:pt x="2095" y="16075"/>
                  </a:lnTo>
                  <a:lnTo>
                    <a:pt x="2095" y="16075"/>
                  </a:lnTo>
                  <a:lnTo>
                    <a:pt x="2217" y="16075"/>
                  </a:lnTo>
                  <a:lnTo>
                    <a:pt x="2217" y="16075"/>
                  </a:lnTo>
                  <a:lnTo>
                    <a:pt x="2387" y="16075"/>
                  </a:lnTo>
                  <a:lnTo>
                    <a:pt x="2509" y="16026"/>
                  </a:lnTo>
                  <a:lnTo>
                    <a:pt x="2655" y="15953"/>
                  </a:lnTo>
                  <a:lnTo>
                    <a:pt x="2777" y="15880"/>
                  </a:lnTo>
                  <a:lnTo>
                    <a:pt x="2874" y="15758"/>
                  </a:lnTo>
                  <a:lnTo>
                    <a:pt x="2947" y="15637"/>
                  </a:lnTo>
                  <a:lnTo>
                    <a:pt x="3020" y="15491"/>
                  </a:lnTo>
                  <a:lnTo>
                    <a:pt x="3045" y="15344"/>
                  </a:lnTo>
                  <a:lnTo>
                    <a:pt x="3702" y="8525"/>
                  </a:lnTo>
                  <a:lnTo>
                    <a:pt x="3702" y="8525"/>
                  </a:lnTo>
                  <a:lnTo>
                    <a:pt x="3727" y="8452"/>
                  </a:lnTo>
                  <a:lnTo>
                    <a:pt x="3775" y="8330"/>
                  </a:lnTo>
                  <a:lnTo>
                    <a:pt x="3824" y="8282"/>
                  </a:lnTo>
                  <a:lnTo>
                    <a:pt x="3873" y="8208"/>
                  </a:lnTo>
                  <a:lnTo>
                    <a:pt x="3970" y="8184"/>
                  </a:lnTo>
                  <a:lnTo>
                    <a:pt x="4068" y="8160"/>
                  </a:lnTo>
                  <a:lnTo>
                    <a:pt x="4068" y="8160"/>
                  </a:lnTo>
                  <a:lnTo>
                    <a:pt x="4165" y="8184"/>
                  </a:lnTo>
                  <a:lnTo>
                    <a:pt x="4263" y="8208"/>
                  </a:lnTo>
                  <a:lnTo>
                    <a:pt x="4311" y="8282"/>
                  </a:lnTo>
                  <a:lnTo>
                    <a:pt x="4360" y="8330"/>
                  </a:lnTo>
                  <a:lnTo>
                    <a:pt x="4409" y="8452"/>
                  </a:lnTo>
                  <a:lnTo>
                    <a:pt x="4433" y="8525"/>
                  </a:lnTo>
                  <a:lnTo>
                    <a:pt x="5091" y="15344"/>
                  </a:lnTo>
                  <a:lnTo>
                    <a:pt x="5091" y="15344"/>
                  </a:lnTo>
                  <a:lnTo>
                    <a:pt x="5115" y="15491"/>
                  </a:lnTo>
                  <a:lnTo>
                    <a:pt x="5188" y="15637"/>
                  </a:lnTo>
                  <a:lnTo>
                    <a:pt x="5261" y="15758"/>
                  </a:lnTo>
                  <a:lnTo>
                    <a:pt x="5358" y="15880"/>
                  </a:lnTo>
                  <a:lnTo>
                    <a:pt x="5480" y="15953"/>
                  </a:lnTo>
                  <a:lnTo>
                    <a:pt x="5626" y="16026"/>
                  </a:lnTo>
                  <a:lnTo>
                    <a:pt x="5748" y="16075"/>
                  </a:lnTo>
                  <a:lnTo>
                    <a:pt x="5919" y="16075"/>
                  </a:lnTo>
                  <a:lnTo>
                    <a:pt x="5919" y="16075"/>
                  </a:lnTo>
                  <a:lnTo>
                    <a:pt x="6040" y="16075"/>
                  </a:lnTo>
                  <a:lnTo>
                    <a:pt x="6040" y="16075"/>
                  </a:lnTo>
                  <a:lnTo>
                    <a:pt x="6211" y="16026"/>
                  </a:lnTo>
                  <a:lnTo>
                    <a:pt x="6357" y="15953"/>
                  </a:lnTo>
                  <a:lnTo>
                    <a:pt x="6479" y="15856"/>
                  </a:lnTo>
                  <a:lnTo>
                    <a:pt x="6576" y="15710"/>
                  </a:lnTo>
                  <a:lnTo>
                    <a:pt x="6674" y="15564"/>
                  </a:lnTo>
                  <a:lnTo>
                    <a:pt x="6722" y="15418"/>
                  </a:lnTo>
                  <a:lnTo>
                    <a:pt x="6747" y="15247"/>
                  </a:lnTo>
                  <a:lnTo>
                    <a:pt x="6747" y="15077"/>
                  </a:lnTo>
                  <a:lnTo>
                    <a:pt x="6747" y="15077"/>
                  </a:lnTo>
                  <a:lnTo>
                    <a:pt x="6601" y="13128"/>
                  </a:lnTo>
                  <a:lnTo>
                    <a:pt x="6333" y="8890"/>
                  </a:lnTo>
                  <a:lnTo>
                    <a:pt x="6187" y="6601"/>
                  </a:lnTo>
                  <a:lnTo>
                    <a:pt x="6089" y="4604"/>
                  </a:lnTo>
                  <a:lnTo>
                    <a:pt x="6040" y="3167"/>
                  </a:lnTo>
                  <a:lnTo>
                    <a:pt x="6040" y="2753"/>
                  </a:lnTo>
                  <a:lnTo>
                    <a:pt x="6040" y="2582"/>
                  </a:lnTo>
                  <a:lnTo>
                    <a:pt x="6040" y="2582"/>
                  </a:lnTo>
                  <a:lnTo>
                    <a:pt x="6065" y="2582"/>
                  </a:lnTo>
                  <a:lnTo>
                    <a:pt x="6089" y="2582"/>
                  </a:lnTo>
                  <a:lnTo>
                    <a:pt x="6138" y="2680"/>
                  </a:lnTo>
                  <a:lnTo>
                    <a:pt x="6235" y="2996"/>
                  </a:lnTo>
                  <a:lnTo>
                    <a:pt x="6381" y="3484"/>
                  </a:lnTo>
                  <a:lnTo>
                    <a:pt x="6503" y="4117"/>
                  </a:lnTo>
                  <a:lnTo>
                    <a:pt x="6625" y="4823"/>
                  </a:lnTo>
                  <a:lnTo>
                    <a:pt x="6722" y="5554"/>
                  </a:lnTo>
                  <a:lnTo>
                    <a:pt x="6795" y="6260"/>
                  </a:lnTo>
                  <a:lnTo>
                    <a:pt x="6820" y="6869"/>
                  </a:lnTo>
                  <a:lnTo>
                    <a:pt x="6820" y="6869"/>
                  </a:lnTo>
                  <a:lnTo>
                    <a:pt x="6844" y="7015"/>
                  </a:lnTo>
                  <a:lnTo>
                    <a:pt x="6869" y="7161"/>
                  </a:lnTo>
                  <a:lnTo>
                    <a:pt x="6917" y="7307"/>
                  </a:lnTo>
                  <a:lnTo>
                    <a:pt x="6990" y="7405"/>
                  </a:lnTo>
                  <a:lnTo>
                    <a:pt x="7088" y="7502"/>
                  </a:lnTo>
                  <a:lnTo>
                    <a:pt x="7209" y="7575"/>
                  </a:lnTo>
                  <a:lnTo>
                    <a:pt x="7331" y="7624"/>
                  </a:lnTo>
                  <a:lnTo>
                    <a:pt x="7477" y="7648"/>
                  </a:lnTo>
                  <a:lnTo>
                    <a:pt x="7477" y="7648"/>
                  </a:lnTo>
                  <a:lnTo>
                    <a:pt x="7624" y="7624"/>
                  </a:lnTo>
                  <a:lnTo>
                    <a:pt x="7745" y="7575"/>
                  </a:lnTo>
                  <a:lnTo>
                    <a:pt x="7867" y="7502"/>
                  </a:lnTo>
                  <a:lnTo>
                    <a:pt x="7964" y="7405"/>
                  </a:lnTo>
                  <a:lnTo>
                    <a:pt x="8038" y="7307"/>
                  </a:lnTo>
                  <a:lnTo>
                    <a:pt x="8086" y="7161"/>
                  </a:lnTo>
                  <a:lnTo>
                    <a:pt x="8111" y="7015"/>
                  </a:lnTo>
                  <a:lnTo>
                    <a:pt x="8135" y="6869"/>
                  </a:lnTo>
                  <a:lnTo>
                    <a:pt x="8135" y="6869"/>
                  </a:lnTo>
                  <a:lnTo>
                    <a:pt x="8111" y="5505"/>
                  </a:lnTo>
                  <a:lnTo>
                    <a:pt x="8086" y="4872"/>
                  </a:lnTo>
                  <a:lnTo>
                    <a:pt x="8038" y="4287"/>
                  </a:lnTo>
                  <a:lnTo>
                    <a:pt x="7964" y="3703"/>
                  </a:lnTo>
                  <a:lnTo>
                    <a:pt x="7867" y="3167"/>
                  </a:lnTo>
                  <a:lnTo>
                    <a:pt x="7745" y="2656"/>
                  </a:lnTo>
                  <a:lnTo>
                    <a:pt x="7599" y="2168"/>
                  </a:lnTo>
                  <a:lnTo>
                    <a:pt x="7404" y="1754"/>
                  </a:lnTo>
                  <a:lnTo>
                    <a:pt x="7185" y="1365"/>
                  </a:lnTo>
                  <a:lnTo>
                    <a:pt x="7063" y="1170"/>
                  </a:lnTo>
                  <a:lnTo>
                    <a:pt x="6917" y="999"/>
                  </a:lnTo>
                  <a:lnTo>
                    <a:pt x="6771" y="853"/>
                  </a:lnTo>
                  <a:lnTo>
                    <a:pt x="6625" y="707"/>
                  </a:lnTo>
                  <a:lnTo>
                    <a:pt x="6454" y="561"/>
                  </a:lnTo>
                  <a:lnTo>
                    <a:pt x="6260" y="439"/>
                  </a:lnTo>
                  <a:lnTo>
                    <a:pt x="6065" y="342"/>
                  </a:lnTo>
                  <a:lnTo>
                    <a:pt x="5870" y="244"/>
                  </a:lnTo>
                  <a:lnTo>
                    <a:pt x="5651" y="171"/>
                  </a:lnTo>
                  <a:lnTo>
                    <a:pt x="5407" y="98"/>
                  </a:lnTo>
                  <a:lnTo>
                    <a:pt x="5164" y="50"/>
                  </a:lnTo>
                  <a:lnTo>
                    <a:pt x="4896" y="1"/>
                  </a:lnTo>
                  <a:lnTo>
                    <a:pt x="4896" y="1"/>
                  </a:lnTo>
                  <a:close/>
                </a:path>
              </a:pathLst>
            </a:custGeom>
            <a:solidFill>
              <a:srgbClr val="165751"/>
            </a:solidFill>
            <a:ln w="9525" cap="rnd" cmpd="sng">
              <a:solidFill>
                <a:schemeClr val="bg1"/>
              </a:solidFill>
              <a:prstDash val="solid"/>
              <a:round/>
              <a:headEnd type="none" w="sm" len="sm"/>
              <a:tailEnd type="none" w="sm" len="sm"/>
            </a:ln>
          </p:spPr>
          <p:txBody>
            <a:bodyPr spcFirstLastPara="1" wrap="square" lIns="121900" tIns="121900" rIns="121900" bIns="121900" anchor="ctr" anchorCtr="0">
              <a:noAutofit/>
            </a:bodyPr>
            <a:lstStyle/>
            <a:p>
              <a:endParaRPr sz="2800">
                <a:latin typeface="Roboto Light" panose="02000000000000000000" pitchFamily="2" charset="0"/>
                <a:ea typeface="Roboto Light" panose="02000000000000000000" pitchFamily="2" charset="0"/>
                <a:cs typeface="Nixie One" panose="020B0604020202020204" charset="0"/>
              </a:endParaRPr>
            </a:p>
          </p:txBody>
        </p:sp>
        <p:sp>
          <p:nvSpPr>
            <p:cNvPr id="58" name="Google Shape;598;p40"/>
            <p:cNvSpPr/>
            <p:nvPr/>
          </p:nvSpPr>
          <p:spPr>
            <a:xfrm>
              <a:off x="3443425" y="2267500"/>
              <a:ext cx="85275" cy="93775"/>
            </a:xfrm>
            <a:custGeom>
              <a:avLst/>
              <a:gdLst/>
              <a:ahLst/>
              <a:cxnLst/>
              <a:rect l="l" t="t" r="r" b="b"/>
              <a:pathLst>
                <a:path w="3411" h="3751" fill="none" extrusionOk="0">
                  <a:moveTo>
                    <a:pt x="1" y="1705"/>
                  </a:moveTo>
                  <a:lnTo>
                    <a:pt x="1" y="1705"/>
                  </a:lnTo>
                  <a:lnTo>
                    <a:pt x="1" y="1510"/>
                  </a:lnTo>
                  <a:lnTo>
                    <a:pt x="25" y="1315"/>
                  </a:lnTo>
                  <a:lnTo>
                    <a:pt x="74" y="1145"/>
                  </a:lnTo>
                  <a:lnTo>
                    <a:pt x="123" y="999"/>
                  </a:lnTo>
                  <a:lnTo>
                    <a:pt x="196" y="852"/>
                  </a:lnTo>
                  <a:lnTo>
                    <a:pt x="293" y="706"/>
                  </a:lnTo>
                  <a:lnTo>
                    <a:pt x="391" y="585"/>
                  </a:lnTo>
                  <a:lnTo>
                    <a:pt x="488" y="463"/>
                  </a:lnTo>
                  <a:lnTo>
                    <a:pt x="610" y="341"/>
                  </a:lnTo>
                  <a:lnTo>
                    <a:pt x="756" y="268"/>
                  </a:lnTo>
                  <a:lnTo>
                    <a:pt x="902" y="171"/>
                  </a:lnTo>
                  <a:lnTo>
                    <a:pt x="1048" y="122"/>
                  </a:lnTo>
                  <a:lnTo>
                    <a:pt x="1194" y="49"/>
                  </a:lnTo>
                  <a:lnTo>
                    <a:pt x="1365" y="24"/>
                  </a:lnTo>
                  <a:lnTo>
                    <a:pt x="1535" y="0"/>
                  </a:lnTo>
                  <a:lnTo>
                    <a:pt x="1706" y="0"/>
                  </a:lnTo>
                  <a:lnTo>
                    <a:pt x="1706" y="0"/>
                  </a:lnTo>
                  <a:lnTo>
                    <a:pt x="1876" y="0"/>
                  </a:lnTo>
                  <a:lnTo>
                    <a:pt x="2047" y="24"/>
                  </a:lnTo>
                  <a:lnTo>
                    <a:pt x="2217" y="49"/>
                  </a:lnTo>
                  <a:lnTo>
                    <a:pt x="2363" y="122"/>
                  </a:lnTo>
                  <a:lnTo>
                    <a:pt x="2509" y="171"/>
                  </a:lnTo>
                  <a:lnTo>
                    <a:pt x="2656" y="268"/>
                  </a:lnTo>
                  <a:lnTo>
                    <a:pt x="2802" y="341"/>
                  </a:lnTo>
                  <a:lnTo>
                    <a:pt x="2923" y="463"/>
                  </a:lnTo>
                  <a:lnTo>
                    <a:pt x="3021" y="585"/>
                  </a:lnTo>
                  <a:lnTo>
                    <a:pt x="3118" y="706"/>
                  </a:lnTo>
                  <a:lnTo>
                    <a:pt x="3216" y="852"/>
                  </a:lnTo>
                  <a:lnTo>
                    <a:pt x="3289" y="999"/>
                  </a:lnTo>
                  <a:lnTo>
                    <a:pt x="3337" y="1145"/>
                  </a:lnTo>
                  <a:lnTo>
                    <a:pt x="3386" y="1315"/>
                  </a:lnTo>
                  <a:lnTo>
                    <a:pt x="3411" y="1510"/>
                  </a:lnTo>
                  <a:lnTo>
                    <a:pt x="3411" y="1705"/>
                  </a:lnTo>
                  <a:lnTo>
                    <a:pt x="3411" y="1705"/>
                  </a:lnTo>
                  <a:lnTo>
                    <a:pt x="3411" y="1900"/>
                  </a:lnTo>
                  <a:lnTo>
                    <a:pt x="3386" y="2095"/>
                  </a:lnTo>
                  <a:lnTo>
                    <a:pt x="3337" y="2265"/>
                  </a:lnTo>
                  <a:lnTo>
                    <a:pt x="3289" y="2460"/>
                  </a:lnTo>
                  <a:lnTo>
                    <a:pt x="3216" y="2630"/>
                  </a:lnTo>
                  <a:lnTo>
                    <a:pt x="3118" y="2801"/>
                  </a:lnTo>
                  <a:lnTo>
                    <a:pt x="3021" y="2971"/>
                  </a:lnTo>
                  <a:lnTo>
                    <a:pt x="2923" y="3117"/>
                  </a:lnTo>
                  <a:lnTo>
                    <a:pt x="2802" y="3264"/>
                  </a:lnTo>
                  <a:lnTo>
                    <a:pt x="2656" y="3385"/>
                  </a:lnTo>
                  <a:lnTo>
                    <a:pt x="2509" y="3483"/>
                  </a:lnTo>
                  <a:lnTo>
                    <a:pt x="2363" y="3580"/>
                  </a:lnTo>
                  <a:lnTo>
                    <a:pt x="2217" y="3653"/>
                  </a:lnTo>
                  <a:lnTo>
                    <a:pt x="2047" y="3702"/>
                  </a:lnTo>
                  <a:lnTo>
                    <a:pt x="1876" y="3751"/>
                  </a:lnTo>
                  <a:lnTo>
                    <a:pt x="1706" y="3751"/>
                  </a:lnTo>
                  <a:lnTo>
                    <a:pt x="1706" y="3751"/>
                  </a:lnTo>
                  <a:lnTo>
                    <a:pt x="1535" y="3751"/>
                  </a:lnTo>
                  <a:lnTo>
                    <a:pt x="1365" y="3702"/>
                  </a:lnTo>
                  <a:lnTo>
                    <a:pt x="1194" y="3653"/>
                  </a:lnTo>
                  <a:lnTo>
                    <a:pt x="1048" y="3580"/>
                  </a:lnTo>
                  <a:lnTo>
                    <a:pt x="902" y="3483"/>
                  </a:lnTo>
                  <a:lnTo>
                    <a:pt x="756" y="3385"/>
                  </a:lnTo>
                  <a:lnTo>
                    <a:pt x="610" y="3264"/>
                  </a:lnTo>
                  <a:lnTo>
                    <a:pt x="488" y="3117"/>
                  </a:lnTo>
                  <a:lnTo>
                    <a:pt x="391" y="2971"/>
                  </a:lnTo>
                  <a:lnTo>
                    <a:pt x="293" y="2801"/>
                  </a:lnTo>
                  <a:lnTo>
                    <a:pt x="196" y="2630"/>
                  </a:lnTo>
                  <a:lnTo>
                    <a:pt x="123" y="2460"/>
                  </a:lnTo>
                  <a:lnTo>
                    <a:pt x="74" y="2265"/>
                  </a:lnTo>
                  <a:lnTo>
                    <a:pt x="25" y="2095"/>
                  </a:lnTo>
                  <a:lnTo>
                    <a:pt x="1" y="1900"/>
                  </a:lnTo>
                  <a:lnTo>
                    <a:pt x="1" y="1705"/>
                  </a:lnTo>
                  <a:lnTo>
                    <a:pt x="1" y="1705"/>
                  </a:lnTo>
                  <a:close/>
                </a:path>
              </a:pathLst>
            </a:custGeom>
            <a:solidFill>
              <a:srgbClr val="165751"/>
            </a:solidFill>
            <a:ln w="9525" cap="rnd" cmpd="sng">
              <a:solidFill>
                <a:schemeClr val="bg1"/>
              </a:solidFill>
              <a:prstDash val="solid"/>
              <a:round/>
              <a:headEnd type="none" w="sm" len="sm"/>
              <a:tailEnd type="none" w="sm" len="sm"/>
            </a:ln>
          </p:spPr>
          <p:txBody>
            <a:bodyPr spcFirstLastPara="1" wrap="square" lIns="121900" tIns="121900" rIns="121900" bIns="121900" anchor="ctr" anchorCtr="0">
              <a:noAutofit/>
            </a:bodyPr>
            <a:lstStyle/>
            <a:p>
              <a:endParaRPr sz="2800">
                <a:latin typeface="Roboto Light" panose="02000000000000000000" pitchFamily="2" charset="0"/>
                <a:ea typeface="Roboto Light" panose="02000000000000000000" pitchFamily="2" charset="0"/>
                <a:cs typeface="Nixie One" panose="020B0604020202020204" charset="0"/>
              </a:endParaRPr>
            </a:p>
          </p:txBody>
        </p:sp>
      </p:grpSp>
      <p:pic>
        <p:nvPicPr>
          <p:cNvPr id="59" name="Picture 58"/>
          <p:cNvPicPr>
            <a:picLocks noChangeAspect="1"/>
          </p:cNvPicPr>
          <p:nvPr/>
        </p:nvPicPr>
        <p:blipFill rotWithShape="1">
          <a:blip r:embed="rId3" cstate="print">
            <a:extLst>
              <a:ext uri="{28A0092B-C50C-407E-A947-70E740481C1C}">
                <a14:useLocalDpi xmlns:a14="http://schemas.microsoft.com/office/drawing/2010/main" val="0"/>
              </a:ext>
            </a:extLst>
          </a:blip>
          <a:srcRect b="18769"/>
          <a:stretch/>
        </p:blipFill>
        <p:spPr>
          <a:xfrm>
            <a:off x="9032183" y="2363802"/>
            <a:ext cx="1412171" cy="860343"/>
          </a:xfrm>
          <a:prstGeom prst="rect">
            <a:avLst/>
          </a:prstGeom>
        </p:spPr>
      </p:pic>
      <p:sp>
        <p:nvSpPr>
          <p:cNvPr id="60" name="TextBox 59"/>
          <p:cNvSpPr txBox="1"/>
          <p:nvPr/>
        </p:nvSpPr>
        <p:spPr>
          <a:xfrm>
            <a:off x="7955950" y="3246794"/>
            <a:ext cx="3564636" cy="584775"/>
          </a:xfrm>
          <a:prstGeom prst="rect">
            <a:avLst/>
          </a:prstGeom>
          <a:noFill/>
        </p:spPr>
        <p:txBody>
          <a:bodyPr wrap="square" rtlCol="0">
            <a:spAutoFit/>
          </a:bodyPr>
          <a:lstStyle/>
          <a:p>
            <a:pPr algn="ctr"/>
            <a:r>
              <a:rPr lang="en-US" sz="1600" b="1" dirty="0">
                <a:solidFill>
                  <a:schemeClr val="bg1"/>
                </a:solidFill>
                <a:latin typeface="Roboto Light" panose="02000000000000000000" pitchFamily="2" charset="0"/>
                <a:ea typeface="Roboto Light" panose="02000000000000000000" pitchFamily="2" charset="0"/>
                <a:cs typeface="Nixie One" panose="020B0604020202020204" charset="0"/>
              </a:rPr>
              <a:t>Many organizations have used telecommunications data to rank</a:t>
            </a:r>
            <a:endParaRPr lang="en-US" sz="1050" b="1" dirty="0">
              <a:solidFill>
                <a:schemeClr val="bg1"/>
              </a:solidFill>
              <a:latin typeface="Roboto Light" panose="02000000000000000000" pitchFamily="2" charset="0"/>
              <a:ea typeface="Roboto Light" panose="02000000000000000000" pitchFamily="2" charset="0"/>
              <a:cs typeface="Nixie One" panose="020B0604020202020204" charset="0"/>
            </a:endParaRPr>
          </a:p>
        </p:txBody>
      </p:sp>
      <p:sp>
        <p:nvSpPr>
          <p:cNvPr id="6" name="Rectangle 5"/>
          <p:cNvSpPr/>
          <p:nvPr/>
        </p:nvSpPr>
        <p:spPr>
          <a:xfrm>
            <a:off x="931119" y="4711483"/>
            <a:ext cx="5767845" cy="1977464"/>
          </a:xfrm>
          <a:prstGeom prst="rect">
            <a:avLst/>
          </a:prstGeom>
          <a:ln>
            <a:solidFill>
              <a:srgbClr val="18637B"/>
            </a:solidFill>
            <a:prstDash val="dash"/>
          </a:ln>
        </p:spPr>
        <p:txBody>
          <a:bodyPr wrap="square">
            <a:spAutoFit/>
          </a:bodyPr>
          <a:lstStyle/>
          <a:p>
            <a:pPr>
              <a:lnSpc>
                <a:spcPts val="3000"/>
              </a:lnSpc>
            </a:pPr>
            <a:r>
              <a:rPr lang="en-US" dirty="0">
                <a:latin typeface="Roboto Light" panose="020B0604020202020204" charset="0"/>
                <a:ea typeface="Roboto Light" panose="020B0604020202020204" charset="0"/>
              </a:rPr>
              <a:t>Viettel, with the great advantage of holding 55% of the telecommunications market share in Vietnam, is able to help millions of Vietnamese people have credit scores, to access capital, and at the same time, help credit institutions reduce risks when Disbursement.</a:t>
            </a:r>
          </a:p>
        </p:txBody>
      </p:sp>
      <p:sp>
        <p:nvSpPr>
          <p:cNvPr id="68" name="Right Arrow 67"/>
          <p:cNvSpPr/>
          <p:nvPr/>
        </p:nvSpPr>
        <p:spPr>
          <a:xfrm rot="5400000">
            <a:off x="9317561" y="3588148"/>
            <a:ext cx="841414" cy="1684050"/>
          </a:xfrm>
          <a:prstGeom prst="rightArrow">
            <a:avLst>
              <a:gd name="adj1" fmla="val 50000"/>
              <a:gd name="adj2" fmla="val 57901"/>
            </a:avLst>
          </a:prstGeom>
          <a:solidFill>
            <a:srgbClr val="1240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Light" panose="02000000000000000000" pitchFamily="2" charset="0"/>
              <a:ea typeface="Roboto Light" panose="02000000000000000000" pitchFamily="2" charset="0"/>
              <a:cs typeface="Nixie One" panose="020B0604020202020204" charset="0"/>
            </a:endParaRPr>
          </a:p>
        </p:txBody>
      </p:sp>
      <p:pic>
        <p:nvPicPr>
          <p:cNvPr id="69" name="Picture 2" descr="Trusting Social - JobSeekers.vn - IT Jobs in Vietnam"/>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852325" y="5072891"/>
            <a:ext cx="2117661" cy="498273"/>
          </a:xfrm>
          <a:prstGeom prst="rect">
            <a:avLst/>
          </a:prstGeom>
          <a:noFill/>
          <a:extLst>
            <a:ext uri="{909E8E84-426E-40DD-AFC4-6F175D3DCCD1}">
              <a14:hiddenFill xmlns:a14="http://schemas.microsoft.com/office/drawing/2010/main">
                <a:solidFill>
                  <a:srgbClr val="FFFFFF"/>
                </a:solidFill>
              </a14:hiddenFill>
            </a:ext>
          </a:extLst>
        </p:spPr>
      </p:pic>
      <p:pic>
        <p:nvPicPr>
          <p:cNvPr id="70" name="Picture 4" descr="KT Corporation - Wikipedia"/>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918354" y="5940104"/>
            <a:ext cx="660023" cy="537919"/>
          </a:xfrm>
          <a:prstGeom prst="rect">
            <a:avLst/>
          </a:prstGeom>
          <a:noFill/>
          <a:extLst>
            <a:ext uri="{909E8E84-426E-40DD-AFC4-6F175D3DCCD1}">
              <a14:hiddenFill xmlns:a14="http://schemas.microsoft.com/office/drawing/2010/main">
                <a:solidFill>
                  <a:srgbClr val="FFFFFF"/>
                </a:solidFill>
              </a14:hiddenFill>
            </a:ext>
          </a:extLst>
        </p:spPr>
      </p:pic>
      <p:pic>
        <p:nvPicPr>
          <p:cNvPr id="71" name="Picture 70"/>
          <p:cNvPicPr>
            <a:picLocks noChangeAspect="1"/>
          </p:cNvPicPr>
          <p:nvPr/>
        </p:nvPicPr>
        <p:blipFill rotWithShape="1">
          <a:blip r:embed="rId6" cstate="print">
            <a:extLst>
              <a:ext uri="{28A0092B-C50C-407E-A947-70E740481C1C}">
                <a14:useLocalDpi xmlns:a14="http://schemas.microsoft.com/office/drawing/2010/main" val="0"/>
              </a:ext>
            </a:extLst>
          </a:blip>
          <a:srcRect l="23816" t="17867" r="20692" b="22503"/>
          <a:stretch/>
        </p:blipFill>
        <p:spPr>
          <a:xfrm>
            <a:off x="10168420" y="5729920"/>
            <a:ext cx="973487" cy="784540"/>
          </a:xfrm>
          <a:prstGeom prst="rect">
            <a:avLst/>
          </a:prstGeom>
        </p:spPr>
      </p:pic>
      <p:pic>
        <p:nvPicPr>
          <p:cNvPr id="72" name="Picture 71"/>
          <p:cNvPicPr>
            <a:picLocks noChangeAspect="1"/>
          </p:cNvPicPr>
          <p:nvPr/>
        </p:nvPicPr>
        <p:blipFill rotWithShape="1">
          <a:blip r:embed="rId7" cstate="print">
            <a:extLst>
              <a:ext uri="{28A0092B-C50C-407E-A947-70E740481C1C}">
                <a14:useLocalDpi xmlns:a14="http://schemas.microsoft.com/office/drawing/2010/main" val="0"/>
              </a:ext>
            </a:extLst>
          </a:blip>
          <a:srcRect l="13304" t="16061" r="9409" b="14426"/>
          <a:stretch/>
        </p:blipFill>
        <p:spPr>
          <a:xfrm>
            <a:off x="10269529" y="4850880"/>
            <a:ext cx="771268" cy="693685"/>
          </a:xfrm>
          <a:prstGeom prst="rect">
            <a:avLst/>
          </a:prstGeom>
        </p:spPr>
      </p:pic>
      <p:sp>
        <p:nvSpPr>
          <p:cNvPr id="73" name="Right Arrow 72"/>
          <p:cNvSpPr/>
          <p:nvPr/>
        </p:nvSpPr>
        <p:spPr>
          <a:xfrm rot="10800000">
            <a:off x="6840585" y="4906135"/>
            <a:ext cx="841414" cy="1684050"/>
          </a:xfrm>
          <a:prstGeom prst="rightArrow">
            <a:avLst>
              <a:gd name="adj1" fmla="val 50000"/>
              <a:gd name="adj2" fmla="val 57901"/>
            </a:avLst>
          </a:prstGeom>
          <a:solidFill>
            <a:srgbClr val="1240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Light" panose="02000000000000000000" pitchFamily="2" charset="0"/>
              <a:ea typeface="Roboto Light" panose="02000000000000000000" pitchFamily="2" charset="0"/>
              <a:cs typeface="Nixie One" panose="020B0604020202020204" charset="0"/>
            </a:endParaRPr>
          </a:p>
        </p:txBody>
      </p:sp>
      <p:sp>
        <p:nvSpPr>
          <p:cNvPr id="74" name="TextBox 73"/>
          <p:cNvSpPr txBox="1"/>
          <p:nvPr/>
        </p:nvSpPr>
        <p:spPr>
          <a:xfrm>
            <a:off x="9589271" y="6614300"/>
            <a:ext cx="3612995" cy="261610"/>
          </a:xfrm>
          <a:prstGeom prst="rect">
            <a:avLst/>
          </a:prstGeom>
          <a:noFill/>
        </p:spPr>
        <p:txBody>
          <a:bodyPr wrap="square" rtlCol="0">
            <a:spAutoFit/>
          </a:bodyPr>
          <a:lstStyle/>
          <a:p>
            <a:r>
              <a:rPr lang="en-US" sz="1100" i="1" dirty="0">
                <a:latin typeface="Roboto Light" panose="02000000000000000000" pitchFamily="2" charset="0"/>
                <a:ea typeface="Roboto Light" panose="02000000000000000000" pitchFamily="2" charset="0"/>
                <a:cs typeface="Nixie One" panose="020B0604020202020204" charset="0"/>
              </a:rPr>
              <a:t>* </a:t>
            </a:r>
            <a:r>
              <a:rPr lang="en-US" sz="1100" i="1" dirty="0">
                <a:latin typeface="Roboto Light" panose="02000000000000000000" pitchFamily="2" charset="0"/>
                <a:ea typeface="Roboto Light" panose="02000000000000000000" pitchFamily="2" charset="0"/>
                <a:cs typeface="Nixie One" panose="020B0604020202020204" charset="0"/>
                <a:hlinkClick r:id="rId8"/>
              </a:rPr>
              <a:t>Theo </a:t>
            </a:r>
            <a:r>
              <a:rPr lang="en-US" sz="1100" i="1" dirty="0" err="1">
                <a:latin typeface="Roboto Light" panose="02000000000000000000" pitchFamily="2" charset="0"/>
                <a:ea typeface="Roboto Light" panose="02000000000000000000" pitchFamily="2" charset="0"/>
                <a:cs typeface="Nixie One" panose="020B0604020202020204" charset="0"/>
                <a:hlinkClick r:id="rId8"/>
              </a:rPr>
              <a:t>dữ</a:t>
            </a:r>
            <a:r>
              <a:rPr lang="en-US" sz="1100" i="1" dirty="0">
                <a:latin typeface="Roboto Light" panose="02000000000000000000" pitchFamily="2" charset="0"/>
                <a:ea typeface="Roboto Light" panose="02000000000000000000" pitchFamily="2" charset="0"/>
                <a:cs typeface="Nixie One" panose="020B0604020202020204" charset="0"/>
                <a:hlinkClick r:id="rId8"/>
              </a:rPr>
              <a:t> </a:t>
            </a:r>
            <a:r>
              <a:rPr lang="en-US" sz="1100" i="1" dirty="0" err="1">
                <a:latin typeface="Roboto Light" panose="02000000000000000000" pitchFamily="2" charset="0"/>
                <a:ea typeface="Roboto Light" panose="02000000000000000000" pitchFamily="2" charset="0"/>
                <a:cs typeface="Nixie One" panose="020B0604020202020204" charset="0"/>
                <a:hlinkClick r:id="rId8"/>
              </a:rPr>
              <a:t>liệu</a:t>
            </a:r>
            <a:r>
              <a:rPr lang="en-US" sz="1100" i="1" dirty="0">
                <a:latin typeface="Roboto Light" panose="02000000000000000000" pitchFamily="2" charset="0"/>
                <a:ea typeface="Roboto Light" panose="02000000000000000000" pitchFamily="2" charset="0"/>
                <a:cs typeface="Nixie One" panose="020B0604020202020204" charset="0"/>
                <a:hlinkClick r:id="rId8"/>
              </a:rPr>
              <a:t> </a:t>
            </a:r>
            <a:r>
              <a:rPr lang="en-US" sz="1100" i="1" dirty="0" err="1">
                <a:latin typeface="Roboto Light" panose="02000000000000000000" pitchFamily="2" charset="0"/>
                <a:ea typeface="Roboto Light" panose="02000000000000000000" pitchFamily="2" charset="0"/>
                <a:cs typeface="Nixie One" panose="020B0604020202020204" charset="0"/>
                <a:hlinkClick r:id="rId8"/>
              </a:rPr>
              <a:t>báo</a:t>
            </a:r>
            <a:r>
              <a:rPr lang="en-US" sz="1100" i="1" dirty="0">
                <a:latin typeface="Roboto Light" panose="02000000000000000000" pitchFamily="2" charset="0"/>
                <a:ea typeface="Roboto Light" panose="02000000000000000000" pitchFamily="2" charset="0"/>
                <a:cs typeface="Nixie One" panose="020B0604020202020204" charset="0"/>
                <a:hlinkClick r:id="rId8"/>
              </a:rPr>
              <a:t> </a:t>
            </a:r>
            <a:r>
              <a:rPr lang="en-US" sz="1100" i="1" dirty="0" err="1">
                <a:latin typeface="Roboto Light" panose="02000000000000000000" pitchFamily="2" charset="0"/>
                <a:ea typeface="Roboto Light" panose="02000000000000000000" pitchFamily="2" charset="0"/>
                <a:cs typeface="Nixie One" panose="020B0604020202020204" charset="0"/>
                <a:hlinkClick r:id="rId8"/>
              </a:rPr>
              <a:t>cáo</a:t>
            </a:r>
            <a:r>
              <a:rPr lang="en-US" sz="1100" i="1" dirty="0">
                <a:latin typeface="Roboto Light" panose="02000000000000000000" pitchFamily="2" charset="0"/>
                <a:ea typeface="Roboto Light" panose="02000000000000000000" pitchFamily="2" charset="0"/>
                <a:cs typeface="Nixie One" panose="020B0604020202020204" charset="0"/>
                <a:hlinkClick r:id="rId8"/>
              </a:rPr>
              <a:t> World Bank 2020</a:t>
            </a:r>
            <a:endParaRPr lang="en-US" sz="1100" i="1" dirty="0">
              <a:latin typeface="Roboto Light" panose="02000000000000000000" pitchFamily="2" charset="0"/>
              <a:ea typeface="Roboto Light" panose="02000000000000000000" pitchFamily="2" charset="0"/>
              <a:cs typeface="Nixie One" panose="020B0604020202020204" charset="0"/>
            </a:endParaRPr>
          </a:p>
        </p:txBody>
      </p:sp>
    </p:spTree>
    <p:extLst>
      <p:ext uri="{BB962C8B-B14F-4D97-AF65-F5344CB8AC3E}">
        <p14:creationId xmlns:p14="http://schemas.microsoft.com/office/powerpoint/2010/main" val="30413681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448" name="Google Shape;448;p38"/>
          <p:cNvSpPr txBox="1">
            <a:spLocks noGrp="1"/>
          </p:cNvSpPr>
          <p:nvPr>
            <p:ph type="sldNum" idx="12"/>
          </p:nvPr>
        </p:nvSpPr>
        <p:spPr>
          <a:xfrm>
            <a:off x="-68067" y="6425867"/>
            <a:ext cx="465600" cy="432000"/>
          </a:xfrm>
          <a:prstGeom prst="rect">
            <a:avLst/>
          </a:prstGeom>
        </p:spPr>
        <p:txBody>
          <a:bodyPr spcFirstLastPara="1" vert="horz" wrap="square" lIns="121900" tIns="121900" rIns="121900" bIns="121900" rtlCol="0" anchor="t"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00000000-1234-1234-1234-123412341234}" type="slidenum">
              <a:rPr kumimoji="0" lang="en" sz="1067" b="0" i="0" u="none" strike="noStrike" kern="1200" cap="none" spc="0" normalizeH="0" baseline="0" noProof="0">
                <a:ln>
                  <a:noFill/>
                </a:ln>
                <a:solidFill>
                  <a:srgbClr val="FFFFFF"/>
                </a:solidFill>
                <a:effectLst/>
                <a:uLnTx/>
                <a:uFillTx/>
                <a:latin typeface="Roboto Slab"/>
                <a:cs typeface="Roboto Slab"/>
                <a:sym typeface="Roboto Slab"/>
              </a:rPr>
              <a:pPr marL="0" marR="0" lvl="0" indent="0" algn="ctr" defTabSz="914400" rtl="0" eaLnBrk="1" fontAlgn="auto" latinLnBrk="0" hangingPunct="1">
                <a:lnSpc>
                  <a:spcPct val="100000"/>
                </a:lnSpc>
                <a:spcBef>
                  <a:spcPts val="0"/>
                </a:spcBef>
                <a:spcAft>
                  <a:spcPts val="0"/>
                </a:spcAft>
                <a:buClrTx/>
                <a:buSzTx/>
                <a:buFontTx/>
                <a:buNone/>
                <a:tabLst/>
                <a:defRPr/>
              </a:pPr>
              <a:t>5</a:t>
            </a:fld>
            <a:endParaRPr kumimoji="0" sz="1067" b="0" i="0" u="none" strike="noStrike" kern="1200" cap="none" spc="0" normalizeH="0" baseline="0" noProof="0">
              <a:ln>
                <a:noFill/>
              </a:ln>
              <a:solidFill>
                <a:srgbClr val="FFFFFF"/>
              </a:solidFill>
              <a:effectLst/>
              <a:uLnTx/>
              <a:uFillTx/>
              <a:latin typeface="Roboto Slab"/>
              <a:cs typeface="Roboto Slab"/>
              <a:sym typeface="Roboto Slab"/>
            </a:endParaRPr>
          </a:p>
        </p:txBody>
      </p:sp>
      <p:sp>
        <p:nvSpPr>
          <p:cNvPr id="2" name="TextBox 1"/>
          <p:cNvSpPr txBox="1"/>
          <p:nvPr/>
        </p:nvSpPr>
        <p:spPr>
          <a:xfrm>
            <a:off x="992002" y="425479"/>
            <a:ext cx="6637571" cy="646331"/>
          </a:xfrm>
          <a:prstGeom prst="rect">
            <a:avLst/>
          </a:prstGeom>
          <a:noFill/>
        </p:spPr>
        <p:txBody>
          <a:bodyPr wrap="square" rtlCol="0">
            <a:spAutoFit/>
          </a:bodyPr>
          <a:lstStyle/>
          <a:p>
            <a:pPr lvl="0">
              <a:defRPr/>
            </a:pPr>
            <a:r>
              <a:rPr lang="en-US" sz="3600" dirty="0">
                <a:solidFill>
                  <a:prstClr val="white"/>
                </a:solidFill>
                <a:latin typeface="Roboto Slab" panose="020B0604020202020204"/>
              </a:rPr>
              <a:t>Telecom data advantages</a:t>
            </a:r>
            <a:endParaRPr kumimoji="0" lang="en-US" sz="3600" b="0" i="0" u="none" strike="noStrike" kern="1200" cap="none" spc="0" normalizeH="0" baseline="0" noProof="0" dirty="0">
              <a:ln>
                <a:noFill/>
              </a:ln>
              <a:solidFill>
                <a:prstClr val="white"/>
              </a:solidFill>
              <a:effectLst/>
              <a:uLnTx/>
              <a:uFillTx/>
              <a:latin typeface="Roboto Slab" panose="020B0604020202020204"/>
            </a:endParaRPr>
          </a:p>
        </p:txBody>
      </p:sp>
      <p:sp>
        <p:nvSpPr>
          <p:cNvPr id="9" name="Google Shape;446;p38"/>
          <p:cNvSpPr txBox="1">
            <a:spLocks/>
          </p:cNvSpPr>
          <p:nvPr/>
        </p:nvSpPr>
        <p:spPr>
          <a:xfrm>
            <a:off x="6769128" y="4805532"/>
            <a:ext cx="4684705" cy="923330"/>
          </a:xfrm>
          <a:prstGeom prst="rect">
            <a:avLst/>
          </a:prstGeom>
        </p:spPr>
        <p:txBody>
          <a:bodyPr wrap="square">
            <a:spAutoFit/>
          </a:bodyPr>
          <a:lstStyle>
            <a:defPPr>
              <a:defRPr lang="en-US"/>
            </a:defPPr>
          </a:lstStyle>
          <a:p>
            <a:r>
              <a:rPr lang="en-US" dirty="0">
                <a:solidFill>
                  <a:srgbClr val="3B8D61"/>
                </a:solidFill>
                <a:latin typeface="Roboto Light" panose="02000000000000000000" pitchFamily="2" charset="0"/>
                <a:ea typeface="Roboto Light" panose="02000000000000000000" pitchFamily="2" charset="0"/>
              </a:rPr>
              <a:t>The quality of information is valuable for predicting credit scores, see pages 6 and 11 for details</a:t>
            </a:r>
          </a:p>
        </p:txBody>
      </p:sp>
      <p:sp>
        <p:nvSpPr>
          <p:cNvPr id="3" name="Rectangle 2"/>
          <p:cNvSpPr/>
          <p:nvPr/>
        </p:nvSpPr>
        <p:spPr>
          <a:xfrm>
            <a:off x="1348385" y="3296863"/>
            <a:ext cx="4539459" cy="646331"/>
          </a:xfrm>
          <a:prstGeom prst="rect">
            <a:avLst/>
          </a:prstGeom>
        </p:spPr>
        <p:txBody>
          <a:bodyPr wrap="square">
            <a:spAutoFit/>
          </a:bodyPr>
          <a:lstStyle/>
          <a:p>
            <a:r>
              <a:rPr lang="en-US" dirty="0">
                <a:solidFill>
                  <a:srgbClr val="3B8D61"/>
                </a:solidFill>
                <a:latin typeface="Roboto Light" panose="02000000000000000000" pitchFamily="2" charset="0"/>
                <a:ea typeface="Roboto Light" panose="02000000000000000000" pitchFamily="2" charset="0"/>
              </a:rPr>
              <a:t>Big data size with billions of records per day</a:t>
            </a:r>
          </a:p>
        </p:txBody>
      </p:sp>
      <p:sp>
        <p:nvSpPr>
          <p:cNvPr id="4" name="Rectangle 3"/>
          <p:cNvSpPr/>
          <p:nvPr/>
        </p:nvSpPr>
        <p:spPr>
          <a:xfrm>
            <a:off x="1348384" y="1832254"/>
            <a:ext cx="4699045" cy="646331"/>
          </a:xfrm>
          <a:prstGeom prst="rect">
            <a:avLst/>
          </a:prstGeom>
        </p:spPr>
        <p:txBody>
          <a:bodyPr wrap="square">
            <a:spAutoFit/>
          </a:bodyPr>
          <a:lstStyle/>
          <a:p>
            <a:r>
              <a:rPr lang="en-US">
                <a:solidFill>
                  <a:srgbClr val="3B8D61"/>
                </a:solidFill>
                <a:latin typeface="Roboto Light" panose="02000000000000000000" pitchFamily="2" charset="0"/>
                <a:ea typeface="Roboto Light" panose="02000000000000000000" pitchFamily="2" charset="0"/>
              </a:rPr>
              <a:t>Wide coverage, all Viettel subscribers ~ 55% of Vietnam market share</a:t>
            </a:r>
            <a:endParaRPr lang="en-US" dirty="0">
              <a:solidFill>
                <a:srgbClr val="3B8D61"/>
              </a:solidFill>
              <a:latin typeface="Roboto Light" panose="02000000000000000000" pitchFamily="2" charset="0"/>
              <a:ea typeface="Roboto Light" panose="02000000000000000000" pitchFamily="2" charset="0"/>
            </a:endParaRPr>
          </a:p>
        </p:txBody>
      </p:sp>
      <p:sp>
        <p:nvSpPr>
          <p:cNvPr id="5" name="Rectangle 4"/>
          <p:cNvSpPr/>
          <p:nvPr/>
        </p:nvSpPr>
        <p:spPr>
          <a:xfrm>
            <a:off x="1315387" y="4805532"/>
            <a:ext cx="4574380" cy="646331"/>
          </a:xfrm>
          <a:prstGeom prst="rect">
            <a:avLst/>
          </a:prstGeom>
        </p:spPr>
        <p:txBody>
          <a:bodyPr wrap="square">
            <a:spAutoFit/>
          </a:bodyPr>
          <a:lstStyle/>
          <a:p>
            <a:r>
              <a:rPr lang="en-US" dirty="0">
                <a:solidFill>
                  <a:srgbClr val="3B8D61"/>
                </a:solidFill>
                <a:latin typeface="Roboto Light" panose="02000000000000000000" pitchFamily="2" charset="0"/>
                <a:ea typeface="Roboto Light" panose="02000000000000000000" pitchFamily="2" charset="0"/>
              </a:rPr>
              <a:t>Constantly updated data frequency with low latency</a:t>
            </a:r>
            <a:endParaRPr lang="en-US" b="1" dirty="0">
              <a:solidFill>
                <a:srgbClr val="165751"/>
              </a:solidFill>
              <a:latin typeface="Roboto Light" panose="02000000000000000000" pitchFamily="2" charset="0"/>
              <a:ea typeface="Roboto Light" panose="02000000000000000000" pitchFamily="2" charset="0"/>
            </a:endParaRPr>
          </a:p>
        </p:txBody>
      </p:sp>
      <p:sp>
        <p:nvSpPr>
          <p:cNvPr id="10" name="Rectangle 9"/>
          <p:cNvSpPr/>
          <p:nvPr/>
        </p:nvSpPr>
        <p:spPr>
          <a:xfrm>
            <a:off x="6769127" y="1832254"/>
            <a:ext cx="4906199" cy="646331"/>
          </a:xfrm>
          <a:prstGeom prst="rect">
            <a:avLst/>
          </a:prstGeom>
        </p:spPr>
        <p:txBody>
          <a:bodyPr wrap="square">
            <a:spAutoFit/>
          </a:bodyPr>
          <a:lstStyle/>
          <a:p>
            <a:r>
              <a:rPr lang="en-US" dirty="0">
                <a:solidFill>
                  <a:srgbClr val="3B8D61"/>
                </a:solidFill>
                <a:latin typeface="Roboto Light" panose="02000000000000000000" pitchFamily="2" charset="0"/>
                <a:ea typeface="Roboto Light" panose="02000000000000000000" pitchFamily="2" charset="0"/>
              </a:rPr>
              <a:t>The model-matching data is selected by the algorithm, reducing human subjectivity</a:t>
            </a:r>
          </a:p>
        </p:txBody>
      </p:sp>
      <p:sp>
        <p:nvSpPr>
          <p:cNvPr id="11" name="Rectangle 10"/>
          <p:cNvSpPr/>
          <p:nvPr/>
        </p:nvSpPr>
        <p:spPr>
          <a:xfrm>
            <a:off x="6769128" y="3296863"/>
            <a:ext cx="4684705" cy="923330"/>
          </a:xfrm>
          <a:prstGeom prst="rect">
            <a:avLst/>
          </a:prstGeom>
        </p:spPr>
        <p:txBody>
          <a:bodyPr wrap="square">
            <a:spAutoFit/>
          </a:bodyPr>
          <a:lstStyle/>
          <a:p>
            <a:r>
              <a:rPr lang="en-US" dirty="0">
                <a:solidFill>
                  <a:srgbClr val="3B8D61"/>
                </a:solidFill>
                <a:latin typeface="Roboto Light" panose="02000000000000000000" pitchFamily="2" charset="0"/>
                <a:ea typeface="Roboto Light" panose="02000000000000000000" pitchFamily="2" charset="0"/>
              </a:rPr>
              <a:t>Scoring algorithm is mostly machine learning, few assumptions and human intervention</a:t>
            </a:r>
          </a:p>
        </p:txBody>
      </p:sp>
      <p:grpSp>
        <p:nvGrpSpPr>
          <p:cNvPr id="12" name="Google Shape;558;p40"/>
          <p:cNvGrpSpPr/>
          <p:nvPr/>
        </p:nvGrpSpPr>
        <p:grpSpPr>
          <a:xfrm>
            <a:off x="6321034" y="4915366"/>
            <a:ext cx="406932" cy="426663"/>
            <a:chOff x="5961125" y="1623900"/>
            <a:chExt cx="427450" cy="448175"/>
          </a:xfrm>
          <a:solidFill>
            <a:srgbClr val="18637B"/>
          </a:solidFill>
        </p:grpSpPr>
        <p:sp>
          <p:nvSpPr>
            <p:cNvPr id="13" name="Google Shape;559;p40"/>
            <p:cNvSpPr/>
            <p:nvPr/>
          </p:nvSpPr>
          <p:spPr>
            <a:xfrm>
              <a:off x="5961125" y="1678700"/>
              <a:ext cx="376925" cy="376925"/>
            </a:xfrm>
            <a:custGeom>
              <a:avLst/>
              <a:gdLst/>
              <a:ahLst/>
              <a:cxnLst/>
              <a:rect l="l" t="t" r="r" b="b"/>
              <a:pathLst>
                <a:path w="15077" h="15077" fill="none" extrusionOk="0">
                  <a:moveTo>
                    <a:pt x="11813" y="1340"/>
                  </a:moveTo>
                  <a:lnTo>
                    <a:pt x="11813" y="1340"/>
                  </a:lnTo>
                  <a:lnTo>
                    <a:pt x="11350" y="1024"/>
                  </a:lnTo>
                  <a:lnTo>
                    <a:pt x="10863" y="780"/>
                  </a:lnTo>
                  <a:lnTo>
                    <a:pt x="10351" y="537"/>
                  </a:lnTo>
                  <a:lnTo>
                    <a:pt x="9816" y="342"/>
                  </a:lnTo>
                  <a:lnTo>
                    <a:pt x="9280" y="196"/>
                  </a:lnTo>
                  <a:lnTo>
                    <a:pt x="8720" y="98"/>
                  </a:lnTo>
                  <a:lnTo>
                    <a:pt x="8135" y="25"/>
                  </a:lnTo>
                  <a:lnTo>
                    <a:pt x="7551" y="1"/>
                  </a:lnTo>
                  <a:lnTo>
                    <a:pt x="7551" y="1"/>
                  </a:lnTo>
                  <a:lnTo>
                    <a:pt x="7161" y="1"/>
                  </a:lnTo>
                  <a:lnTo>
                    <a:pt x="6771" y="50"/>
                  </a:lnTo>
                  <a:lnTo>
                    <a:pt x="6406" y="98"/>
                  </a:lnTo>
                  <a:lnTo>
                    <a:pt x="6041" y="147"/>
                  </a:lnTo>
                  <a:lnTo>
                    <a:pt x="5675" y="244"/>
                  </a:lnTo>
                  <a:lnTo>
                    <a:pt x="5310" y="342"/>
                  </a:lnTo>
                  <a:lnTo>
                    <a:pt x="4969" y="464"/>
                  </a:lnTo>
                  <a:lnTo>
                    <a:pt x="4628" y="585"/>
                  </a:lnTo>
                  <a:lnTo>
                    <a:pt x="4287" y="731"/>
                  </a:lnTo>
                  <a:lnTo>
                    <a:pt x="3970" y="902"/>
                  </a:lnTo>
                  <a:lnTo>
                    <a:pt x="3654" y="1097"/>
                  </a:lnTo>
                  <a:lnTo>
                    <a:pt x="3337" y="1292"/>
                  </a:lnTo>
                  <a:lnTo>
                    <a:pt x="3045" y="1486"/>
                  </a:lnTo>
                  <a:lnTo>
                    <a:pt x="2753" y="1730"/>
                  </a:lnTo>
                  <a:lnTo>
                    <a:pt x="2485" y="1949"/>
                  </a:lnTo>
                  <a:lnTo>
                    <a:pt x="2217" y="2217"/>
                  </a:lnTo>
                  <a:lnTo>
                    <a:pt x="1973" y="2461"/>
                  </a:lnTo>
                  <a:lnTo>
                    <a:pt x="1730" y="2753"/>
                  </a:lnTo>
                  <a:lnTo>
                    <a:pt x="1510" y="3021"/>
                  </a:lnTo>
                  <a:lnTo>
                    <a:pt x="1291" y="3313"/>
                  </a:lnTo>
                  <a:lnTo>
                    <a:pt x="1096" y="3630"/>
                  </a:lnTo>
                  <a:lnTo>
                    <a:pt x="926" y="3946"/>
                  </a:lnTo>
                  <a:lnTo>
                    <a:pt x="755" y="4263"/>
                  </a:lnTo>
                  <a:lnTo>
                    <a:pt x="609" y="4604"/>
                  </a:lnTo>
                  <a:lnTo>
                    <a:pt x="463" y="4945"/>
                  </a:lnTo>
                  <a:lnTo>
                    <a:pt x="341" y="5286"/>
                  </a:lnTo>
                  <a:lnTo>
                    <a:pt x="244" y="5651"/>
                  </a:lnTo>
                  <a:lnTo>
                    <a:pt x="171" y="6016"/>
                  </a:lnTo>
                  <a:lnTo>
                    <a:pt x="98" y="6382"/>
                  </a:lnTo>
                  <a:lnTo>
                    <a:pt x="49" y="6771"/>
                  </a:lnTo>
                  <a:lnTo>
                    <a:pt x="25" y="7137"/>
                  </a:lnTo>
                  <a:lnTo>
                    <a:pt x="0" y="7526"/>
                  </a:lnTo>
                  <a:lnTo>
                    <a:pt x="0" y="7526"/>
                  </a:lnTo>
                  <a:lnTo>
                    <a:pt x="25" y="7916"/>
                  </a:lnTo>
                  <a:lnTo>
                    <a:pt x="49" y="8306"/>
                  </a:lnTo>
                  <a:lnTo>
                    <a:pt x="98" y="8671"/>
                  </a:lnTo>
                  <a:lnTo>
                    <a:pt x="171" y="9061"/>
                  </a:lnTo>
                  <a:lnTo>
                    <a:pt x="244" y="9426"/>
                  </a:lnTo>
                  <a:lnTo>
                    <a:pt x="341" y="9767"/>
                  </a:lnTo>
                  <a:lnTo>
                    <a:pt x="463" y="10132"/>
                  </a:lnTo>
                  <a:lnTo>
                    <a:pt x="609" y="10473"/>
                  </a:lnTo>
                  <a:lnTo>
                    <a:pt x="755" y="10790"/>
                  </a:lnTo>
                  <a:lnTo>
                    <a:pt x="926" y="11131"/>
                  </a:lnTo>
                  <a:lnTo>
                    <a:pt x="1096" y="11448"/>
                  </a:lnTo>
                  <a:lnTo>
                    <a:pt x="1291" y="11740"/>
                  </a:lnTo>
                  <a:lnTo>
                    <a:pt x="1510" y="12032"/>
                  </a:lnTo>
                  <a:lnTo>
                    <a:pt x="1730" y="12324"/>
                  </a:lnTo>
                  <a:lnTo>
                    <a:pt x="1973" y="12592"/>
                  </a:lnTo>
                  <a:lnTo>
                    <a:pt x="2217" y="12860"/>
                  </a:lnTo>
                  <a:lnTo>
                    <a:pt x="2485" y="13104"/>
                  </a:lnTo>
                  <a:lnTo>
                    <a:pt x="2753" y="13347"/>
                  </a:lnTo>
                  <a:lnTo>
                    <a:pt x="3045" y="13567"/>
                  </a:lnTo>
                  <a:lnTo>
                    <a:pt x="3337" y="13786"/>
                  </a:lnTo>
                  <a:lnTo>
                    <a:pt x="3654" y="13981"/>
                  </a:lnTo>
                  <a:lnTo>
                    <a:pt x="3970" y="14151"/>
                  </a:lnTo>
                  <a:lnTo>
                    <a:pt x="4287" y="14322"/>
                  </a:lnTo>
                  <a:lnTo>
                    <a:pt x="4628" y="14468"/>
                  </a:lnTo>
                  <a:lnTo>
                    <a:pt x="4969" y="14614"/>
                  </a:lnTo>
                  <a:lnTo>
                    <a:pt x="5310" y="14736"/>
                  </a:lnTo>
                  <a:lnTo>
                    <a:pt x="5675" y="14833"/>
                  </a:lnTo>
                  <a:lnTo>
                    <a:pt x="6041" y="14906"/>
                  </a:lnTo>
                  <a:lnTo>
                    <a:pt x="6406" y="14979"/>
                  </a:lnTo>
                  <a:lnTo>
                    <a:pt x="6771" y="15028"/>
                  </a:lnTo>
                  <a:lnTo>
                    <a:pt x="7161" y="15052"/>
                  </a:lnTo>
                  <a:lnTo>
                    <a:pt x="7551" y="15077"/>
                  </a:lnTo>
                  <a:lnTo>
                    <a:pt x="7551" y="15077"/>
                  </a:lnTo>
                  <a:lnTo>
                    <a:pt x="7940" y="15052"/>
                  </a:lnTo>
                  <a:lnTo>
                    <a:pt x="8306" y="15028"/>
                  </a:lnTo>
                  <a:lnTo>
                    <a:pt x="8695" y="14979"/>
                  </a:lnTo>
                  <a:lnTo>
                    <a:pt x="9061" y="14906"/>
                  </a:lnTo>
                  <a:lnTo>
                    <a:pt x="9426" y="14833"/>
                  </a:lnTo>
                  <a:lnTo>
                    <a:pt x="9791" y="14736"/>
                  </a:lnTo>
                  <a:lnTo>
                    <a:pt x="10132" y="14614"/>
                  </a:lnTo>
                  <a:lnTo>
                    <a:pt x="10473" y="14468"/>
                  </a:lnTo>
                  <a:lnTo>
                    <a:pt x="10814" y="14322"/>
                  </a:lnTo>
                  <a:lnTo>
                    <a:pt x="11131" y="14151"/>
                  </a:lnTo>
                  <a:lnTo>
                    <a:pt x="11447" y="13981"/>
                  </a:lnTo>
                  <a:lnTo>
                    <a:pt x="11764" y="13786"/>
                  </a:lnTo>
                  <a:lnTo>
                    <a:pt x="12056" y="13567"/>
                  </a:lnTo>
                  <a:lnTo>
                    <a:pt x="12348" y="13347"/>
                  </a:lnTo>
                  <a:lnTo>
                    <a:pt x="12616" y="13104"/>
                  </a:lnTo>
                  <a:lnTo>
                    <a:pt x="12884" y="12860"/>
                  </a:lnTo>
                  <a:lnTo>
                    <a:pt x="13128" y="12592"/>
                  </a:lnTo>
                  <a:lnTo>
                    <a:pt x="13371" y="12324"/>
                  </a:lnTo>
                  <a:lnTo>
                    <a:pt x="13591" y="12032"/>
                  </a:lnTo>
                  <a:lnTo>
                    <a:pt x="13785" y="11740"/>
                  </a:lnTo>
                  <a:lnTo>
                    <a:pt x="13980" y="11448"/>
                  </a:lnTo>
                  <a:lnTo>
                    <a:pt x="14175" y="11131"/>
                  </a:lnTo>
                  <a:lnTo>
                    <a:pt x="14346" y="10790"/>
                  </a:lnTo>
                  <a:lnTo>
                    <a:pt x="14492" y="10473"/>
                  </a:lnTo>
                  <a:lnTo>
                    <a:pt x="14613" y="10132"/>
                  </a:lnTo>
                  <a:lnTo>
                    <a:pt x="14735" y="9767"/>
                  </a:lnTo>
                  <a:lnTo>
                    <a:pt x="14857" y="9426"/>
                  </a:lnTo>
                  <a:lnTo>
                    <a:pt x="14930" y="9061"/>
                  </a:lnTo>
                  <a:lnTo>
                    <a:pt x="15003" y="8671"/>
                  </a:lnTo>
                  <a:lnTo>
                    <a:pt x="15052" y="8306"/>
                  </a:lnTo>
                  <a:lnTo>
                    <a:pt x="15076" y="7916"/>
                  </a:lnTo>
                  <a:lnTo>
                    <a:pt x="15076" y="7526"/>
                  </a:lnTo>
                  <a:lnTo>
                    <a:pt x="15076" y="7526"/>
                  </a:lnTo>
                  <a:lnTo>
                    <a:pt x="15052" y="6918"/>
                  </a:lnTo>
                  <a:lnTo>
                    <a:pt x="14979" y="6309"/>
                  </a:lnTo>
                  <a:lnTo>
                    <a:pt x="14857" y="5724"/>
                  </a:lnTo>
                  <a:lnTo>
                    <a:pt x="14687" y="5164"/>
                  </a:lnTo>
                  <a:lnTo>
                    <a:pt x="14492" y="4604"/>
                  </a:lnTo>
                  <a:lnTo>
                    <a:pt x="14248" y="4068"/>
                  </a:lnTo>
                  <a:lnTo>
                    <a:pt x="13956" y="3581"/>
                  </a:lnTo>
                  <a:lnTo>
                    <a:pt x="13615" y="3094"/>
                  </a:lnTo>
                </a:path>
              </a:pathLst>
            </a:custGeom>
            <a:grpFill/>
            <a:ln w="19050" cap="rnd" cmpd="sng">
              <a:solidFill>
                <a:srgbClr val="18637B"/>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Roboto Light" panose="02000000000000000000" pitchFamily="2" charset="0"/>
                <a:ea typeface="Roboto Light" panose="02000000000000000000" pitchFamily="2" charset="0"/>
              </a:endParaRPr>
            </a:p>
          </p:txBody>
        </p:sp>
        <p:sp>
          <p:nvSpPr>
            <p:cNvPr id="14" name="Google Shape;560;p40"/>
            <p:cNvSpPr/>
            <p:nvPr/>
          </p:nvSpPr>
          <p:spPr>
            <a:xfrm>
              <a:off x="6009825" y="1727425"/>
              <a:ext cx="279500" cy="279500"/>
            </a:xfrm>
            <a:custGeom>
              <a:avLst/>
              <a:gdLst/>
              <a:ahLst/>
              <a:cxnLst/>
              <a:rect l="l" t="t" r="r" b="b"/>
              <a:pathLst>
                <a:path w="11180" h="11180" fill="none" extrusionOk="0">
                  <a:moveTo>
                    <a:pt x="10181" y="2387"/>
                  </a:moveTo>
                  <a:lnTo>
                    <a:pt x="10181" y="2387"/>
                  </a:lnTo>
                  <a:lnTo>
                    <a:pt x="10400" y="2728"/>
                  </a:lnTo>
                  <a:lnTo>
                    <a:pt x="10595" y="3093"/>
                  </a:lnTo>
                  <a:lnTo>
                    <a:pt x="10766" y="3483"/>
                  </a:lnTo>
                  <a:lnTo>
                    <a:pt x="10912" y="3873"/>
                  </a:lnTo>
                  <a:lnTo>
                    <a:pt x="11034" y="4287"/>
                  </a:lnTo>
                  <a:lnTo>
                    <a:pt x="11107" y="4701"/>
                  </a:lnTo>
                  <a:lnTo>
                    <a:pt x="11180" y="5139"/>
                  </a:lnTo>
                  <a:lnTo>
                    <a:pt x="11180" y="5577"/>
                  </a:lnTo>
                  <a:lnTo>
                    <a:pt x="11180" y="5577"/>
                  </a:lnTo>
                  <a:lnTo>
                    <a:pt x="11155" y="6162"/>
                  </a:lnTo>
                  <a:lnTo>
                    <a:pt x="11082" y="6722"/>
                  </a:lnTo>
                  <a:lnTo>
                    <a:pt x="10936" y="7234"/>
                  </a:lnTo>
                  <a:lnTo>
                    <a:pt x="10741" y="7769"/>
                  </a:lnTo>
                  <a:lnTo>
                    <a:pt x="10522" y="8257"/>
                  </a:lnTo>
                  <a:lnTo>
                    <a:pt x="10230" y="8695"/>
                  </a:lnTo>
                  <a:lnTo>
                    <a:pt x="9913" y="9133"/>
                  </a:lnTo>
                  <a:lnTo>
                    <a:pt x="9548" y="9523"/>
                  </a:lnTo>
                  <a:lnTo>
                    <a:pt x="9158" y="9888"/>
                  </a:lnTo>
                  <a:lnTo>
                    <a:pt x="8720" y="10205"/>
                  </a:lnTo>
                  <a:lnTo>
                    <a:pt x="8257" y="10497"/>
                  </a:lnTo>
                  <a:lnTo>
                    <a:pt x="7770" y="10741"/>
                  </a:lnTo>
                  <a:lnTo>
                    <a:pt x="7259" y="10911"/>
                  </a:lnTo>
                  <a:lnTo>
                    <a:pt x="6723" y="11057"/>
                  </a:lnTo>
                  <a:lnTo>
                    <a:pt x="6163" y="11155"/>
                  </a:lnTo>
                  <a:lnTo>
                    <a:pt x="5603" y="11179"/>
                  </a:lnTo>
                  <a:lnTo>
                    <a:pt x="5603" y="11179"/>
                  </a:lnTo>
                  <a:lnTo>
                    <a:pt x="5018" y="11155"/>
                  </a:lnTo>
                  <a:lnTo>
                    <a:pt x="4482" y="11057"/>
                  </a:lnTo>
                  <a:lnTo>
                    <a:pt x="3946" y="10911"/>
                  </a:lnTo>
                  <a:lnTo>
                    <a:pt x="3435" y="10741"/>
                  </a:lnTo>
                  <a:lnTo>
                    <a:pt x="2948" y="10497"/>
                  </a:lnTo>
                  <a:lnTo>
                    <a:pt x="2485" y="10205"/>
                  </a:lnTo>
                  <a:lnTo>
                    <a:pt x="2047" y="9888"/>
                  </a:lnTo>
                  <a:lnTo>
                    <a:pt x="1657" y="9523"/>
                  </a:lnTo>
                  <a:lnTo>
                    <a:pt x="1292" y="9133"/>
                  </a:lnTo>
                  <a:lnTo>
                    <a:pt x="975" y="8695"/>
                  </a:lnTo>
                  <a:lnTo>
                    <a:pt x="683" y="8257"/>
                  </a:lnTo>
                  <a:lnTo>
                    <a:pt x="464" y="7769"/>
                  </a:lnTo>
                  <a:lnTo>
                    <a:pt x="269" y="7234"/>
                  </a:lnTo>
                  <a:lnTo>
                    <a:pt x="123" y="6722"/>
                  </a:lnTo>
                  <a:lnTo>
                    <a:pt x="50" y="6162"/>
                  </a:lnTo>
                  <a:lnTo>
                    <a:pt x="1" y="5577"/>
                  </a:lnTo>
                  <a:lnTo>
                    <a:pt x="1" y="5577"/>
                  </a:lnTo>
                  <a:lnTo>
                    <a:pt x="50" y="5017"/>
                  </a:lnTo>
                  <a:lnTo>
                    <a:pt x="123" y="4457"/>
                  </a:lnTo>
                  <a:lnTo>
                    <a:pt x="269" y="3921"/>
                  </a:lnTo>
                  <a:lnTo>
                    <a:pt x="464" y="3410"/>
                  </a:lnTo>
                  <a:lnTo>
                    <a:pt x="683" y="2923"/>
                  </a:lnTo>
                  <a:lnTo>
                    <a:pt x="975" y="2460"/>
                  </a:lnTo>
                  <a:lnTo>
                    <a:pt x="1292" y="2046"/>
                  </a:lnTo>
                  <a:lnTo>
                    <a:pt x="1657" y="1632"/>
                  </a:lnTo>
                  <a:lnTo>
                    <a:pt x="2047" y="1267"/>
                  </a:lnTo>
                  <a:lnTo>
                    <a:pt x="2485" y="950"/>
                  </a:lnTo>
                  <a:lnTo>
                    <a:pt x="2948" y="682"/>
                  </a:lnTo>
                  <a:lnTo>
                    <a:pt x="3435" y="439"/>
                  </a:lnTo>
                  <a:lnTo>
                    <a:pt x="3946" y="244"/>
                  </a:lnTo>
                  <a:lnTo>
                    <a:pt x="4482" y="122"/>
                  </a:lnTo>
                  <a:lnTo>
                    <a:pt x="5018" y="25"/>
                  </a:lnTo>
                  <a:lnTo>
                    <a:pt x="5603" y="0"/>
                  </a:lnTo>
                  <a:lnTo>
                    <a:pt x="5603" y="0"/>
                  </a:lnTo>
                  <a:lnTo>
                    <a:pt x="6041" y="25"/>
                  </a:lnTo>
                  <a:lnTo>
                    <a:pt x="6479" y="73"/>
                  </a:lnTo>
                  <a:lnTo>
                    <a:pt x="6893" y="146"/>
                  </a:lnTo>
                  <a:lnTo>
                    <a:pt x="7307" y="268"/>
                  </a:lnTo>
                  <a:lnTo>
                    <a:pt x="7697" y="414"/>
                  </a:lnTo>
                  <a:lnTo>
                    <a:pt x="8087" y="585"/>
                  </a:lnTo>
                  <a:lnTo>
                    <a:pt x="8452" y="780"/>
                  </a:lnTo>
                  <a:lnTo>
                    <a:pt x="8793" y="999"/>
                  </a:lnTo>
                </a:path>
              </a:pathLst>
            </a:custGeom>
            <a:grpFill/>
            <a:ln w="19050" cap="rnd" cmpd="sng">
              <a:solidFill>
                <a:srgbClr val="18637B"/>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Roboto Light" panose="02000000000000000000" pitchFamily="2" charset="0"/>
                <a:ea typeface="Roboto Light" panose="02000000000000000000" pitchFamily="2" charset="0"/>
              </a:endParaRPr>
            </a:p>
          </p:txBody>
        </p:sp>
        <p:sp>
          <p:nvSpPr>
            <p:cNvPr id="15" name="Google Shape;561;p40"/>
            <p:cNvSpPr/>
            <p:nvPr/>
          </p:nvSpPr>
          <p:spPr>
            <a:xfrm>
              <a:off x="6107250" y="1824850"/>
              <a:ext cx="84650" cy="84650"/>
            </a:xfrm>
            <a:custGeom>
              <a:avLst/>
              <a:gdLst/>
              <a:ahLst/>
              <a:cxnLst/>
              <a:rect l="l" t="t" r="r" b="b"/>
              <a:pathLst>
                <a:path w="3386" h="3386" fill="none" extrusionOk="0">
                  <a:moveTo>
                    <a:pt x="3362" y="1388"/>
                  </a:moveTo>
                  <a:lnTo>
                    <a:pt x="3362" y="1388"/>
                  </a:lnTo>
                  <a:lnTo>
                    <a:pt x="3386" y="1680"/>
                  </a:lnTo>
                  <a:lnTo>
                    <a:pt x="3386" y="1680"/>
                  </a:lnTo>
                  <a:lnTo>
                    <a:pt x="3386" y="1851"/>
                  </a:lnTo>
                  <a:lnTo>
                    <a:pt x="3362" y="2021"/>
                  </a:lnTo>
                  <a:lnTo>
                    <a:pt x="3313" y="2192"/>
                  </a:lnTo>
                  <a:lnTo>
                    <a:pt x="3264" y="2338"/>
                  </a:lnTo>
                  <a:lnTo>
                    <a:pt x="3191" y="2484"/>
                  </a:lnTo>
                  <a:lnTo>
                    <a:pt x="3118" y="2630"/>
                  </a:lnTo>
                  <a:lnTo>
                    <a:pt x="3021" y="2776"/>
                  </a:lnTo>
                  <a:lnTo>
                    <a:pt x="2899" y="2898"/>
                  </a:lnTo>
                  <a:lnTo>
                    <a:pt x="2777" y="2996"/>
                  </a:lnTo>
                  <a:lnTo>
                    <a:pt x="2655" y="3093"/>
                  </a:lnTo>
                  <a:lnTo>
                    <a:pt x="2509" y="3191"/>
                  </a:lnTo>
                  <a:lnTo>
                    <a:pt x="2363" y="3239"/>
                  </a:lnTo>
                  <a:lnTo>
                    <a:pt x="2217" y="3312"/>
                  </a:lnTo>
                  <a:lnTo>
                    <a:pt x="2046" y="3337"/>
                  </a:lnTo>
                  <a:lnTo>
                    <a:pt x="1876" y="3385"/>
                  </a:lnTo>
                  <a:lnTo>
                    <a:pt x="1706" y="3385"/>
                  </a:lnTo>
                  <a:lnTo>
                    <a:pt x="1706" y="3385"/>
                  </a:lnTo>
                  <a:lnTo>
                    <a:pt x="1535" y="3385"/>
                  </a:lnTo>
                  <a:lnTo>
                    <a:pt x="1365" y="3337"/>
                  </a:lnTo>
                  <a:lnTo>
                    <a:pt x="1194" y="3312"/>
                  </a:lnTo>
                  <a:lnTo>
                    <a:pt x="1048" y="3239"/>
                  </a:lnTo>
                  <a:lnTo>
                    <a:pt x="902" y="3191"/>
                  </a:lnTo>
                  <a:lnTo>
                    <a:pt x="756" y="3093"/>
                  </a:lnTo>
                  <a:lnTo>
                    <a:pt x="634" y="2996"/>
                  </a:lnTo>
                  <a:lnTo>
                    <a:pt x="512" y="2898"/>
                  </a:lnTo>
                  <a:lnTo>
                    <a:pt x="390" y="2776"/>
                  </a:lnTo>
                  <a:lnTo>
                    <a:pt x="293" y="2630"/>
                  </a:lnTo>
                  <a:lnTo>
                    <a:pt x="220" y="2484"/>
                  </a:lnTo>
                  <a:lnTo>
                    <a:pt x="147" y="2338"/>
                  </a:lnTo>
                  <a:lnTo>
                    <a:pt x="74" y="2192"/>
                  </a:lnTo>
                  <a:lnTo>
                    <a:pt x="49" y="2021"/>
                  </a:lnTo>
                  <a:lnTo>
                    <a:pt x="25" y="1851"/>
                  </a:lnTo>
                  <a:lnTo>
                    <a:pt x="1" y="1680"/>
                  </a:lnTo>
                  <a:lnTo>
                    <a:pt x="1" y="1680"/>
                  </a:lnTo>
                  <a:lnTo>
                    <a:pt x="25" y="1510"/>
                  </a:lnTo>
                  <a:lnTo>
                    <a:pt x="49" y="1340"/>
                  </a:lnTo>
                  <a:lnTo>
                    <a:pt x="74" y="1193"/>
                  </a:lnTo>
                  <a:lnTo>
                    <a:pt x="147" y="1023"/>
                  </a:lnTo>
                  <a:lnTo>
                    <a:pt x="220" y="877"/>
                  </a:lnTo>
                  <a:lnTo>
                    <a:pt x="293" y="731"/>
                  </a:lnTo>
                  <a:lnTo>
                    <a:pt x="390" y="609"/>
                  </a:lnTo>
                  <a:lnTo>
                    <a:pt x="512" y="487"/>
                  </a:lnTo>
                  <a:lnTo>
                    <a:pt x="634" y="390"/>
                  </a:lnTo>
                  <a:lnTo>
                    <a:pt x="756" y="292"/>
                  </a:lnTo>
                  <a:lnTo>
                    <a:pt x="902" y="195"/>
                  </a:lnTo>
                  <a:lnTo>
                    <a:pt x="1048" y="122"/>
                  </a:lnTo>
                  <a:lnTo>
                    <a:pt x="1194" y="73"/>
                  </a:lnTo>
                  <a:lnTo>
                    <a:pt x="1365" y="24"/>
                  </a:lnTo>
                  <a:lnTo>
                    <a:pt x="1535" y="0"/>
                  </a:lnTo>
                  <a:lnTo>
                    <a:pt x="1706" y="0"/>
                  </a:lnTo>
                  <a:lnTo>
                    <a:pt x="1706" y="0"/>
                  </a:lnTo>
                  <a:lnTo>
                    <a:pt x="1998" y="24"/>
                  </a:lnTo>
                </a:path>
              </a:pathLst>
            </a:custGeom>
            <a:grpFill/>
            <a:ln w="19050" cap="rnd" cmpd="sng">
              <a:solidFill>
                <a:srgbClr val="18637B"/>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Roboto Light" panose="02000000000000000000" pitchFamily="2" charset="0"/>
                <a:ea typeface="Roboto Light" panose="02000000000000000000" pitchFamily="2" charset="0"/>
              </a:endParaRPr>
            </a:p>
          </p:txBody>
        </p:sp>
        <p:sp>
          <p:nvSpPr>
            <p:cNvPr id="16" name="Google Shape;562;p40"/>
            <p:cNvSpPr/>
            <p:nvPr/>
          </p:nvSpPr>
          <p:spPr>
            <a:xfrm>
              <a:off x="6058550" y="1776125"/>
              <a:ext cx="182075" cy="182075"/>
            </a:xfrm>
            <a:custGeom>
              <a:avLst/>
              <a:gdLst/>
              <a:ahLst/>
              <a:cxnLst/>
              <a:rect l="l" t="t" r="r" b="b"/>
              <a:pathLst>
                <a:path w="7283" h="7283" fill="none" extrusionOk="0">
                  <a:moveTo>
                    <a:pt x="5431" y="463"/>
                  </a:moveTo>
                  <a:lnTo>
                    <a:pt x="5431" y="463"/>
                  </a:lnTo>
                  <a:lnTo>
                    <a:pt x="5042" y="269"/>
                  </a:lnTo>
                  <a:lnTo>
                    <a:pt x="4823" y="195"/>
                  </a:lnTo>
                  <a:lnTo>
                    <a:pt x="4603" y="122"/>
                  </a:lnTo>
                  <a:lnTo>
                    <a:pt x="4360" y="74"/>
                  </a:lnTo>
                  <a:lnTo>
                    <a:pt x="4141" y="25"/>
                  </a:lnTo>
                  <a:lnTo>
                    <a:pt x="3897" y="1"/>
                  </a:lnTo>
                  <a:lnTo>
                    <a:pt x="3654" y="1"/>
                  </a:lnTo>
                  <a:lnTo>
                    <a:pt x="3654" y="1"/>
                  </a:lnTo>
                  <a:lnTo>
                    <a:pt x="3288" y="25"/>
                  </a:lnTo>
                  <a:lnTo>
                    <a:pt x="2923" y="74"/>
                  </a:lnTo>
                  <a:lnTo>
                    <a:pt x="2558" y="147"/>
                  </a:lnTo>
                  <a:lnTo>
                    <a:pt x="2241" y="293"/>
                  </a:lnTo>
                  <a:lnTo>
                    <a:pt x="1924" y="439"/>
                  </a:lnTo>
                  <a:lnTo>
                    <a:pt x="1608" y="609"/>
                  </a:lnTo>
                  <a:lnTo>
                    <a:pt x="1340" y="829"/>
                  </a:lnTo>
                  <a:lnTo>
                    <a:pt x="1072" y="1072"/>
                  </a:lnTo>
                  <a:lnTo>
                    <a:pt x="828" y="1316"/>
                  </a:lnTo>
                  <a:lnTo>
                    <a:pt x="633" y="1608"/>
                  </a:lnTo>
                  <a:lnTo>
                    <a:pt x="439" y="1900"/>
                  </a:lnTo>
                  <a:lnTo>
                    <a:pt x="293" y="2217"/>
                  </a:lnTo>
                  <a:lnTo>
                    <a:pt x="171" y="2558"/>
                  </a:lnTo>
                  <a:lnTo>
                    <a:pt x="73" y="2899"/>
                  </a:lnTo>
                  <a:lnTo>
                    <a:pt x="25" y="3264"/>
                  </a:lnTo>
                  <a:lnTo>
                    <a:pt x="0" y="3629"/>
                  </a:lnTo>
                  <a:lnTo>
                    <a:pt x="0" y="3629"/>
                  </a:lnTo>
                  <a:lnTo>
                    <a:pt x="25" y="4019"/>
                  </a:lnTo>
                  <a:lnTo>
                    <a:pt x="73" y="4360"/>
                  </a:lnTo>
                  <a:lnTo>
                    <a:pt x="171" y="4725"/>
                  </a:lnTo>
                  <a:lnTo>
                    <a:pt x="293" y="5066"/>
                  </a:lnTo>
                  <a:lnTo>
                    <a:pt x="439" y="5383"/>
                  </a:lnTo>
                  <a:lnTo>
                    <a:pt x="633" y="5675"/>
                  </a:lnTo>
                  <a:lnTo>
                    <a:pt x="828" y="5943"/>
                  </a:lnTo>
                  <a:lnTo>
                    <a:pt x="1072" y="6211"/>
                  </a:lnTo>
                  <a:lnTo>
                    <a:pt x="1340" y="6455"/>
                  </a:lnTo>
                  <a:lnTo>
                    <a:pt x="1608" y="6650"/>
                  </a:lnTo>
                  <a:lnTo>
                    <a:pt x="1924" y="6844"/>
                  </a:lnTo>
                  <a:lnTo>
                    <a:pt x="2241" y="6990"/>
                  </a:lnTo>
                  <a:lnTo>
                    <a:pt x="2558" y="7112"/>
                  </a:lnTo>
                  <a:lnTo>
                    <a:pt x="2923" y="7210"/>
                  </a:lnTo>
                  <a:lnTo>
                    <a:pt x="3288" y="7258"/>
                  </a:lnTo>
                  <a:lnTo>
                    <a:pt x="3654" y="7283"/>
                  </a:lnTo>
                  <a:lnTo>
                    <a:pt x="3654" y="7283"/>
                  </a:lnTo>
                  <a:lnTo>
                    <a:pt x="4019" y="7258"/>
                  </a:lnTo>
                  <a:lnTo>
                    <a:pt x="4384" y="7210"/>
                  </a:lnTo>
                  <a:lnTo>
                    <a:pt x="4725" y="7112"/>
                  </a:lnTo>
                  <a:lnTo>
                    <a:pt x="5066" y="6990"/>
                  </a:lnTo>
                  <a:lnTo>
                    <a:pt x="5383" y="6844"/>
                  </a:lnTo>
                  <a:lnTo>
                    <a:pt x="5675" y="6650"/>
                  </a:lnTo>
                  <a:lnTo>
                    <a:pt x="5967" y="6455"/>
                  </a:lnTo>
                  <a:lnTo>
                    <a:pt x="6235" y="6211"/>
                  </a:lnTo>
                  <a:lnTo>
                    <a:pt x="6454" y="5943"/>
                  </a:lnTo>
                  <a:lnTo>
                    <a:pt x="6674" y="5675"/>
                  </a:lnTo>
                  <a:lnTo>
                    <a:pt x="6844" y="5383"/>
                  </a:lnTo>
                  <a:lnTo>
                    <a:pt x="7014" y="5066"/>
                  </a:lnTo>
                  <a:lnTo>
                    <a:pt x="7136" y="4725"/>
                  </a:lnTo>
                  <a:lnTo>
                    <a:pt x="7209" y="4360"/>
                  </a:lnTo>
                  <a:lnTo>
                    <a:pt x="7282" y="4019"/>
                  </a:lnTo>
                  <a:lnTo>
                    <a:pt x="7282" y="3629"/>
                  </a:lnTo>
                  <a:lnTo>
                    <a:pt x="7282" y="3629"/>
                  </a:lnTo>
                  <a:lnTo>
                    <a:pt x="7282" y="3386"/>
                  </a:lnTo>
                  <a:lnTo>
                    <a:pt x="7258" y="3167"/>
                  </a:lnTo>
                  <a:lnTo>
                    <a:pt x="7234" y="2923"/>
                  </a:lnTo>
                  <a:lnTo>
                    <a:pt x="7161" y="2704"/>
                  </a:lnTo>
                  <a:lnTo>
                    <a:pt x="7112" y="2485"/>
                  </a:lnTo>
                  <a:lnTo>
                    <a:pt x="7014" y="2266"/>
                  </a:lnTo>
                  <a:lnTo>
                    <a:pt x="6820" y="1852"/>
                  </a:lnTo>
                </a:path>
              </a:pathLst>
            </a:custGeom>
            <a:grpFill/>
            <a:ln w="19050" cap="rnd" cmpd="sng">
              <a:solidFill>
                <a:srgbClr val="18637B"/>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Roboto Light" panose="02000000000000000000" pitchFamily="2" charset="0"/>
                <a:ea typeface="Roboto Light" panose="02000000000000000000" pitchFamily="2" charset="0"/>
              </a:endParaRPr>
            </a:p>
          </p:txBody>
        </p:sp>
        <p:sp>
          <p:nvSpPr>
            <p:cNvPr id="17" name="Google Shape;563;p40"/>
            <p:cNvSpPr/>
            <p:nvPr/>
          </p:nvSpPr>
          <p:spPr>
            <a:xfrm>
              <a:off x="5971475" y="2001400"/>
              <a:ext cx="74925" cy="70675"/>
            </a:xfrm>
            <a:custGeom>
              <a:avLst/>
              <a:gdLst/>
              <a:ahLst/>
              <a:cxnLst/>
              <a:rect l="l" t="t" r="r" b="b"/>
              <a:pathLst>
                <a:path w="2997" h="2827" fill="none" extrusionOk="0">
                  <a:moveTo>
                    <a:pt x="1462" y="1"/>
                  </a:moveTo>
                  <a:lnTo>
                    <a:pt x="293" y="1170"/>
                  </a:lnTo>
                  <a:lnTo>
                    <a:pt x="293" y="1170"/>
                  </a:lnTo>
                  <a:lnTo>
                    <a:pt x="171" y="1316"/>
                  </a:lnTo>
                  <a:lnTo>
                    <a:pt x="74" y="1487"/>
                  </a:lnTo>
                  <a:lnTo>
                    <a:pt x="25" y="1657"/>
                  </a:lnTo>
                  <a:lnTo>
                    <a:pt x="1" y="1852"/>
                  </a:lnTo>
                  <a:lnTo>
                    <a:pt x="25" y="2047"/>
                  </a:lnTo>
                  <a:lnTo>
                    <a:pt x="74" y="2217"/>
                  </a:lnTo>
                  <a:lnTo>
                    <a:pt x="171" y="2388"/>
                  </a:lnTo>
                  <a:lnTo>
                    <a:pt x="293" y="2534"/>
                  </a:lnTo>
                  <a:lnTo>
                    <a:pt x="293" y="2534"/>
                  </a:lnTo>
                  <a:lnTo>
                    <a:pt x="439" y="2656"/>
                  </a:lnTo>
                  <a:lnTo>
                    <a:pt x="609" y="2753"/>
                  </a:lnTo>
                  <a:lnTo>
                    <a:pt x="804" y="2802"/>
                  </a:lnTo>
                  <a:lnTo>
                    <a:pt x="975" y="2826"/>
                  </a:lnTo>
                  <a:lnTo>
                    <a:pt x="975" y="2826"/>
                  </a:lnTo>
                  <a:lnTo>
                    <a:pt x="1170" y="2802"/>
                  </a:lnTo>
                  <a:lnTo>
                    <a:pt x="1340" y="2753"/>
                  </a:lnTo>
                  <a:lnTo>
                    <a:pt x="1511" y="2656"/>
                  </a:lnTo>
                  <a:lnTo>
                    <a:pt x="1681" y="2534"/>
                  </a:lnTo>
                  <a:lnTo>
                    <a:pt x="2850" y="1365"/>
                  </a:lnTo>
                  <a:lnTo>
                    <a:pt x="2850" y="1365"/>
                  </a:lnTo>
                  <a:lnTo>
                    <a:pt x="2996" y="1194"/>
                  </a:lnTo>
                </a:path>
              </a:pathLst>
            </a:custGeom>
            <a:grpFill/>
            <a:ln w="19050" cap="rnd" cmpd="sng">
              <a:solidFill>
                <a:srgbClr val="18637B"/>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Roboto Light" panose="02000000000000000000" pitchFamily="2" charset="0"/>
                <a:ea typeface="Roboto Light" panose="02000000000000000000" pitchFamily="2" charset="0"/>
              </a:endParaRPr>
            </a:p>
          </p:txBody>
        </p:sp>
        <p:sp>
          <p:nvSpPr>
            <p:cNvPr id="18" name="Google Shape;564;p40"/>
            <p:cNvSpPr/>
            <p:nvPr/>
          </p:nvSpPr>
          <p:spPr>
            <a:xfrm>
              <a:off x="6253375" y="2001400"/>
              <a:ext cx="74325" cy="70675"/>
            </a:xfrm>
            <a:custGeom>
              <a:avLst/>
              <a:gdLst/>
              <a:ahLst/>
              <a:cxnLst/>
              <a:rect l="l" t="t" r="r" b="b"/>
              <a:pathLst>
                <a:path w="2973" h="2827" fill="none" extrusionOk="0">
                  <a:moveTo>
                    <a:pt x="1" y="1194"/>
                  </a:moveTo>
                  <a:lnTo>
                    <a:pt x="1" y="1194"/>
                  </a:lnTo>
                  <a:lnTo>
                    <a:pt x="123" y="1365"/>
                  </a:lnTo>
                  <a:lnTo>
                    <a:pt x="1316" y="2534"/>
                  </a:lnTo>
                  <a:lnTo>
                    <a:pt x="1316" y="2534"/>
                  </a:lnTo>
                  <a:lnTo>
                    <a:pt x="1462" y="2656"/>
                  </a:lnTo>
                  <a:lnTo>
                    <a:pt x="1633" y="2753"/>
                  </a:lnTo>
                  <a:lnTo>
                    <a:pt x="1827" y="2802"/>
                  </a:lnTo>
                  <a:lnTo>
                    <a:pt x="1998" y="2826"/>
                  </a:lnTo>
                  <a:lnTo>
                    <a:pt x="1998" y="2826"/>
                  </a:lnTo>
                  <a:lnTo>
                    <a:pt x="2193" y="2802"/>
                  </a:lnTo>
                  <a:lnTo>
                    <a:pt x="2363" y="2753"/>
                  </a:lnTo>
                  <a:lnTo>
                    <a:pt x="2534" y="2656"/>
                  </a:lnTo>
                  <a:lnTo>
                    <a:pt x="2704" y="2534"/>
                  </a:lnTo>
                  <a:lnTo>
                    <a:pt x="2704" y="2534"/>
                  </a:lnTo>
                  <a:lnTo>
                    <a:pt x="2826" y="2388"/>
                  </a:lnTo>
                  <a:lnTo>
                    <a:pt x="2923" y="2217"/>
                  </a:lnTo>
                  <a:lnTo>
                    <a:pt x="2972" y="2047"/>
                  </a:lnTo>
                  <a:lnTo>
                    <a:pt x="2972" y="1852"/>
                  </a:lnTo>
                  <a:lnTo>
                    <a:pt x="2972" y="1657"/>
                  </a:lnTo>
                  <a:lnTo>
                    <a:pt x="2923" y="1487"/>
                  </a:lnTo>
                  <a:lnTo>
                    <a:pt x="2826" y="1316"/>
                  </a:lnTo>
                  <a:lnTo>
                    <a:pt x="2704" y="1170"/>
                  </a:lnTo>
                  <a:lnTo>
                    <a:pt x="1535" y="1"/>
                  </a:lnTo>
                </a:path>
              </a:pathLst>
            </a:custGeom>
            <a:grpFill/>
            <a:ln w="19050" cap="rnd" cmpd="sng">
              <a:solidFill>
                <a:srgbClr val="18637B"/>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Roboto Light" panose="02000000000000000000" pitchFamily="2" charset="0"/>
                <a:ea typeface="Roboto Light" panose="02000000000000000000" pitchFamily="2" charset="0"/>
              </a:endParaRPr>
            </a:p>
          </p:txBody>
        </p:sp>
        <p:sp>
          <p:nvSpPr>
            <p:cNvPr id="19" name="Google Shape;565;p40"/>
            <p:cNvSpPr/>
            <p:nvPr/>
          </p:nvSpPr>
          <p:spPr>
            <a:xfrm>
              <a:off x="6137700" y="1623900"/>
              <a:ext cx="250875" cy="255150"/>
            </a:xfrm>
            <a:custGeom>
              <a:avLst/>
              <a:gdLst/>
              <a:ahLst/>
              <a:cxnLst/>
              <a:rect l="l" t="t" r="r" b="b"/>
              <a:pathLst>
                <a:path w="10035" h="10206" fill="none" extrusionOk="0">
                  <a:moveTo>
                    <a:pt x="9718" y="2412"/>
                  </a:moveTo>
                  <a:lnTo>
                    <a:pt x="8671" y="2217"/>
                  </a:lnTo>
                  <a:lnTo>
                    <a:pt x="9694" y="1194"/>
                  </a:lnTo>
                  <a:lnTo>
                    <a:pt x="9694" y="1194"/>
                  </a:lnTo>
                  <a:lnTo>
                    <a:pt x="9767" y="1121"/>
                  </a:lnTo>
                  <a:lnTo>
                    <a:pt x="9815" y="1024"/>
                  </a:lnTo>
                  <a:lnTo>
                    <a:pt x="9840" y="951"/>
                  </a:lnTo>
                  <a:lnTo>
                    <a:pt x="9840" y="853"/>
                  </a:lnTo>
                  <a:lnTo>
                    <a:pt x="9840" y="756"/>
                  </a:lnTo>
                  <a:lnTo>
                    <a:pt x="9815" y="658"/>
                  </a:lnTo>
                  <a:lnTo>
                    <a:pt x="9767" y="585"/>
                  </a:lnTo>
                  <a:lnTo>
                    <a:pt x="9694" y="512"/>
                  </a:lnTo>
                  <a:lnTo>
                    <a:pt x="9694" y="512"/>
                  </a:lnTo>
                  <a:lnTo>
                    <a:pt x="9621" y="439"/>
                  </a:lnTo>
                  <a:lnTo>
                    <a:pt x="9548" y="391"/>
                  </a:lnTo>
                  <a:lnTo>
                    <a:pt x="9450" y="366"/>
                  </a:lnTo>
                  <a:lnTo>
                    <a:pt x="9353" y="366"/>
                  </a:lnTo>
                  <a:lnTo>
                    <a:pt x="9255" y="366"/>
                  </a:lnTo>
                  <a:lnTo>
                    <a:pt x="9182" y="391"/>
                  </a:lnTo>
                  <a:lnTo>
                    <a:pt x="9085" y="439"/>
                  </a:lnTo>
                  <a:lnTo>
                    <a:pt x="9012" y="512"/>
                  </a:lnTo>
                  <a:lnTo>
                    <a:pt x="7867" y="1657"/>
                  </a:lnTo>
                  <a:lnTo>
                    <a:pt x="7867" y="1657"/>
                  </a:lnTo>
                  <a:lnTo>
                    <a:pt x="7818" y="1487"/>
                  </a:lnTo>
                  <a:lnTo>
                    <a:pt x="7599" y="317"/>
                  </a:lnTo>
                  <a:lnTo>
                    <a:pt x="7599" y="317"/>
                  </a:lnTo>
                  <a:lnTo>
                    <a:pt x="7575" y="196"/>
                  </a:lnTo>
                  <a:lnTo>
                    <a:pt x="7526" y="98"/>
                  </a:lnTo>
                  <a:lnTo>
                    <a:pt x="7477" y="50"/>
                  </a:lnTo>
                  <a:lnTo>
                    <a:pt x="7404" y="1"/>
                  </a:lnTo>
                  <a:lnTo>
                    <a:pt x="7331" y="1"/>
                  </a:lnTo>
                  <a:lnTo>
                    <a:pt x="7234" y="25"/>
                  </a:lnTo>
                  <a:lnTo>
                    <a:pt x="7161" y="74"/>
                  </a:lnTo>
                  <a:lnTo>
                    <a:pt x="7063" y="147"/>
                  </a:lnTo>
                  <a:lnTo>
                    <a:pt x="5432" y="1754"/>
                  </a:lnTo>
                  <a:lnTo>
                    <a:pt x="5432" y="1754"/>
                  </a:lnTo>
                  <a:lnTo>
                    <a:pt x="5358" y="1852"/>
                  </a:lnTo>
                  <a:lnTo>
                    <a:pt x="5285" y="1974"/>
                  </a:lnTo>
                  <a:lnTo>
                    <a:pt x="5212" y="2120"/>
                  </a:lnTo>
                  <a:lnTo>
                    <a:pt x="5164" y="2242"/>
                  </a:lnTo>
                  <a:lnTo>
                    <a:pt x="5139" y="2388"/>
                  </a:lnTo>
                  <a:lnTo>
                    <a:pt x="5115" y="2534"/>
                  </a:lnTo>
                  <a:lnTo>
                    <a:pt x="5115" y="2680"/>
                  </a:lnTo>
                  <a:lnTo>
                    <a:pt x="5115" y="2802"/>
                  </a:lnTo>
                  <a:lnTo>
                    <a:pt x="5334" y="3971"/>
                  </a:lnTo>
                  <a:lnTo>
                    <a:pt x="5334" y="3971"/>
                  </a:lnTo>
                  <a:lnTo>
                    <a:pt x="5383" y="4141"/>
                  </a:lnTo>
                  <a:lnTo>
                    <a:pt x="147" y="9378"/>
                  </a:lnTo>
                  <a:lnTo>
                    <a:pt x="147" y="9378"/>
                  </a:lnTo>
                  <a:lnTo>
                    <a:pt x="73" y="9451"/>
                  </a:lnTo>
                  <a:lnTo>
                    <a:pt x="25" y="9548"/>
                  </a:lnTo>
                  <a:lnTo>
                    <a:pt x="0" y="9645"/>
                  </a:lnTo>
                  <a:lnTo>
                    <a:pt x="0" y="9718"/>
                  </a:lnTo>
                  <a:lnTo>
                    <a:pt x="0" y="9816"/>
                  </a:lnTo>
                  <a:lnTo>
                    <a:pt x="25" y="9913"/>
                  </a:lnTo>
                  <a:lnTo>
                    <a:pt x="73" y="9986"/>
                  </a:lnTo>
                  <a:lnTo>
                    <a:pt x="147" y="10059"/>
                  </a:lnTo>
                  <a:lnTo>
                    <a:pt x="147" y="10059"/>
                  </a:lnTo>
                  <a:lnTo>
                    <a:pt x="220" y="10133"/>
                  </a:lnTo>
                  <a:lnTo>
                    <a:pt x="293" y="10181"/>
                  </a:lnTo>
                  <a:lnTo>
                    <a:pt x="390" y="10206"/>
                  </a:lnTo>
                  <a:lnTo>
                    <a:pt x="488" y="10206"/>
                  </a:lnTo>
                  <a:lnTo>
                    <a:pt x="488" y="10206"/>
                  </a:lnTo>
                  <a:lnTo>
                    <a:pt x="585" y="10206"/>
                  </a:lnTo>
                  <a:lnTo>
                    <a:pt x="658" y="10181"/>
                  </a:lnTo>
                  <a:lnTo>
                    <a:pt x="755" y="10133"/>
                  </a:lnTo>
                  <a:lnTo>
                    <a:pt x="828" y="10059"/>
                  </a:lnTo>
                  <a:lnTo>
                    <a:pt x="6187" y="4726"/>
                  </a:lnTo>
                  <a:lnTo>
                    <a:pt x="7234" y="4896"/>
                  </a:lnTo>
                  <a:lnTo>
                    <a:pt x="7234" y="4896"/>
                  </a:lnTo>
                  <a:lnTo>
                    <a:pt x="7356" y="4921"/>
                  </a:lnTo>
                  <a:lnTo>
                    <a:pt x="7502" y="4921"/>
                  </a:lnTo>
                  <a:lnTo>
                    <a:pt x="7624" y="4896"/>
                  </a:lnTo>
                  <a:lnTo>
                    <a:pt x="7770" y="4848"/>
                  </a:lnTo>
                  <a:lnTo>
                    <a:pt x="7916" y="4799"/>
                  </a:lnTo>
                  <a:lnTo>
                    <a:pt x="8038" y="4750"/>
                  </a:lnTo>
                  <a:lnTo>
                    <a:pt x="8159" y="4677"/>
                  </a:lnTo>
                  <a:lnTo>
                    <a:pt x="8257" y="4580"/>
                  </a:lnTo>
                  <a:lnTo>
                    <a:pt x="9889" y="2948"/>
                  </a:lnTo>
                  <a:lnTo>
                    <a:pt x="9889" y="2948"/>
                  </a:lnTo>
                  <a:lnTo>
                    <a:pt x="9962" y="2875"/>
                  </a:lnTo>
                  <a:lnTo>
                    <a:pt x="10010" y="2777"/>
                  </a:lnTo>
                  <a:lnTo>
                    <a:pt x="10035" y="2704"/>
                  </a:lnTo>
                  <a:lnTo>
                    <a:pt x="10010" y="2607"/>
                  </a:lnTo>
                  <a:lnTo>
                    <a:pt x="9986" y="2558"/>
                  </a:lnTo>
                  <a:lnTo>
                    <a:pt x="9913" y="2485"/>
                  </a:lnTo>
                  <a:lnTo>
                    <a:pt x="9815" y="2436"/>
                  </a:lnTo>
                  <a:lnTo>
                    <a:pt x="9718" y="2412"/>
                  </a:lnTo>
                  <a:lnTo>
                    <a:pt x="9718" y="2412"/>
                  </a:lnTo>
                  <a:close/>
                </a:path>
              </a:pathLst>
            </a:custGeom>
            <a:grpFill/>
            <a:ln w="19050" cap="rnd" cmpd="sng">
              <a:solidFill>
                <a:srgbClr val="18637B"/>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Roboto Light" panose="02000000000000000000" pitchFamily="2" charset="0"/>
                <a:ea typeface="Roboto Light" panose="02000000000000000000" pitchFamily="2" charset="0"/>
              </a:endParaRPr>
            </a:p>
          </p:txBody>
        </p:sp>
      </p:grpSp>
      <p:grpSp>
        <p:nvGrpSpPr>
          <p:cNvPr id="20" name="Google Shape;620;p40"/>
          <p:cNvGrpSpPr/>
          <p:nvPr/>
        </p:nvGrpSpPr>
        <p:grpSpPr>
          <a:xfrm>
            <a:off x="6321034" y="1947312"/>
            <a:ext cx="439396" cy="416215"/>
            <a:chOff x="2583100" y="2973775"/>
            <a:chExt cx="461550" cy="437200"/>
          </a:xfrm>
          <a:solidFill>
            <a:srgbClr val="18637B"/>
          </a:solidFill>
        </p:grpSpPr>
        <p:sp>
          <p:nvSpPr>
            <p:cNvPr id="21" name="Google Shape;621;p40"/>
            <p:cNvSpPr/>
            <p:nvPr/>
          </p:nvSpPr>
          <p:spPr>
            <a:xfrm>
              <a:off x="2701225" y="3315975"/>
              <a:ext cx="225300" cy="95000"/>
            </a:xfrm>
            <a:custGeom>
              <a:avLst/>
              <a:gdLst/>
              <a:ahLst/>
              <a:cxnLst/>
              <a:rect l="l" t="t" r="r" b="b"/>
              <a:pathLst>
                <a:path w="9012" h="3800" fill="none" extrusionOk="0">
                  <a:moveTo>
                    <a:pt x="2947" y="0"/>
                  </a:moveTo>
                  <a:lnTo>
                    <a:pt x="2947" y="2947"/>
                  </a:lnTo>
                  <a:lnTo>
                    <a:pt x="853" y="2947"/>
                  </a:lnTo>
                  <a:lnTo>
                    <a:pt x="853" y="2947"/>
                  </a:lnTo>
                  <a:lnTo>
                    <a:pt x="682" y="2947"/>
                  </a:lnTo>
                  <a:lnTo>
                    <a:pt x="512" y="2996"/>
                  </a:lnTo>
                  <a:lnTo>
                    <a:pt x="365" y="3093"/>
                  </a:lnTo>
                  <a:lnTo>
                    <a:pt x="244" y="3191"/>
                  </a:lnTo>
                  <a:lnTo>
                    <a:pt x="146" y="3313"/>
                  </a:lnTo>
                  <a:lnTo>
                    <a:pt x="49" y="3459"/>
                  </a:lnTo>
                  <a:lnTo>
                    <a:pt x="0" y="3629"/>
                  </a:lnTo>
                  <a:lnTo>
                    <a:pt x="0" y="3800"/>
                  </a:lnTo>
                  <a:lnTo>
                    <a:pt x="9011" y="3800"/>
                  </a:lnTo>
                  <a:lnTo>
                    <a:pt x="9011" y="3800"/>
                  </a:lnTo>
                  <a:lnTo>
                    <a:pt x="9011" y="3629"/>
                  </a:lnTo>
                  <a:lnTo>
                    <a:pt x="8963" y="3459"/>
                  </a:lnTo>
                  <a:lnTo>
                    <a:pt x="8865" y="3313"/>
                  </a:lnTo>
                  <a:lnTo>
                    <a:pt x="8768" y="3191"/>
                  </a:lnTo>
                  <a:lnTo>
                    <a:pt x="8646" y="3093"/>
                  </a:lnTo>
                  <a:lnTo>
                    <a:pt x="8500" y="2996"/>
                  </a:lnTo>
                  <a:lnTo>
                    <a:pt x="8330" y="2947"/>
                  </a:lnTo>
                  <a:lnTo>
                    <a:pt x="8159" y="2947"/>
                  </a:lnTo>
                  <a:lnTo>
                    <a:pt x="6065" y="2947"/>
                  </a:lnTo>
                  <a:lnTo>
                    <a:pt x="6065" y="0"/>
                  </a:lnTo>
                </a:path>
              </a:pathLst>
            </a:custGeom>
            <a:grpFill/>
            <a:ln w="19050" cap="rnd" cmpd="sng">
              <a:solidFill>
                <a:srgbClr val="18637B"/>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Roboto Light" panose="02000000000000000000" pitchFamily="2" charset="0"/>
                <a:ea typeface="Roboto Light" panose="02000000000000000000" pitchFamily="2" charset="0"/>
              </a:endParaRPr>
            </a:p>
          </p:txBody>
        </p:sp>
        <p:sp>
          <p:nvSpPr>
            <p:cNvPr id="22" name="Google Shape;622;p40"/>
            <p:cNvSpPr/>
            <p:nvPr/>
          </p:nvSpPr>
          <p:spPr>
            <a:xfrm>
              <a:off x="2583100" y="2973775"/>
              <a:ext cx="461550" cy="336125"/>
            </a:xfrm>
            <a:custGeom>
              <a:avLst/>
              <a:gdLst/>
              <a:ahLst/>
              <a:cxnLst/>
              <a:rect l="l" t="t" r="r" b="b"/>
              <a:pathLst>
                <a:path w="18462" h="13445" fill="none" extrusionOk="0">
                  <a:moveTo>
                    <a:pt x="17974" y="1"/>
                  </a:moveTo>
                  <a:lnTo>
                    <a:pt x="487" y="1"/>
                  </a:lnTo>
                  <a:lnTo>
                    <a:pt x="487" y="1"/>
                  </a:lnTo>
                  <a:lnTo>
                    <a:pt x="390" y="1"/>
                  </a:lnTo>
                  <a:lnTo>
                    <a:pt x="317" y="50"/>
                  </a:lnTo>
                  <a:lnTo>
                    <a:pt x="220" y="74"/>
                  </a:lnTo>
                  <a:lnTo>
                    <a:pt x="146" y="147"/>
                  </a:lnTo>
                  <a:lnTo>
                    <a:pt x="98" y="220"/>
                  </a:lnTo>
                  <a:lnTo>
                    <a:pt x="49" y="293"/>
                  </a:lnTo>
                  <a:lnTo>
                    <a:pt x="25" y="390"/>
                  </a:lnTo>
                  <a:lnTo>
                    <a:pt x="0" y="488"/>
                  </a:lnTo>
                  <a:lnTo>
                    <a:pt x="0" y="12958"/>
                  </a:lnTo>
                  <a:lnTo>
                    <a:pt x="0" y="12958"/>
                  </a:lnTo>
                  <a:lnTo>
                    <a:pt x="25" y="13055"/>
                  </a:lnTo>
                  <a:lnTo>
                    <a:pt x="49" y="13152"/>
                  </a:lnTo>
                  <a:lnTo>
                    <a:pt x="98" y="13226"/>
                  </a:lnTo>
                  <a:lnTo>
                    <a:pt x="146" y="13299"/>
                  </a:lnTo>
                  <a:lnTo>
                    <a:pt x="220" y="13372"/>
                  </a:lnTo>
                  <a:lnTo>
                    <a:pt x="317" y="13396"/>
                  </a:lnTo>
                  <a:lnTo>
                    <a:pt x="390" y="13445"/>
                  </a:lnTo>
                  <a:lnTo>
                    <a:pt x="487" y="13445"/>
                  </a:lnTo>
                  <a:lnTo>
                    <a:pt x="17974" y="13445"/>
                  </a:lnTo>
                  <a:lnTo>
                    <a:pt x="17974" y="13445"/>
                  </a:lnTo>
                  <a:lnTo>
                    <a:pt x="18072" y="13445"/>
                  </a:lnTo>
                  <a:lnTo>
                    <a:pt x="18145" y="13396"/>
                  </a:lnTo>
                  <a:lnTo>
                    <a:pt x="18242" y="13372"/>
                  </a:lnTo>
                  <a:lnTo>
                    <a:pt x="18315" y="13299"/>
                  </a:lnTo>
                  <a:lnTo>
                    <a:pt x="18364" y="13226"/>
                  </a:lnTo>
                  <a:lnTo>
                    <a:pt x="18413" y="13152"/>
                  </a:lnTo>
                  <a:lnTo>
                    <a:pt x="18437" y="13055"/>
                  </a:lnTo>
                  <a:lnTo>
                    <a:pt x="18461" y="12958"/>
                  </a:lnTo>
                  <a:lnTo>
                    <a:pt x="18461" y="488"/>
                  </a:lnTo>
                  <a:lnTo>
                    <a:pt x="18461" y="488"/>
                  </a:lnTo>
                  <a:lnTo>
                    <a:pt x="18437" y="390"/>
                  </a:lnTo>
                  <a:lnTo>
                    <a:pt x="18413" y="293"/>
                  </a:lnTo>
                  <a:lnTo>
                    <a:pt x="18364" y="220"/>
                  </a:lnTo>
                  <a:lnTo>
                    <a:pt x="18315" y="147"/>
                  </a:lnTo>
                  <a:lnTo>
                    <a:pt x="18242" y="74"/>
                  </a:lnTo>
                  <a:lnTo>
                    <a:pt x="18145" y="50"/>
                  </a:lnTo>
                  <a:lnTo>
                    <a:pt x="18072" y="1"/>
                  </a:lnTo>
                  <a:lnTo>
                    <a:pt x="17974" y="1"/>
                  </a:lnTo>
                  <a:lnTo>
                    <a:pt x="17974" y="1"/>
                  </a:lnTo>
                  <a:close/>
                  <a:moveTo>
                    <a:pt x="17000" y="11983"/>
                  </a:moveTo>
                  <a:lnTo>
                    <a:pt x="1462" y="11983"/>
                  </a:lnTo>
                  <a:lnTo>
                    <a:pt x="1462" y="1462"/>
                  </a:lnTo>
                  <a:lnTo>
                    <a:pt x="17000" y="1462"/>
                  </a:lnTo>
                  <a:lnTo>
                    <a:pt x="17000" y="11983"/>
                  </a:lnTo>
                  <a:close/>
                </a:path>
              </a:pathLst>
            </a:custGeom>
            <a:grpFill/>
            <a:ln w="19050" cap="rnd" cmpd="sng">
              <a:solidFill>
                <a:srgbClr val="18637B"/>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Roboto Light" panose="02000000000000000000" pitchFamily="2" charset="0"/>
                <a:ea typeface="Roboto Light" panose="02000000000000000000" pitchFamily="2" charset="0"/>
              </a:endParaRPr>
            </a:p>
          </p:txBody>
        </p:sp>
      </p:grpSp>
      <p:grpSp>
        <p:nvGrpSpPr>
          <p:cNvPr id="23" name="Google Shape;624;p40"/>
          <p:cNvGrpSpPr/>
          <p:nvPr/>
        </p:nvGrpSpPr>
        <p:grpSpPr>
          <a:xfrm>
            <a:off x="6321034" y="3436852"/>
            <a:ext cx="492732" cy="366353"/>
            <a:chOff x="5247525" y="3007275"/>
            <a:chExt cx="517575" cy="384825"/>
          </a:xfrm>
          <a:solidFill>
            <a:srgbClr val="18637B"/>
          </a:solidFill>
        </p:grpSpPr>
        <p:sp>
          <p:nvSpPr>
            <p:cNvPr id="24" name="Google Shape;625;p40"/>
            <p:cNvSpPr/>
            <p:nvPr/>
          </p:nvSpPr>
          <p:spPr>
            <a:xfrm>
              <a:off x="5247525" y="3007275"/>
              <a:ext cx="348900" cy="348900"/>
            </a:xfrm>
            <a:custGeom>
              <a:avLst/>
              <a:gdLst/>
              <a:ahLst/>
              <a:cxnLst/>
              <a:rect l="l" t="t" r="r" b="b"/>
              <a:pathLst>
                <a:path w="13956" h="13956" fill="none" extrusionOk="0">
                  <a:moveTo>
                    <a:pt x="13323" y="5772"/>
                  </a:moveTo>
                  <a:lnTo>
                    <a:pt x="11861" y="5626"/>
                  </a:lnTo>
                  <a:lnTo>
                    <a:pt x="11861" y="5626"/>
                  </a:lnTo>
                  <a:lnTo>
                    <a:pt x="11788" y="5334"/>
                  </a:lnTo>
                  <a:lnTo>
                    <a:pt x="11667" y="5042"/>
                  </a:lnTo>
                  <a:lnTo>
                    <a:pt x="11545" y="4750"/>
                  </a:lnTo>
                  <a:lnTo>
                    <a:pt x="11399" y="4482"/>
                  </a:lnTo>
                  <a:lnTo>
                    <a:pt x="12300" y="3337"/>
                  </a:lnTo>
                  <a:lnTo>
                    <a:pt x="12300" y="3337"/>
                  </a:lnTo>
                  <a:lnTo>
                    <a:pt x="12373" y="3240"/>
                  </a:lnTo>
                  <a:lnTo>
                    <a:pt x="12422" y="3118"/>
                  </a:lnTo>
                  <a:lnTo>
                    <a:pt x="12446" y="2996"/>
                  </a:lnTo>
                  <a:lnTo>
                    <a:pt x="12446" y="2850"/>
                  </a:lnTo>
                  <a:lnTo>
                    <a:pt x="12422" y="2728"/>
                  </a:lnTo>
                  <a:lnTo>
                    <a:pt x="12397" y="2606"/>
                  </a:lnTo>
                  <a:lnTo>
                    <a:pt x="12324" y="2485"/>
                  </a:lnTo>
                  <a:lnTo>
                    <a:pt x="12251" y="2387"/>
                  </a:lnTo>
                  <a:lnTo>
                    <a:pt x="11569" y="1705"/>
                  </a:lnTo>
                  <a:lnTo>
                    <a:pt x="11569" y="1705"/>
                  </a:lnTo>
                  <a:lnTo>
                    <a:pt x="11472" y="1632"/>
                  </a:lnTo>
                  <a:lnTo>
                    <a:pt x="11350" y="1559"/>
                  </a:lnTo>
                  <a:lnTo>
                    <a:pt x="11228" y="1510"/>
                  </a:lnTo>
                  <a:lnTo>
                    <a:pt x="11106" y="1510"/>
                  </a:lnTo>
                  <a:lnTo>
                    <a:pt x="10960" y="1510"/>
                  </a:lnTo>
                  <a:lnTo>
                    <a:pt x="10838" y="1535"/>
                  </a:lnTo>
                  <a:lnTo>
                    <a:pt x="10717" y="1583"/>
                  </a:lnTo>
                  <a:lnTo>
                    <a:pt x="10619" y="1656"/>
                  </a:lnTo>
                  <a:lnTo>
                    <a:pt x="9475" y="2558"/>
                  </a:lnTo>
                  <a:lnTo>
                    <a:pt x="9475" y="2558"/>
                  </a:lnTo>
                  <a:lnTo>
                    <a:pt x="9207" y="2411"/>
                  </a:lnTo>
                  <a:lnTo>
                    <a:pt x="8914" y="2290"/>
                  </a:lnTo>
                  <a:lnTo>
                    <a:pt x="8622" y="2168"/>
                  </a:lnTo>
                  <a:lnTo>
                    <a:pt x="8330" y="2070"/>
                  </a:lnTo>
                  <a:lnTo>
                    <a:pt x="8159" y="634"/>
                  </a:lnTo>
                  <a:lnTo>
                    <a:pt x="8159" y="634"/>
                  </a:lnTo>
                  <a:lnTo>
                    <a:pt x="8135" y="512"/>
                  </a:lnTo>
                  <a:lnTo>
                    <a:pt x="8086" y="390"/>
                  </a:lnTo>
                  <a:lnTo>
                    <a:pt x="8013" y="293"/>
                  </a:lnTo>
                  <a:lnTo>
                    <a:pt x="7940" y="195"/>
                  </a:lnTo>
                  <a:lnTo>
                    <a:pt x="7818" y="122"/>
                  </a:lnTo>
                  <a:lnTo>
                    <a:pt x="7721" y="49"/>
                  </a:lnTo>
                  <a:lnTo>
                    <a:pt x="7575" y="25"/>
                  </a:lnTo>
                  <a:lnTo>
                    <a:pt x="7453" y="0"/>
                  </a:lnTo>
                  <a:lnTo>
                    <a:pt x="6479" y="0"/>
                  </a:lnTo>
                  <a:lnTo>
                    <a:pt x="6479" y="0"/>
                  </a:lnTo>
                  <a:lnTo>
                    <a:pt x="6357" y="25"/>
                  </a:lnTo>
                  <a:lnTo>
                    <a:pt x="6235" y="49"/>
                  </a:lnTo>
                  <a:lnTo>
                    <a:pt x="6114" y="122"/>
                  </a:lnTo>
                  <a:lnTo>
                    <a:pt x="6016" y="195"/>
                  </a:lnTo>
                  <a:lnTo>
                    <a:pt x="5919" y="293"/>
                  </a:lnTo>
                  <a:lnTo>
                    <a:pt x="5846" y="390"/>
                  </a:lnTo>
                  <a:lnTo>
                    <a:pt x="5797" y="512"/>
                  </a:lnTo>
                  <a:lnTo>
                    <a:pt x="5773" y="634"/>
                  </a:lnTo>
                  <a:lnTo>
                    <a:pt x="5602" y="2070"/>
                  </a:lnTo>
                  <a:lnTo>
                    <a:pt x="5602" y="2070"/>
                  </a:lnTo>
                  <a:lnTo>
                    <a:pt x="5310" y="2168"/>
                  </a:lnTo>
                  <a:lnTo>
                    <a:pt x="5018" y="2290"/>
                  </a:lnTo>
                  <a:lnTo>
                    <a:pt x="4750" y="2411"/>
                  </a:lnTo>
                  <a:lnTo>
                    <a:pt x="4482" y="2558"/>
                  </a:lnTo>
                  <a:lnTo>
                    <a:pt x="3337" y="1656"/>
                  </a:lnTo>
                  <a:lnTo>
                    <a:pt x="3337" y="1656"/>
                  </a:lnTo>
                  <a:lnTo>
                    <a:pt x="3215" y="1583"/>
                  </a:lnTo>
                  <a:lnTo>
                    <a:pt x="3094" y="1535"/>
                  </a:lnTo>
                  <a:lnTo>
                    <a:pt x="2972" y="1510"/>
                  </a:lnTo>
                  <a:lnTo>
                    <a:pt x="2850" y="1510"/>
                  </a:lnTo>
                  <a:lnTo>
                    <a:pt x="2728" y="1510"/>
                  </a:lnTo>
                  <a:lnTo>
                    <a:pt x="2582" y="1559"/>
                  </a:lnTo>
                  <a:lnTo>
                    <a:pt x="2485" y="1632"/>
                  </a:lnTo>
                  <a:lnTo>
                    <a:pt x="2387" y="1705"/>
                  </a:lnTo>
                  <a:lnTo>
                    <a:pt x="1705" y="2387"/>
                  </a:lnTo>
                  <a:lnTo>
                    <a:pt x="1705" y="2387"/>
                  </a:lnTo>
                  <a:lnTo>
                    <a:pt x="1608" y="2485"/>
                  </a:lnTo>
                  <a:lnTo>
                    <a:pt x="1559" y="2606"/>
                  </a:lnTo>
                  <a:lnTo>
                    <a:pt x="1511" y="2728"/>
                  </a:lnTo>
                  <a:lnTo>
                    <a:pt x="1486" y="2850"/>
                  </a:lnTo>
                  <a:lnTo>
                    <a:pt x="1486" y="2996"/>
                  </a:lnTo>
                  <a:lnTo>
                    <a:pt x="1511" y="3118"/>
                  </a:lnTo>
                  <a:lnTo>
                    <a:pt x="1559" y="3240"/>
                  </a:lnTo>
                  <a:lnTo>
                    <a:pt x="1632" y="3337"/>
                  </a:lnTo>
                  <a:lnTo>
                    <a:pt x="2533" y="4482"/>
                  </a:lnTo>
                  <a:lnTo>
                    <a:pt x="2533" y="4482"/>
                  </a:lnTo>
                  <a:lnTo>
                    <a:pt x="2387" y="4750"/>
                  </a:lnTo>
                  <a:lnTo>
                    <a:pt x="2266" y="5042"/>
                  </a:lnTo>
                  <a:lnTo>
                    <a:pt x="2168" y="5334"/>
                  </a:lnTo>
                  <a:lnTo>
                    <a:pt x="2071" y="5626"/>
                  </a:lnTo>
                  <a:lnTo>
                    <a:pt x="634" y="5772"/>
                  </a:lnTo>
                  <a:lnTo>
                    <a:pt x="634" y="5772"/>
                  </a:lnTo>
                  <a:lnTo>
                    <a:pt x="512" y="5821"/>
                  </a:lnTo>
                  <a:lnTo>
                    <a:pt x="390" y="5870"/>
                  </a:lnTo>
                  <a:lnTo>
                    <a:pt x="268" y="5943"/>
                  </a:lnTo>
                  <a:lnTo>
                    <a:pt x="171" y="6016"/>
                  </a:lnTo>
                  <a:lnTo>
                    <a:pt x="98" y="6138"/>
                  </a:lnTo>
                  <a:lnTo>
                    <a:pt x="49" y="6235"/>
                  </a:lnTo>
                  <a:lnTo>
                    <a:pt x="1" y="6381"/>
                  </a:lnTo>
                  <a:lnTo>
                    <a:pt x="1" y="6503"/>
                  </a:lnTo>
                  <a:lnTo>
                    <a:pt x="1" y="7453"/>
                  </a:lnTo>
                  <a:lnTo>
                    <a:pt x="1" y="7453"/>
                  </a:lnTo>
                  <a:lnTo>
                    <a:pt x="1" y="7599"/>
                  </a:lnTo>
                  <a:lnTo>
                    <a:pt x="49" y="7721"/>
                  </a:lnTo>
                  <a:lnTo>
                    <a:pt x="98" y="7843"/>
                  </a:lnTo>
                  <a:lnTo>
                    <a:pt x="171" y="7940"/>
                  </a:lnTo>
                  <a:lnTo>
                    <a:pt x="268" y="8037"/>
                  </a:lnTo>
                  <a:lnTo>
                    <a:pt x="390" y="8111"/>
                  </a:lnTo>
                  <a:lnTo>
                    <a:pt x="512" y="8159"/>
                  </a:lnTo>
                  <a:lnTo>
                    <a:pt x="634" y="8184"/>
                  </a:lnTo>
                  <a:lnTo>
                    <a:pt x="2071" y="8354"/>
                  </a:lnTo>
                  <a:lnTo>
                    <a:pt x="2071" y="8354"/>
                  </a:lnTo>
                  <a:lnTo>
                    <a:pt x="2168" y="8646"/>
                  </a:lnTo>
                  <a:lnTo>
                    <a:pt x="2266" y="8914"/>
                  </a:lnTo>
                  <a:lnTo>
                    <a:pt x="2387" y="9206"/>
                  </a:lnTo>
                  <a:lnTo>
                    <a:pt x="2533" y="9474"/>
                  </a:lnTo>
                  <a:lnTo>
                    <a:pt x="1632" y="10619"/>
                  </a:lnTo>
                  <a:lnTo>
                    <a:pt x="1632" y="10619"/>
                  </a:lnTo>
                  <a:lnTo>
                    <a:pt x="1559" y="10741"/>
                  </a:lnTo>
                  <a:lnTo>
                    <a:pt x="1511" y="10863"/>
                  </a:lnTo>
                  <a:lnTo>
                    <a:pt x="1486" y="10984"/>
                  </a:lnTo>
                  <a:lnTo>
                    <a:pt x="1486" y="11106"/>
                  </a:lnTo>
                  <a:lnTo>
                    <a:pt x="1511" y="11228"/>
                  </a:lnTo>
                  <a:lnTo>
                    <a:pt x="1559" y="11350"/>
                  </a:lnTo>
                  <a:lnTo>
                    <a:pt x="1608" y="11472"/>
                  </a:lnTo>
                  <a:lnTo>
                    <a:pt x="1705" y="11569"/>
                  </a:lnTo>
                  <a:lnTo>
                    <a:pt x="2387" y="12251"/>
                  </a:lnTo>
                  <a:lnTo>
                    <a:pt x="2387" y="12251"/>
                  </a:lnTo>
                  <a:lnTo>
                    <a:pt x="2485" y="12348"/>
                  </a:lnTo>
                  <a:lnTo>
                    <a:pt x="2582" y="12397"/>
                  </a:lnTo>
                  <a:lnTo>
                    <a:pt x="2728" y="12446"/>
                  </a:lnTo>
                  <a:lnTo>
                    <a:pt x="2850" y="12470"/>
                  </a:lnTo>
                  <a:lnTo>
                    <a:pt x="2972" y="12470"/>
                  </a:lnTo>
                  <a:lnTo>
                    <a:pt x="3094" y="12421"/>
                  </a:lnTo>
                  <a:lnTo>
                    <a:pt x="3215" y="12373"/>
                  </a:lnTo>
                  <a:lnTo>
                    <a:pt x="3337" y="12324"/>
                  </a:lnTo>
                  <a:lnTo>
                    <a:pt x="4482" y="11423"/>
                  </a:lnTo>
                  <a:lnTo>
                    <a:pt x="4482" y="11423"/>
                  </a:lnTo>
                  <a:lnTo>
                    <a:pt x="4750" y="11545"/>
                  </a:lnTo>
                  <a:lnTo>
                    <a:pt x="5018" y="11691"/>
                  </a:lnTo>
                  <a:lnTo>
                    <a:pt x="5310" y="11788"/>
                  </a:lnTo>
                  <a:lnTo>
                    <a:pt x="5602" y="11886"/>
                  </a:lnTo>
                  <a:lnTo>
                    <a:pt x="5773" y="13322"/>
                  </a:lnTo>
                  <a:lnTo>
                    <a:pt x="5773" y="13322"/>
                  </a:lnTo>
                  <a:lnTo>
                    <a:pt x="5797" y="13444"/>
                  </a:lnTo>
                  <a:lnTo>
                    <a:pt x="5846" y="13566"/>
                  </a:lnTo>
                  <a:lnTo>
                    <a:pt x="5919" y="13688"/>
                  </a:lnTo>
                  <a:lnTo>
                    <a:pt x="6016" y="13785"/>
                  </a:lnTo>
                  <a:lnTo>
                    <a:pt x="6114" y="13858"/>
                  </a:lnTo>
                  <a:lnTo>
                    <a:pt x="6235" y="13907"/>
                  </a:lnTo>
                  <a:lnTo>
                    <a:pt x="6357" y="13956"/>
                  </a:lnTo>
                  <a:lnTo>
                    <a:pt x="6479" y="13956"/>
                  </a:lnTo>
                  <a:lnTo>
                    <a:pt x="7453" y="13956"/>
                  </a:lnTo>
                  <a:lnTo>
                    <a:pt x="7453" y="13956"/>
                  </a:lnTo>
                  <a:lnTo>
                    <a:pt x="7575" y="13956"/>
                  </a:lnTo>
                  <a:lnTo>
                    <a:pt x="7721" y="13907"/>
                  </a:lnTo>
                  <a:lnTo>
                    <a:pt x="7818" y="13858"/>
                  </a:lnTo>
                  <a:lnTo>
                    <a:pt x="7940" y="13785"/>
                  </a:lnTo>
                  <a:lnTo>
                    <a:pt x="8013" y="13688"/>
                  </a:lnTo>
                  <a:lnTo>
                    <a:pt x="8086" y="13566"/>
                  </a:lnTo>
                  <a:lnTo>
                    <a:pt x="8135" y="13444"/>
                  </a:lnTo>
                  <a:lnTo>
                    <a:pt x="8159" y="13322"/>
                  </a:lnTo>
                  <a:lnTo>
                    <a:pt x="8330" y="11886"/>
                  </a:lnTo>
                  <a:lnTo>
                    <a:pt x="8330" y="11886"/>
                  </a:lnTo>
                  <a:lnTo>
                    <a:pt x="8622" y="11788"/>
                  </a:lnTo>
                  <a:lnTo>
                    <a:pt x="8914" y="11691"/>
                  </a:lnTo>
                  <a:lnTo>
                    <a:pt x="9207" y="11545"/>
                  </a:lnTo>
                  <a:lnTo>
                    <a:pt x="9475" y="11423"/>
                  </a:lnTo>
                  <a:lnTo>
                    <a:pt x="10619" y="12324"/>
                  </a:lnTo>
                  <a:lnTo>
                    <a:pt x="10619" y="12324"/>
                  </a:lnTo>
                  <a:lnTo>
                    <a:pt x="10717" y="12373"/>
                  </a:lnTo>
                  <a:lnTo>
                    <a:pt x="10838" y="12421"/>
                  </a:lnTo>
                  <a:lnTo>
                    <a:pt x="10960" y="12470"/>
                  </a:lnTo>
                  <a:lnTo>
                    <a:pt x="11106" y="12470"/>
                  </a:lnTo>
                  <a:lnTo>
                    <a:pt x="11228" y="12446"/>
                  </a:lnTo>
                  <a:lnTo>
                    <a:pt x="11350" y="12397"/>
                  </a:lnTo>
                  <a:lnTo>
                    <a:pt x="11472" y="12348"/>
                  </a:lnTo>
                  <a:lnTo>
                    <a:pt x="11569" y="12251"/>
                  </a:lnTo>
                  <a:lnTo>
                    <a:pt x="12251" y="11569"/>
                  </a:lnTo>
                  <a:lnTo>
                    <a:pt x="12251" y="11569"/>
                  </a:lnTo>
                  <a:lnTo>
                    <a:pt x="12324" y="11472"/>
                  </a:lnTo>
                  <a:lnTo>
                    <a:pt x="12397" y="11350"/>
                  </a:lnTo>
                  <a:lnTo>
                    <a:pt x="12422" y="11228"/>
                  </a:lnTo>
                  <a:lnTo>
                    <a:pt x="12446" y="11106"/>
                  </a:lnTo>
                  <a:lnTo>
                    <a:pt x="12446" y="10984"/>
                  </a:lnTo>
                  <a:lnTo>
                    <a:pt x="12422" y="10863"/>
                  </a:lnTo>
                  <a:lnTo>
                    <a:pt x="12373" y="10741"/>
                  </a:lnTo>
                  <a:lnTo>
                    <a:pt x="12300" y="10619"/>
                  </a:lnTo>
                  <a:lnTo>
                    <a:pt x="11399" y="9474"/>
                  </a:lnTo>
                  <a:lnTo>
                    <a:pt x="11399" y="9474"/>
                  </a:lnTo>
                  <a:lnTo>
                    <a:pt x="11545" y="9206"/>
                  </a:lnTo>
                  <a:lnTo>
                    <a:pt x="11667" y="8914"/>
                  </a:lnTo>
                  <a:lnTo>
                    <a:pt x="11788" y="8646"/>
                  </a:lnTo>
                  <a:lnTo>
                    <a:pt x="11861" y="8354"/>
                  </a:lnTo>
                  <a:lnTo>
                    <a:pt x="13323" y="8184"/>
                  </a:lnTo>
                  <a:lnTo>
                    <a:pt x="13323" y="8184"/>
                  </a:lnTo>
                  <a:lnTo>
                    <a:pt x="13444" y="8159"/>
                  </a:lnTo>
                  <a:lnTo>
                    <a:pt x="13566" y="8111"/>
                  </a:lnTo>
                  <a:lnTo>
                    <a:pt x="13664" y="8037"/>
                  </a:lnTo>
                  <a:lnTo>
                    <a:pt x="13761" y="7940"/>
                  </a:lnTo>
                  <a:lnTo>
                    <a:pt x="13834" y="7843"/>
                  </a:lnTo>
                  <a:lnTo>
                    <a:pt x="13907" y="7721"/>
                  </a:lnTo>
                  <a:lnTo>
                    <a:pt x="13932" y="7599"/>
                  </a:lnTo>
                  <a:lnTo>
                    <a:pt x="13956" y="7453"/>
                  </a:lnTo>
                  <a:lnTo>
                    <a:pt x="13956" y="6503"/>
                  </a:lnTo>
                  <a:lnTo>
                    <a:pt x="13956" y="6503"/>
                  </a:lnTo>
                  <a:lnTo>
                    <a:pt x="13932" y="6381"/>
                  </a:lnTo>
                  <a:lnTo>
                    <a:pt x="13907" y="6235"/>
                  </a:lnTo>
                  <a:lnTo>
                    <a:pt x="13834" y="6138"/>
                  </a:lnTo>
                  <a:lnTo>
                    <a:pt x="13761" y="6016"/>
                  </a:lnTo>
                  <a:lnTo>
                    <a:pt x="13664" y="5943"/>
                  </a:lnTo>
                  <a:lnTo>
                    <a:pt x="13566" y="5870"/>
                  </a:lnTo>
                  <a:lnTo>
                    <a:pt x="13444" y="5821"/>
                  </a:lnTo>
                  <a:lnTo>
                    <a:pt x="13323" y="5772"/>
                  </a:lnTo>
                  <a:lnTo>
                    <a:pt x="13323" y="5772"/>
                  </a:lnTo>
                  <a:close/>
                  <a:moveTo>
                    <a:pt x="8573" y="8598"/>
                  </a:moveTo>
                  <a:lnTo>
                    <a:pt x="8573" y="8598"/>
                  </a:lnTo>
                  <a:lnTo>
                    <a:pt x="8403" y="8744"/>
                  </a:lnTo>
                  <a:lnTo>
                    <a:pt x="8232" y="8890"/>
                  </a:lnTo>
                  <a:lnTo>
                    <a:pt x="8038" y="8987"/>
                  </a:lnTo>
                  <a:lnTo>
                    <a:pt x="7818" y="9085"/>
                  </a:lnTo>
                  <a:lnTo>
                    <a:pt x="7624" y="9158"/>
                  </a:lnTo>
                  <a:lnTo>
                    <a:pt x="7404" y="9206"/>
                  </a:lnTo>
                  <a:lnTo>
                    <a:pt x="7185" y="9231"/>
                  </a:lnTo>
                  <a:lnTo>
                    <a:pt x="6966" y="9255"/>
                  </a:lnTo>
                  <a:lnTo>
                    <a:pt x="6747" y="9231"/>
                  </a:lnTo>
                  <a:lnTo>
                    <a:pt x="6528" y="9206"/>
                  </a:lnTo>
                  <a:lnTo>
                    <a:pt x="6333" y="9158"/>
                  </a:lnTo>
                  <a:lnTo>
                    <a:pt x="6114" y="9085"/>
                  </a:lnTo>
                  <a:lnTo>
                    <a:pt x="5919" y="8987"/>
                  </a:lnTo>
                  <a:lnTo>
                    <a:pt x="5724" y="8890"/>
                  </a:lnTo>
                  <a:lnTo>
                    <a:pt x="5529" y="8744"/>
                  </a:lnTo>
                  <a:lnTo>
                    <a:pt x="5359" y="8598"/>
                  </a:lnTo>
                  <a:lnTo>
                    <a:pt x="5359" y="8598"/>
                  </a:lnTo>
                  <a:lnTo>
                    <a:pt x="5212" y="8427"/>
                  </a:lnTo>
                  <a:lnTo>
                    <a:pt x="5066" y="8232"/>
                  </a:lnTo>
                  <a:lnTo>
                    <a:pt x="4969" y="8037"/>
                  </a:lnTo>
                  <a:lnTo>
                    <a:pt x="4871" y="7843"/>
                  </a:lnTo>
                  <a:lnTo>
                    <a:pt x="4798" y="7623"/>
                  </a:lnTo>
                  <a:lnTo>
                    <a:pt x="4750" y="7404"/>
                  </a:lnTo>
                  <a:lnTo>
                    <a:pt x="4701" y="7209"/>
                  </a:lnTo>
                  <a:lnTo>
                    <a:pt x="4701" y="6990"/>
                  </a:lnTo>
                  <a:lnTo>
                    <a:pt x="4701" y="6771"/>
                  </a:lnTo>
                  <a:lnTo>
                    <a:pt x="4750" y="6552"/>
                  </a:lnTo>
                  <a:lnTo>
                    <a:pt x="4798" y="6333"/>
                  </a:lnTo>
                  <a:lnTo>
                    <a:pt x="4871" y="6138"/>
                  </a:lnTo>
                  <a:lnTo>
                    <a:pt x="4969" y="5919"/>
                  </a:lnTo>
                  <a:lnTo>
                    <a:pt x="5066" y="5724"/>
                  </a:lnTo>
                  <a:lnTo>
                    <a:pt x="5212" y="5553"/>
                  </a:lnTo>
                  <a:lnTo>
                    <a:pt x="5359" y="5383"/>
                  </a:lnTo>
                  <a:lnTo>
                    <a:pt x="5359" y="5383"/>
                  </a:lnTo>
                  <a:lnTo>
                    <a:pt x="5529" y="5212"/>
                  </a:lnTo>
                  <a:lnTo>
                    <a:pt x="5724" y="5091"/>
                  </a:lnTo>
                  <a:lnTo>
                    <a:pt x="5919" y="4969"/>
                  </a:lnTo>
                  <a:lnTo>
                    <a:pt x="6114" y="4871"/>
                  </a:lnTo>
                  <a:lnTo>
                    <a:pt x="6333" y="4798"/>
                  </a:lnTo>
                  <a:lnTo>
                    <a:pt x="6528" y="4750"/>
                  </a:lnTo>
                  <a:lnTo>
                    <a:pt x="6747" y="4725"/>
                  </a:lnTo>
                  <a:lnTo>
                    <a:pt x="6966" y="4701"/>
                  </a:lnTo>
                  <a:lnTo>
                    <a:pt x="7185" y="4725"/>
                  </a:lnTo>
                  <a:lnTo>
                    <a:pt x="7404" y="4750"/>
                  </a:lnTo>
                  <a:lnTo>
                    <a:pt x="7624" y="4798"/>
                  </a:lnTo>
                  <a:lnTo>
                    <a:pt x="7818" y="4871"/>
                  </a:lnTo>
                  <a:lnTo>
                    <a:pt x="8038" y="4969"/>
                  </a:lnTo>
                  <a:lnTo>
                    <a:pt x="8232" y="5091"/>
                  </a:lnTo>
                  <a:lnTo>
                    <a:pt x="8403" y="5212"/>
                  </a:lnTo>
                  <a:lnTo>
                    <a:pt x="8573" y="5383"/>
                  </a:lnTo>
                  <a:lnTo>
                    <a:pt x="8573" y="5383"/>
                  </a:lnTo>
                  <a:lnTo>
                    <a:pt x="8744" y="5553"/>
                  </a:lnTo>
                  <a:lnTo>
                    <a:pt x="8866" y="5724"/>
                  </a:lnTo>
                  <a:lnTo>
                    <a:pt x="8987" y="5919"/>
                  </a:lnTo>
                  <a:lnTo>
                    <a:pt x="9085" y="6138"/>
                  </a:lnTo>
                  <a:lnTo>
                    <a:pt x="9158" y="6333"/>
                  </a:lnTo>
                  <a:lnTo>
                    <a:pt x="9207" y="6552"/>
                  </a:lnTo>
                  <a:lnTo>
                    <a:pt x="9231" y="6771"/>
                  </a:lnTo>
                  <a:lnTo>
                    <a:pt x="9231" y="6990"/>
                  </a:lnTo>
                  <a:lnTo>
                    <a:pt x="9231" y="7209"/>
                  </a:lnTo>
                  <a:lnTo>
                    <a:pt x="9207" y="7404"/>
                  </a:lnTo>
                  <a:lnTo>
                    <a:pt x="9158" y="7623"/>
                  </a:lnTo>
                  <a:lnTo>
                    <a:pt x="9085" y="7843"/>
                  </a:lnTo>
                  <a:lnTo>
                    <a:pt x="8987" y="8037"/>
                  </a:lnTo>
                  <a:lnTo>
                    <a:pt x="8866" y="8232"/>
                  </a:lnTo>
                  <a:lnTo>
                    <a:pt x="8744" y="8427"/>
                  </a:lnTo>
                  <a:lnTo>
                    <a:pt x="8573" y="8598"/>
                  </a:lnTo>
                  <a:lnTo>
                    <a:pt x="8573" y="8598"/>
                  </a:lnTo>
                  <a:close/>
                </a:path>
              </a:pathLst>
            </a:custGeom>
            <a:grpFill/>
            <a:ln w="19050" cap="rnd" cmpd="sng">
              <a:solidFill>
                <a:srgbClr val="18637B"/>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Roboto Light" panose="02000000000000000000" pitchFamily="2" charset="0"/>
                <a:ea typeface="Roboto Light" panose="02000000000000000000" pitchFamily="2" charset="0"/>
              </a:endParaRPr>
            </a:p>
          </p:txBody>
        </p:sp>
        <p:sp>
          <p:nvSpPr>
            <p:cNvPr id="25" name="Google Shape;626;p40"/>
            <p:cNvSpPr/>
            <p:nvPr/>
          </p:nvSpPr>
          <p:spPr>
            <a:xfrm>
              <a:off x="5566575" y="3193575"/>
              <a:ext cx="198525" cy="198525"/>
            </a:xfrm>
            <a:custGeom>
              <a:avLst/>
              <a:gdLst/>
              <a:ahLst/>
              <a:cxnLst/>
              <a:rect l="l" t="t" r="r" b="b"/>
              <a:pathLst>
                <a:path w="7941" h="7941" fill="none" extrusionOk="0">
                  <a:moveTo>
                    <a:pt x="7258" y="2144"/>
                  </a:moveTo>
                  <a:lnTo>
                    <a:pt x="6138" y="2388"/>
                  </a:lnTo>
                  <a:lnTo>
                    <a:pt x="6138" y="2388"/>
                  </a:lnTo>
                  <a:lnTo>
                    <a:pt x="6016" y="2217"/>
                  </a:lnTo>
                  <a:lnTo>
                    <a:pt x="5870" y="2071"/>
                  </a:lnTo>
                  <a:lnTo>
                    <a:pt x="6260" y="975"/>
                  </a:lnTo>
                  <a:lnTo>
                    <a:pt x="6260" y="975"/>
                  </a:lnTo>
                  <a:lnTo>
                    <a:pt x="6284" y="902"/>
                  </a:lnTo>
                  <a:lnTo>
                    <a:pt x="6284" y="829"/>
                  </a:lnTo>
                  <a:lnTo>
                    <a:pt x="6260" y="683"/>
                  </a:lnTo>
                  <a:lnTo>
                    <a:pt x="6162" y="561"/>
                  </a:lnTo>
                  <a:lnTo>
                    <a:pt x="6114" y="488"/>
                  </a:lnTo>
                  <a:lnTo>
                    <a:pt x="6065" y="464"/>
                  </a:lnTo>
                  <a:lnTo>
                    <a:pt x="5553" y="196"/>
                  </a:lnTo>
                  <a:lnTo>
                    <a:pt x="5553" y="196"/>
                  </a:lnTo>
                  <a:lnTo>
                    <a:pt x="5480" y="171"/>
                  </a:lnTo>
                  <a:lnTo>
                    <a:pt x="5407" y="171"/>
                  </a:lnTo>
                  <a:lnTo>
                    <a:pt x="5261" y="171"/>
                  </a:lnTo>
                  <a:lnTo>
                    <a:pt x="5115" y="244"/>
                  </a:lnTo>
                  <a:lnTo>
                    <a:pt x="5066" y="293"/>
                  </a:lnTo>
                  <a:lnTo>
                    <a:pt x="5018" y="342"/>
                  </a:lnTo>
                  <a:lnTo>
                    <a:pt x="4384" y="1316"/>
                  </a:lnTo>
                  <a:lnTo>
                    <a:pt x="4384" y="1316"/>
                  </a:lnTo>
                  <a:lnTo>
                    <a:pt x="4165" y="1292"/>
                  </a:lnTo>
                  <a:lnTo>
                    <a:pt x="3970" y="1292"/>
                  </a:lnTo>
                  <a:lnTo>
                    <a:pt x="3483" y="244"/>
                  </a:lnTo>
                  <a:lnTo>
                    <a:pt x="3483" y="244"/>
                  </a:lnTo>
                  <a:lnTo>
                    <a:pt x="3435" y="171"/>
                  </a:lnTo>
                  <a:lnTo>
                    <a:pt x="3386" y="123"/>
                  </a:lnTo>
                  <a:lnTo>
                    <a:pt x="3264" y="50"/>
                  </a:lnTo>
                  <a:lnTo>
                    <a:pt x="3118" y="1"/>
                  </a:lnTo>
                  <a:lnTo>
                    <a:pt x="3045" y="1"/>
                  </a:lnTo>
                  <a:lnTo>
                    <a:pt x="2972" y="25"/>
                  </a:lnTo>
                  <a:lnTo>
                    <a:pt x="2436" y="196"/>
                  </a:lnTo>
                  <a:lnTo>
                    <a:pt x="2436" y="196"/>
                  </a:lnTo>
                  <a:lnTo>
                    <a:pt x="2363" y="220"/>
                  </a:lnTo>
                  <a:lnTo>
                    <a:pt x="2290" y="269"/>
                  </a:lnTo>
                  <a:lnTo>
                    <a:pt x="2192" y="391"/>
                  </a:lnTo>
                  <a:lnTo>
                    <a:pt x="2144" y="537"/>
                  </a:lnTo>
                  <a:lnTo>
                    <a:pt x="2144" y="610"/>
                  </a:lnTo>
                  <a:lnTo>
                    <a:pt x="2144" y="683"/>
                  </a:lnTo>
                  <a:lnTo>
                    <a:pt x="2387" y="1828"/>
                  </a:lnTo>
                  <a:lnTo>
                    <a:pt x="2387" y="1828"/>
                  </a:lnTo>
                  <a:lnTo>
                    <a:pt x="2217" y="1949"/>
                  </a:lnTo>
                  <a:lnTo>
                    <a:pt x="2071" y="2095"/>
                  </a:lnTo>
                  <a:lnTo>
                    <a:pt x="999" y="1681"/>
                  </a:lnTo>
                  <a:lnTo>
                    <a:pt x="999" y="1681"/>
                  </a:lnTo>
                  <a:lnTo>
                    <a:pt x="926" y="1681"/>
                  </a:lnTo>
                  <a:lnTo>
                    <a:pt x="829" y="1657"/>
                  </a:lnTo>
                  <a:lnTo>
                    <a:pt x="682" y="1706"/>
                  </a:lnTo>
                  <a:lnTo>
                    <a:pt x="561" y="1779"/>
                  </a:lnTo>
                  <a:lnTo>
                    <a:pt x="512" y="1828"/>
                  </a:lnTo>
                  <a:lnTo>
                    <a:pt x="463" y="1901"/>
                  </a:lnTo>
                  <a:lnTo>
                    <a:pt x="220" y="2388"/>
                  </a:lnTo>
                  <a:lnTo>
                    <a:pt x="220" y="2388"/>
                  </a:lnTo>
                  <a:lnTo>
                    <a:pt x="195" y="2461"/>
                  </a:lnTo>
                  <a:lnTo>
                    <a:pt x="171" y="2534"/>
                  </a:lnTo>
                  <a:lnTo>
                    <a:pt x="195" y="2704"/>
                  </a:lnTo>
                  <a:lnTo>
                    <a:pt x="244" y="2826"/>
                  </a:lnTo>
                  <a:lnTo>
                    <a:pt x="293" y="2899"/>
                  </a:lnTo>
                  <a:lnTo>
                    <a:pt x="366" y="2948"/>
                  </a:lnTo>
                  <a:lnTo>
                    <a:pt x="1340" y="3581"/>
                  </a:lnTo>
                  <a:lnTo>
                    <a:pt x="1340" y="3581"/>
                  </a:lnTo>
                  <a:lnTo>
                    <a:pt x="1316" y="3776"/>
                  </a:lnTo>
                  <a:lnTo>
                    <a:pt x="1291" y="3995"/>
                  </a:lnTo>
                  <a:lnTo>
                    <a:pt x="244" y="4482"/>
                  </a:lnTo>
                  <a:lnTo>
                    <a:pt x="244" y="4482"/>
                  </a:lnTo>
                  <a:lnTo>
                    <a:pt x="195" y="4507"/>
                  </a:lnTo>
                  <a:lnTo>
                    <a:pt x="122" y="4555"/>
                  </a:lnTo>
                  <a:lnTo>
                    <a:pt x="49" y="4701"/>
                  </a:lnTo>
                  <a:lnTo>
                    <a:pt x="0" y="4848"/>
                  </a:lnTo>
                  <a:lnTo>
                    <a:pt x="25" y="4921"/>
                  </a:lnTo>
                  <a:lnTo>
                    <a:pt x="25" y="4994"/>
                  </a:lnTo>
                  <a:lnTo>
                    <a:pt x="220" y="5530"/>
                  </a:lnTo>
                  <a:lnTo>
                    <a:pt x="220" y="5530"/>
                  </a:lnTo>
                  <a:lnTo>
                    <a:pt x="244" y="5578"/>
                  </a:lnTo>
                  <a:lnTo>
                    <a:pt x="293" y="5651"/>
                  </a:lnTo>
                  <a:lnTo>
                    <a:pt x="390" y="5749"/>
                  </a:lnTo>
                  <a:lnTo>
                    <a:pt x="536" y="5797"/>
                  </a:lnTo>
                  <a:lnTo>
                    <a:pt x="609" y="5797"/>
                  </a:lnTo>
                  <a:lnTo>
                    <a:pt x="682" y="5797"/>
                  </a:lnTo>
                  <a:lnTo>
                    <a:pt x="1827" y="5554"/>
                  </a:lnTo>
                  <a:lnTo>
                    <a:pt x="1827" y="5554"/>
                  </a:lnTo>
                  <a:lnTo>
                    <a:pt x="1949" y="5724"/>
                  </a:lnTo>
                  <a:lnTo>
                    <a:pt x="2095" y="5870"/>
                  </a:lnTo>
                  <a:lnTo>
                    <a:pt x="1705" y="6966"/>
                  </a:lnTo>
                  <a:lnTo>
                    <a:pt x="1705" y="6966"/>
                  </a:lnTo>
                  <a:lnTo>
                    <a:pt x="1681" y="7040"/>
                  </a:lnTo>
                  <a:lnTo>
                    <a:pt x="1681" y="7113"/>
                  </a:lnTo>
                  <a:lnTo>
                    <a:pt x="1705" y="7259"/>
                  </a:lnTo>
                  <a:lnTo>
                    <a:pt x="1778" y="7380"/>
                  </a:lnTo>
                  <a:lnTo>
                    <a:pt x="1851" y="7429"/>
                  </a:lnTo>
                  <a:lnTo>
                    <a:pt x="1900" y="7478"/>
                  </a:lnTo>
                  <a:lnTo>
                    <a:pt x="2412" y="7721"/>
                  </a:lnTo>
                  <a:lnTo>
                    <a:pt x="2412" y="7721"/>
                  </a:lnTo>
                  <a:lnTo>
                    <a:pt x="2485" y="7770"/>
                  </a:lnTo>
                  <a:lnTo>
                    <a:pt x="2558" y="7770"/>
                  </a:lnTo>
                  <a:lnTo>
                    <a:pt x="2704" y="7770"/>
                  </a:lnTo>
                  <a:lnTo>
                    <a:pt x="2850" y="7697"/>
                  </a:lnTo>
                  <a:lnTo>
                    <a:pt x="2899" y="7648"/>
                  </a:lnTo>
                  <a:lnTo>
                    <a:pt x="2947" y="7600"/>
                  </a:lnTo>
                  <a:lnTo>
                    <a:pt x="3581" y="6625"/>
                  </a:lnTo>
                  <a:lnTo>
                    <a:pt x="3581" y="6625"/>
                  </a:lnTo>
                  <a:lnTo>
                    <a:pt x="3800" y="6650"/>
                  </a:lnTo>
                  <a:lnTo>
                    <a:pt x="3995" y="6650"/>
                  </a:lnTo>
                  <a:lnTo>
                    <a:pt x="4482" y="7697"/>
                  </a:lnTo>
                  <a:lnTo>
                    <a:pt x="4482" y="7697"/>
                  </a:lnTo>
                  <a:lnTo>
                    <a:pt x="4531" y="7770"/>
                  </a:lnTo>
                  <a:lnTo>
                    <a:pt x="4579" y="7819"/>
                  </a:lnTo>
                  <a:lnTo>
                    <a:pt x="4701" y="7892"/>
                  </a:lnTo>
                  <a:lnTo>
                    <a:pt x="4847" y="7941"/>
                  </a:lnTo>
                  <a:lnTo>
                    <a:pt x="4920" y="7941"/>
                  </a:lnTo>
                  <a:lnTo>
                    <a:pt x="4993" y="7916"/>
                  </a:lnTo>
                  <a:lnTo>
                    <a:pt x="5529" y="7746"/>
                  </a:lnTo>
                  <a:lnTo>
                    <a:pt x="5529" y="7746"/>
                  </a:lnTo>
                  <a:lnTo>
                    <a:pt x="5602" y="7721"/>
                  </a:lnTo>
                  <a:lnTo>
                    <a:pt x="5651" y="7673"/>
                  </a:lnTo>
                  <a:lnTo>
                    <a:pt x="5748" y="7551"/>
                  </a:lnTo>
                  <a:lnTo>
                    <a:pt x="5821" y="7405"/>
                  </a:lnTo>
                  <a:lnTo>
                    <a:pt x="5821" y="7332"/>
                  </a:lnTo>
                  <a:lnTo>
                    <a:pt x="5821" y="7259"/>
                  </a:lnTo>
                  <a:lnTo>
                    <a:pt x="5578" y="6114"/>
                  </a:lnTo>
                  <a:lnTo>
                    <a:pt x="5578" y="6114"/>
                  </a:lnTo>
                  <a:lnTo>
                    <a:pt x="5724" y="5992"/>
                  </a:lnTo>
                  <a:lnTo>
                    <a:pt x="5894" y="5846"/>
                  </a:lnTo>
                  <a:lnTo>
                    <a:pt x="6966" y="6260"/>
                  </a:lnTo>
                  <a:lnTo>
                    <a:pt x="6966" y="6260"/>
                  </a:lnTo>
                  <a:lnTo>
                    <a:pt x="7039" y="6260"/>
                  </a:lnTo>
                  <a:lnTo>
                    <a:pt x="7112" y="6285"/>
                  </a:lnTo>
                  <a:lnTo>
                    <a:pt x="7258" y="6236"/>
                  </a:lnTo>
                  <a:lnTo>
                    <a:pt x="7404" y="6163"/>
                  </a:lnTo>
                  <a:lnTo>
                    <a:pt x="7453" y="6114"/>
                  </a:lnTo>
                  <a:lnTo>
                    <a:pt x="7502" y="6041"/>
                  </a:lnTo>
                  <a:lnTo>
                    <a:pt x="7745" y="5530"/>
                  </a:lnTo>
                  <a:lnTo>
                    <a:pt x="7745" y="5530"/>
                  </a:lnTo>
                  <a:lnTo>
                    <a:pt x="7770" y="5481"/>
                  </a:lnTo>
                  <a:lnTo>
                    <a:pt x="7794" y="5383"/>
                  </a:lnTo>
                  <a:lnTo>
                    <a:pt x="7770" y="5237"/>
                  </a:lnTo>
                  <a:lnTo>
                    <a:pt x="7697" y="5115"/>
                  </a:lnTo>
                  <a:lnTo>
                    <a:pt x="7648" y="5042"/>
                  </a:lnTo>
                  <a:lnTo>
                    <a:pt x="7599" y="4994"/>
                  </a:lnTo>
                  <a:lnTo>
                    <a:pt x="6625" y="4360"/>
                  </a:lnTo>
                  <a:lnTo>
                    <a:pt x="6625" y="4360"/>
                  </a:lnTo>
                  <a:lnTo>
                    <a:pt x="6649" y="4166"/>
                  </a:lnTo>
                  <a:lnTo>
                    <a:pt x="6649" y="3946"/>
                  </a:lnTo>
                  <a:lnTo>
                    <a:pt x="7697" y="3459"/>
                  </a:lnTo>
                  <a:lnTo>
                    <a:pt x="7697" y="3459"/>
                  </a:lnTo>
                  <a:lnTo>
                    <a:pt x="7770" y="3435"/>
                  </a:lnTo>
                  <a:lnTo>
                    <a:pt x="7843" y="3386"/>
                  </a:lnTo>
                  <a:lnTo>
                    <a:pt x="7916" y="3240"/>
                  </a:lnTo>
                  <a:lnTo>
                    <a:pt x="7940" y="3094"/>
                  </a:lnTo>
                  <a:lnTo>
                    <a:pt x="7940" y="3021"/>
                  </a:lnTo>
                  <a:lnTo>
                    <a:pt x="7940" y="2948"/>
                  </a:lnTo>
                  <a:lnTo>
                    <a:pt x="7745" y="2412"/>
                  </a:lnTo>
                  <a:lnTo>
                    <a:pt x="7745" y="2412"/>
                  </a:lnTo>
                  <a:lnTo>
                    <a:pt x="7721" y="2339"/>
                  </a:lnTo>
                  <a:lnTo>
                    <a:pt x="7672" y="2290"/>
                  </a:lnTo>
                  <a:lnTo>
                    <a:pt x="7551" y="2193"/>
                  </a:lnTo>
                  <a:lnTo>
                    <a:pt x="7429" y="2144"/>
                  </a:lnTo>
                  <a:lnTo>
                    <a:pt x="7356" y="2144"/>
                  </a:lnTo>
                  <a:lnTo>
                    <a:pt x="7258" y="2144"/>
                  </a:lnTo>
                  <a:lnTo>
                    <a:pt x="7258" y="2144"/>
                  </a:lnTo>
                  <a:close/>
                  <a:moveTo>
                    <a:pt x="5480" y="4726"/>
                  </a:moveTo>
                  <a:lnTo>
                    <a:pt x="5480" y="4726"/>
                  </a:lnTo>
                  <a:lnTo>
                    <a:pt x="5383" y="4872"/>
                  </a:lnTo>
                  <a:lnTo>
                    <a:pt x="5286" y="4994"/>
                  </a:lnTo>
                  <a:lnTo>
                    <a:pt x="5188" y="5140"/>
                  </a:lnTo>
                  <a:lnTo>
                    <a:pt x="5066" y="5237"/>
                  </a:lnTo>
                  <a:lnTo>
                    <a:pt x="4945" y="5335"/>
                  </a:lnTo>
                  <a:lnTo>
                    <a:pt x="4798" y="5432"/>
                  </a:lnTo>
                  <a:lnTo>
                    <a:pt x="4652" y="5505"/>
                  </a:lnTo>
                  <a:lnTo>
                    <a:pt x="4506" y="5554"/>
                  </a:lnTo>
                  <a:lnTo>
                    <a:pt x="4360" y="5603"/>
                  </a:lnTo>
                  <a:lnTo>
                    <a:pt x="4190" y="5627"/>
                  </a:lnTo>
                  <a:lnTo>
                    <a:pt x="4043" y="5651"/>
                  </a:lnTo>
                  <a:lnTo>
                    <a:pt x="3873" y="5627"/>
                  </a:lnTo>
                  <a:lnTo>
                    <a:pt x="3702" y="5627"/>
                  </a:lnTo>
                  <a:lnTo>
                    <a:pt x="3556" y="5578"/>
                  </a:lnTo>
                  <a:lnTo>
                    <a:pt x="3386" y="5530"/>
                  </a:lnTo>
                  <a:lnTo>
                    <a:pt x="3240" y="5456"/>
                  </a:lnTo>
                  <a:lnTo>
                    <a:pt x="3240" y="5456"/>
                  </a:lnTo>
                  <a:lnTo>
                    <a:pt x="3094" y="5383"/>
                  </a:lnTo>
                  <a:lnTo>
                    <a:pt x="2947" y="5286"/>
                  </a:lnTo>
                  <a:lnTo>
                    <a:pt x="2826" y="5164"/>
                  </a:lnTo>
                  <a:lnTo>
                    <a:pt x="2704" y="5067"/>
                  </a:lnTo>
                  <a:lnTo>
                    <a:pt x="2606" y="4921"/>
                  </a:lnTo>
                  <a:lnTo>
                    <a:pt x="2533" y="4799"/>
                  </a:lnTo>
                  <a:lnTo>
                    <a:pt x="2460" y="4653"/>
                  </a:lnTo>
                  <a:lnTo>
                    <a:pt x="2387" y="4507"/>
                  </a:lnTo>
                  <a:lnTo>
                    <a:pt x="2363" y="4336"/>
                  </a:lnTo>
                  <a:lnTo>
                    <a:pt x="2314" y="4190"/>
                  </a:lnTo>
                  <a:lnTo>
                    <a:pt x="2314" y="4020"/>
                  </a:lnTo>
                  <a:lnTo>
                    <a:pt x="2314" y="3873"/>
                  </a:lnTo>
                  <a:lnTo>
                    <a:pt x="2339" y="3703"/>
                  </a:lnTo>
                  <a:lnTo>
                    <a:pt x="2363" y="3532"/>
                  </a:lnTo>
                  <a:lnTo>
                    <a:pt x="2412" y="3386"/>
                  </a:lnTo>
                  <a:lnTo>
                    <a:pt x="2485" y="3216"/>
                  </a:lnTo>
                  <a:lnTo>
                    <a:pt x="2485" y="3216"/>
                  </a:lnTo>
                  <a:lnTo>
                    <a:pt x="2582" y="3070"/>
                  </a:lnTo>
                  <a:lnTo>
                    <a:pt x="2680" y="2948"/>
                  </a:lnTo>
                  <a:lnTo>
                    <a:pt x="2777" y="2802"/>
                  </a:lnTo>
                  <a:lnTo>
                    <a:pt x="2899" y="2704"/>
                  </a:lnTo>
                  <a:lnTo>
                    <a:pt x="3020" y="2607"/>
                  </a:lnTo>
                  <a:lnTo>
                    <a:pt x="3167" y="2509"/>
                  </a:lnTo>
                  <a:lnTo>
                    <a:pt x="3313" y="2436"/>
                  </a:lnTo>
                  <a:lnTo>
                    <a:pt x="3459" y="2388"/>
                  </a:lnTo>
                  <a:lnTo>
                    <a:pt x="3605" y="2339"/>
                  </a:lnTo>
                  <a:lnTo>
                    <a:pt x="3775" y="2315"/>
                  </a:lnTo>
                  <a:lnTo>
                    <a:pt x="3922" y="2290"/>
                  </a:lnTo>
                  <a:lnTo>
                    <a:pt x="4092" y="2315"/>
                  </a:lnTo>
                  <a:lnTo>
                    <a:pt x="4263" y="2315"/>
                  </a:lnTo>
                  <a:lnTo>
                    <a:pt x="4409" y="2363"/>
                  </a:lnTo>
                  <a:lnTo>
                    <a:pt x="4579" y="2412"/>
                  </a:lnTo>
                  <a:lnTo>
                    <a:pt x="4725" y="2485"/>
                  </a:lnTo>
                  <a:lnTo>
                    <a:pt x="4725" y="2485"/>
                  </a:lnTo>
                  <a:lnTo>
                    <a:pt x="4871" y="2558"/>
                  </a:lnTo>
                  <a:lnTo>
                    <a:pt x="5018" y="2656"/>
                  </a:lnTo>
                  <a:lnTo>
                    <a:pt x="5139" y="2777"/>
                  </a:lnTo>
                  <a:lnTo>
                    <a:pt x="5261" y="2875"/>
                  </a:lnTo>
                  <a:lnTo>
                    <a:pt x="5359" y="3021"/>
                  </a:lnTo>
                  <a:lnTo>
                    <a:pt x="5432" y="3143"/>
                  </a:lnTo>
                  <a:lnTo>
                    <a:pt x="5505" y="3289"/>
                  </a:lnTo>
                  <a:lnTo>
                    <a:pt x="5578" y="3435"/>
                  </a:lnTo>
                  <a:lnTo>
                    <a:pt x="5602" y="3605"/>
                  </a:lnTo>
                  <a:lnTo>
                    <a:pt x="5626" y="3752"/>
                  </a:lnTo>
                  <a:lnTo>
                    <a:pt x="5651" y="3922"/>
                  </a:lnTo>
                  <a:lnTo>
                    <a:pt x="5651" y="4068"/>
                  </a:lnTo>
                  <a:lnTo>
                    <a:pt x="5626" y="4239"/>
                  </a:lnTo>
                  <a:lnTo>
                    <a:pt x="5602" y="4409"/>
                  </a:lnTo>
                  <a:lnTo>
                    <a:pt x="5553" y="4555"/>
                  </a:lnTo>
                  <a:lnTo>
                    <a:pt x="5480" y="4726"/>
                  </a:lnTo>
                  <a:lnTo>
                    <a:pt x="5480" y="4726"/>
                  </a:lnTo>
                  <a:close/>
                </a:path>
              </a:pathLst>
            </a:custGeom>
            <a:grpFill/>
            <a:ln w="19050" cap="rnd" cmpd="sng">
              <a:solidFill>
                <a:srgbClr val="18637B"/>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Roboto Light" panose="02000000000000000000" pitchFamily="2" charset="0"/>
                <a:ea typeface="Roboto Light" panose="02000000000000000000" pitchFamily="2" charset="0"/>
              </a:endParaRPr>
            </a:p>
          </p:txBody>
        </p:sp>
      </p:grpSp>
      <p:grpSp>
        <p:nvGrpSpPr>
          <p:cNvPr id="26" name="Google Shape;679;p40"/>
          <p:cNvGrpSpPr/>
          <p:nvPr/>
        </p:nvGrpSpPr>
        <p:grpSpPr>
          <a:xfrm>
            <a:off x="898577" y="1932818"/>
            <a:ext cx="445203" cy="445203"/>
            <a:chOff x="5941025" y="3634400"/>
            <a:chExt cx="467650" cy="467650"/>
          </a:xfrm>
          <a:solidFill>
            <a:srgbClr val="18637B"/>
          </a:solidFill>
        </p:grpSpPr>
        <p:sp>
          <p:nvSpPr>
            <p:cNvPr id="27" name="Google Shape;680;p40"/>
            <p:cNvSpPr/>
            <p:nvPr/>
          </p:nvSpPr>
          <p:spPr>
            <a:xfrm>
              <a:off x="5941025" y="3634400"/>
              <a:ext cx="467650" cy="467650"/>
            </a:xfrm>
            <a:custGeom>
              <a:avLst/>
              <a:gdLst/>
              <a:ahLst/>
              <a:cxnLst/>
              <a:rect l="l" t="t" r="r" b="b"/>
              <a:pathLst>
                <a:path w="18706" h="18706" fill="none" extrusionOk="0">
                  <a:moveTo>
                    <a:pt x="9353" y="1"/>
                  </a:moveTo>
                  <a:lnTo>
                    <a:pt x="9353" y="1"/>
                  </a:lnTo>
                  <a:lnTo>
                    <a:pt x="8866" y="25"/>
                  </a:lnTo>
                  <a:lnTo>
                    <a:pt x="8403" y="50"/>
                  </a:lnTo>
                  <a:lnTo>
                    <a:pt x="7940" y="123"/>
                  </a:lnTo>
                  <a:lnTo>
                    <a:pt x="7478" y="196"/>
                  </a:lnTo>
                  <a:lnTo>
                    <a:pt x="7015" y="293"/>
                  </a:lnTo>
                  <a:lnTo>
                    <a:pt x="6577" y="439"/>
                  </a:lnTo>
                  <a:lnTo>
                    <a:pt x="6138" y="585"/>
                  </a:lnTo>
                  <a:lnTo>
                    <a:pt x="5724" y="732"/>
                  </a:lnTo>
                  <a:lnTo>
                    <a:pt x="5310" y="926"/>
                  </a:lnTo>
                  <a:lnTo>
                    <a:pt x="4896" y="1146"/>
                  </a:lnTo>
                  <a:lnTo>
                    <a:pt x="4506" y="1365"/>
                  </a:lnTo>
                  <a:lnTo>
                    <a:pt x="4117" y="1608"/>
                  </a:lnTo>
                  <a:lnTo>
                    <a:pt x="3751" y="1876"/>
                  </a:lnTo>
                  <a:lnTo>
                    <a:pt x="3410" y="2144"/>
                  </a:lnTo>
                  <a:lnTo>
                    <a:pt x="3069" y="2436"/>
                  </a:lnTo>
                  <a:lnTo>
                    <a:pt x="2753" y="2753"/>
                  </a:lnTo>
                  <a:lnTo>
                    <a:pt x="2436" y="3070"/>
                  </a:lnTo>
                  <a:lnTo>
                    <a:pt x="2144" y="3411"/>
                  </a:lnTo>
                  <a:lnTo>
                    <a:pt x="1876" y="3752"/>
                  </a:lnTo>
                  <a:lnTo>
                    <a:pt x="1608" y="4117"/>
                  </a:lnTo>
                  <a:lnTo>
                    <a:pt x="1365" y="4507"/>
                  </a:lnTo>
                  <a:lnTo>
                    <a:pt x="1145" y="4896"/>
                  </a:lnTo>
                  <a:lnTo>
                    <a:pt x="926" y="5310"/>
                  </a:lnTo>
                  <a:lnTo>
                    <a:pt x="731" y="5724"/>
                  </a:lnTo>
                  <a:lnTo>
                    <a:pt x="585" y="6138"/>
                  </a:lnTo>
                  <a:lnTo>
                    <a:pt x="439" y="6577"/>
                  </a:lnTo>
                  <a:lnTo>
                    <a:pt x="293" y="7015"/>
                  </a:lnTo>
                  <a:lnTo>
                    <a:pt x="196" y="7478"/>
                  </a:lnTo>
                  <a:lnTo>
                    <a:pt x="123" y="7941"/>
                  </a:lnTo>
                  <a:lnTo>
                    <a:pt x="49" y="8403"/>
                  </a:lnTo>
                  <a:lnTo>
                    <a:pt x="25" y="8866"/>
                  </a:lnTo>
                  <a:lnTo>
                    <a:pt x="1" y="9353"/>
                  </a:lnTo>
                  <a:lnTo>
                    <a:pt x="1" y="9353"/>
                  </a:lnTo>
                  <a:lnTo>
                    <a:pt x="25" y="9840"/>
                  </a:lnTo>
                  <a:lnTo>
                    <a:pt x="49" y="10303"/>
                  </a:lnTo>
                  <a:lnTo>
                    <a:pt x="123" y="10766"/>
                  </a:lnTo>
                  <a:lnTo>
                    <a:pt x="196" y="11229"/>
                  </a:lnTo>
                  <a:lnTo>
                    <a:pt x="293" y="11691"/>
                  </a:lnTo>
                  <a:lnTo>
                    <a:pt x="439" y="12130"/>
                  </a:lnTo>
                  <a:lnTo>
                    <a:pt x="585" y="12568"/>
                  </a:lnTo>
                  <a:lnTo>
                    <a:pt x="731" y="12982"/>
                  </a:lnTo>
                  <a:lnTo>
                    <a:pt x="926" y="13396"/>
                  </a:lnTo>
                  <a:lnTo>
                    <a:pt x="1145" y="13810"/>
                  </a:lnTo>
                  <a:lnTo>
                    <a:pt x="1365" y="14200"/>
                  </a:lnTo>
                  <a:lnTo>
                    <a:pt x="1608" y="14590"/>
                  </a:lnTo>
                  <a:lnTo>
                    <a:pt x="1876" y="14955"/>
                  </a:lnTo>
                  <a:lnTo>
                    <a:pt x="2144" y="15296"/>
                  </a:lnTo>
                  <a:lnTo>
                    <a:pt x="2436" y="15637"/>
                  </a:lnTo>
                  <a:lnTo>
                    <a:pt x="2753" y="15953"/>
                  </a:lnTo>
                  <a:lnTo>
                    <a:pt x="3069" y="16270"/>
                  </a:lnTo>
                  <a:lnTo>
                    <a:pt x="3410" y="16562"/>
                  </a:lnTo>
                  <a:lnTo>
                    <a:pt x="3751" y="16830"/>
                  </a:lnTo>
                  <a:lnTo>
                    <a:pt x="4117" y="17098"/>
                  </a:lnTo>
                  <a:lnTo>
                    <a:pt x="4506" y="17342"/>
                  </a:lnTo>
                  <a:lnTo>
                    <a:pt x="4896" y="17561"/>
                  </a:lnTo>
                  <a:lnTo>
                    <a:pt x="5310" y="17780"/>
                  </a:lnTo>
                  <a:lnTo>
                    <a:pt x="5724" y="17975"/>
                  </a:lnTo>
                  <a:lnTo>
                    <a:pt x="6138" y="18121"/>
                  </a:lnTo>
                  <a:lnTo>
                    <a:pt x="6577" y="18267"/>
                  </a:lnTo>
                  <a:lnTo>
                    <a:pt x="7015" y="18413"/>
                  </a:lnTo>
                  <a:lnTo>
                    <a:pt x="7478" y="18511"/>
                  </a:lnTo>
                  <a:lnTo>
                    <a:pt x="7940" y="18584"/>
                  </a:lnTo>
                  <a:lnTo>
                    <a:pt x="8403" y="18657"/>
                  </a:lnTo>
                  <a:lnTo>
                    <a:pt x="8866" y="18681"/>
                  </a:lnTo>
                  <a:lnTo>
                    <a:pt x="9353" y="18706"/>
                  </a:lnTo>
                  <a:lnTo>
                    <a:pt x="9353" y="18706"/>
                  </a:lnTo>
                  <a:lnTo>
                    <a:pt x="9840" y="18681"/>
                  </a:lnTo>
                  <a:lnTo>
                    <a:pt x="10303" y="18657"/>
                  </a:lnTo>
                  <a:lnTo>
                    <a:pt x="10766" y="18584"/>
                  </a:lnTo>
                  <a:lnTo>
                    <a:pt x="11228" y="18511"/>
                  </a:lnTo>
                  <a:lnTo>
                    <a:pt x="11691" y="18413"/>
                  </a:lnTo>
                  <a:lnTo>
                    <a:pt x="12130" y="18267"/>
                  </a:lnTo>
                  <a:lnTo>
                    <a:pt x="12568" y="18121"/>
                  </a:lnTo>
                  <a:lnTo>
                    <a:pt x="12982" y="17975"/>
                  </a:lnTo>
                  <a:lnTo>
                    <a:pt x="13396" y="17780"/>
                  </a:lnTo>
                  <a:lnTo>
                    <a:pt x="13810" y="17561"/>
                  </a:lnTo>
                  <a:lnTo>
                    <a:pt x="14200" y="17342"/>
                  </a:lnTo>
                  <a:lnTo>
                    <a:pt x="14589" y="17098"/>
                  </a:lnTo>
                  <a:lnTo>
                    <a:pt x="14955" y="16830"/>
                  </a:lnTo>
                  <a:lnTo>
                    <a:pt x="15296" y="16562"/>
                  </a:lnTo>
                  <a:lnTo>
                    <a:pt x="15637" y="16270"/>
                  </a:lnTo>
                  <a:lnTo>
                    <a:pt x="15953" y="15953"/>
                  </a:lnTo>
                  <a:lnTo>
                    <a:pt x="16270" y="15637"/>
                  </a:lnTo>
                  <a:lnTo>
                    <a:pt x="16562" y="15296"/>
                  </a:lnTo>
                  <a:lnTo>
                    <a:pt x="16830" y="14955"/>
                  </a:lnTo>
                  <a:lnTo>
                    <a:pt x="17098" y="14590"/>
                  </a:lnTo>
                  <a:lnTo>
                    <a:pt x="17341" y="14200"/>
                  </a:lnTo>
                  <a:lnTo>
                    <a:pt x="17561" y="13810"/>
                  </a:lnTo>
                  <a:lnTo>
                    <a:pt x="17780" y="13396"/>
                  </a:lnTo>
                  <a:lnTo>
                    <a:pt x="17975" y="12982"/>
                  </a:lnTo>
                  <a:lnTo>
                    <a:pt x="18121" y="12568"/>
                  </a:lnTo>
                  <a:lnTo>
                    <a:pt x="18267" y="12130"/>
                  </a:lnTo>
                  <a:lnTo>
                    <a:pt x="18413" y="11691"/>
                  </a:lnTo>
                  <a:lnTo>
                    <a:pt x="18511" y="11229"/>
                  </a:lnTo>
                  <a:lnTo>
                    <a:pt x="18584" y="10766"/>
                  </a:lnTo>
                  <a:lnTo>
                    <a:pt x="18657" y="10303"/>
                  </a:lnTo>
                  <a:lnTo>
                    <a:pt x="18681" y="9840"/>
                  </a:lnTo>
                  <a:lnTo>
                    <a:pt x="18705" y="9353"/>
                  </a:lnTo>
                  <a:lnTo>
                    <a:pt x="18705" y="9353"/>
                  </a:lnTo>
                  <a:lnTo>
                    <a:pt x="18681" y="8866"/>
                  </a:lnTo>
                  <a:lnTo>
                    <a:pt x="18657" y="8403"/>
                  </a:lnTo>
                  <a:lnTo>
                    <a:pt x="18584" y="7941"/>
                  </a:lnTo>
                  <a:lnTo>
                    <a:pt x="18511" y="7478"/>
                  </a:lnTo>
                  <a:lnTo>
                    <a:pt x="18413" y="7015"/>
                  </a:lnTo>
                  <a:lnTo>
                    <a:pt x="18267" y="6577"/>
                  </a:lnTo>
                  <a:lnTo>
                    <a:pt x="18121" y="6138"/>
                  </a:lnTo>
                  <a:lnTo>
                    <a:pt x="17975" y="5724"/>
                  </a:lnTo>
                  <a:lnTo>
                    <a:pt x="17780" y="5310"/>
                  </a:lnTo>
                  <a:lnTo>
                    <a:pt x="17561" y="4896"/>
                  </a:lnTo>
                  <a:lnTo>
                    <a:pt x="17341" y="4507"/>
                  </a:lnTo>
                  <a:lnTo>
                    <a:pt x="17098" y="4117"/>
                  </a:lnTo>
                  <a:lnTo>
                    <a:pt x="16830" y="3752"/>
                  </a:lnTo>
                  <a:lnTo>
                    <a:pt x="16562" y="3411"/>
                  </a:lnTo>
                  <a:lnTo>
                    <a:pt x="16270" y="3070"/>
                  </a:lnTo>
                  <a:lnTo>
                    <a:pt x="15953" y="2753"/>
                  </a:lnTo>
                  <a:lnTo>
                    <a:pt x="15637" y="2436"/>
                  </a:lnTo>
                  <a:lnTo>
                    <a:pt x="15296" y="2144"/>
                  </a:lnTo>
                  <a:lnTo>
                    <a:pt x="14955" y="1876"/>
                  </a:lnTo>
                  <a:lnTo>
                    <a:pt x="14589" y="1608"/>
                  </a:lnTo>
                  <a:lnTo>
                    <a:pt x="14200" y="1365"/>
                  </a:lnTo>
                  <a:lnTo>
                    <a:pt x="13810" y="1146"/>
                  </a:lnTo>
                  <a:lnTo>
                    <a:pt x="13396" y="926"/>
                  </a:lnTo>
                  <a:lnTo>
                    <a:pt x="12982" y="732"/>
                  </a:lnTo>
                  <a:lnTo>
                    <a:pt x="12568" y="585"/>
                  </a:lnTo>
                  <a:lnTo>
                    <a:pt x="12130" y="439"/>
                  </a:lnTo>
                  <a:lnTo>
                    <a:pt x="11691" y="293"/>
                  </a:lnTo>
                  <a:lnTo>
                    <a:pt x="11228" y="196"/>
                  </a:lnTo>
                  <a:lnTo>
                    <a:pt x="10766" y="123"/>
                  </a:lnTo>
                  <a:lnTo>
                    <a:pt x="10303" y="50"/>
                  </a:lnTo>
                  <a:lnTo>
                    <a:pt x="9840" y="25"/>
                  </a:lnTo>
                  <a:lnTo>
                    <a:pt x="9353" y="1"/>
                  </a:lnTo>
                  <a:lnTo>
                    <a:pt x="9353" y="1"/>
                  </a:lnTo>
                </a:path>
              </a:pathLst>
            </a:custGeom>
            <a:grpFill/>
            <a:ln w="19050" cap="rnd" cmpd="sng">
              <a:solidFill>
                <a:srgbClr val="18637B"/>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Roboto Light" panose="02000000000000000000" pitchFamily="2" charset="0"/>
                <a:ea typeface="Roboto Light" panose="02000000000000000000" pitchFamily="2" charset="0"/>
              </a:endParaRPr>
            </a:p>
          </p:txBody>
        </p:sp>
        <p:sp>
          <p:nvSpPr>
            <p:cNvPr id="28" name="Google Shape;681;p40"/>
            <p:cNvSpPr/>
            <p:nvPr/>
          </p:nvSpPr>
          <p:spPr>
            <a:xfrm>
              <a:off x="6211975" y="3753150"/>
              <a:ext cx="19525" cy="18900"/>
            </a:xfrm>
            <a:custGeom>
              <a:avLst/>
              <a:gdLst/>
              <a:ahLst/>
              <a:cxnLst/>
              <a:rect l="l" t="t" r="r" b="b"/>
              <a:pathLst>
                <a:path w="781" h="756" fill="none" extrusionOk="0">
                  <a:moveTo>
                    <a:pt x="585" y="0"/>
                  </a:moveTo>
                  <a:lnTo>
                    <a:pt x="585" y="0"/>
                  </a:lnTo>
                  <a:lnTo>
                    <a:pt x="658" y="24"/>
                  </a:lnTo>
                  <a:lnTo>
                    <a:pt x="707" y="49"/>
                  </a:lnTo>
                  <a:lnTo>
                    <a:pt x="756" y="122"/>
                  </a:lnTo>
                  <a:lnTo>
                    <a:pt x="780" y="195"/>
                  </a:lnTo>
                  <a:lnTo>
                    <a:pt x="780" y="195"/>
                  </a:lnTo>
                  <a:lnTo>
                    <a:pt x="756" y="268"/>
                  </a:lnTo>
                  <a:lnTo>
                    <a:pt x="707" y="390"/>
                  </a:lnTo>
                  <a:lnTo>
                    <a:pt x="658" y="487"/>
                  </a:lnTo>
                  <a:lnTo>
                    <a:pt x="585" y="560"/>
                  </a:lnTo>
                  <a:lnTo>
                    <a:pt x="585" y="560"/>
                  </a:lnTo>
                  <a:lnTo>
                    <a:pt x="488" y="633"/>
                  </a:lnTo>
                  <a:lnTo>
                    <a:pt x="390" y="706"/>
                  </a:lnTo>
                  <a:lnTo>
                    <a:pt x="293" y="755"/>
                  </a:lnTo>
                  <a:lnTo>
                    <a:pt x="196" y="755"/>
                  </a:lnTo>
                  <a:lnTo>
                    <a:pt x="196" y="755"/>
                  </a:lnTo>
                  <a:lnTo>
                    <a:pt x="122" y="755"/>
                  </a:lnTo>
                  <a:lnTo>
                    <a:pt x="74" y="706"/>
                  </a:lnTo>
                  <a:lnTo>
                    <a:pt x="25" y="633"/>
                  </a:lnTo>
                  <a:lnTo>
                    <a:pt x="1" y="560"/>
                  </a:lnTo>
                  <a:lnTo>
                    <a:pt x="1" y="560"/>
                  </a:lnTo>
                  <a:lnTo>
                    <a:pt x="25" y="487"/>
                  </a:lnTo>
                  <a:lnTo>
                    <a:pt x="74" y="390"/>
                  </a:lnTo>
                  <a:lnTo>
                    <a:pt x="122" y="268"/>
                  </a:lnTo>
                  <a:lnTo>
                    <a:pt x="196" y="195"/>
                  </a:lnTo>
                  <a:lnTo>
                    <a:pt x="196" y="195"/>
                  </a:lnTo>
                  <a:lnTo>
                    <a:pt x="293" y="122"/>
                  </a:lnTo>
                  <a:lnTo>
                    <a:pt x="390" y="49"/>
                  </a:lnTo>
                  <a:lnTo>
                    <a:pt x="488" y="24"/>
                  </a:lnTo>
                  <a:lnTo>
                    <a:pt x="585" y="0"/>
                  </a:lnTo>
                  <a:lnTo>
                    <a:pt x="585" y="0"/>
                  </a:lnTo>
                </a:path>
              </a:pathLst>
            </a:custGeom>
            <a:grpFill/>
            <a:ln w="19050" cap="rnd" cmpd="sng">
              <a:solidFill>
                <a:srgbClr val="18637B"/>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Roboto Light" panose="02000000000000000000" pitchFamily="2" charset="0"/>
                <a:ea typeface="Roboto Light" panose="02000000000000000000" pitchFamily="2" charset="0"/>
              </a:endParaRPr>
            </a:p>
          </p:txBody>
        </p:sp>
        <p:sp>
          <p:nvSpPr>
            <p:cNvPr id="29" name="Google Shape;682;p40"/>
            <p:cNvSpPr/>
            <p:nvPr/>
          </p:nvSpPr>
          <p:spPr>
            <a:xfrm>
              <a:off x="5943475" y="3695900"/>
              <a:ext cx="177800" cy="351350"/>
            </a:xfrm>
            <a:custGeom>
              <a:avLst/>
              <a:gdLst/>
              <a:ahLst/>
              <a:cxnLst/>
              <a:rect l="l" t="t" r="r" b="b"/>
              <a:pathLst>
                <a:path w="7112" h="14054" fill="none" extrusionOk="0">
                  <a:moveTo>
                    <a:pt x="2582" y="780"/>
                  </a:moveTo>
                  <a:lnTo>
                    <a:pt x="2582" y="780"/>
                  </a:lnTo>
                  <a:lnTo>
                    <a:pt x="2752" y="780"/>
                  </a:lnTo>
                  <a:lnTo>
                    <a:pt x="2752" y="780"/>
                  </a:lnTo>
                  <a:lnTo>
                    <a:pt x="2996" y="780"/>
                  </a:lnTo>
                  <a:lnTo>
                    <a:pt x="3215" y="829"/>
                  </a:lnTo>
                  <a:lnTo>
                    <a:pt x="3386" y="878"/>
                  </a:lnTo>
                  <a:lnTo>
                    <a:pt x="3507" y="951"/>
                  </a:lnTo>
                  <a:lnTo>
                    <a:pt x="3507" y="951"/>
                  </a:lnTo>
                  <a:lnTo>
                    <a:pt x="3605" y="1024"/>
                  </a:lnTo>
                  <a:lnTo>
                    <a:pt x="3702" y="1048"/>
                  </a:lnTo>
                  <a:lnTo>
                    <a:pt x="3800" y="1024"/>
                  </a:lnTo>
                  <a:lnTo>
                    <a:pt x="3897" y="951"/>
                  </a:lnTo>
                  <a:lnTo>
                    <a:pt x="3897" y="951"/>
                  </a:lnTo>
                  <a:lnTo>
                    <a:pt x="3970" y="878"/>
                  </a:lnTo>
                  <a:lnTo>
                    <a:pt x="4092" y="829"/>
                  </a:lnTo>
                  <a:lnTo>
                    <a:pt x="4189" y="780"/>
                  </a:lnTo>
                  <a:lnTo>
                    <a:pt x="4262" y="780"/>
                  </a:lnTo>
                  <a:lnTo>
                    <a:pt x="4262" y="780"/>
                  </a:lnTo>
                  <a:lnTo>
                    <a:pt x="4384" y="731"/>
                  </a:lnTo>
                  <a:lnTo>
                    <a:pt x="4506" y="658"/>
                  </a:lnTo>
                  <a:lnTo>
                    <a:pt x="4676" y="537"/>
                  </a:lnTo>
                  <a:lnTo>
                    <a:pt x="4847" y="390"/>
                  </a:lnTo>
                  <a:lnTo>
                    <a:pt x="4847" y="390"/>
                  </a:lnTo>
                  <a:lnTo>
                    <a:pt x="5042" y="244"/>
                  </a:lnTo>
                  <a:lnTo>
                    <a:pt x="5285" y="123"/>
                  </a:lnTo>
                  <a:lnTo>
                    <a:pt x="5529" y="49"/>
                  </a:lnTo>
                  <a:lnTo>
                    <a:pt x="5797" y="1"/>
                  </a:lnTo>
                  <a:lnTo>
                    <a:pt x="5797" y="1"/>
                  </a:lnTo>
                  <a:lnTo>
                    <a:pt x="5894" y="25"/>
                  </a:lnTo>
                  <a:lnTo>
                    <a:pt x="5992" y="49"/>
                  </a:lnTo>
                  <a:lnTo>
                    <a:pt x="6040" y="74"/>
                  </a:lnTo>
                  <a:lnTo>
                    <a:pt x="6089" y="123"/>
                  </a:lnTo>
                  <a:lnTo>
                    <a:pt x="6089" y="171"/>
                  </a:lnTo>
                  <a:lnTo>
                    <a:pt x="6089" y="244"/>
                  </a:lnTo>
                  <a:lnTo>
                    <a:pt x="6040" y="317"/>
                  </a:lnTo>
                  <a:lnTo>
                    <a:pt x="5992" y="390"/>
                  </a:lnTo>
                  <a:lnTo>
                    <a:pt x="5992" y="390"/>
                  </a:lnTo>
                  <a:lnTo>
                    <a:pt x="5845" y="561"/>
                  </a:lnTo>
                  <a:lnTo>
                    <a:pt x="5772" y="707"/>
                  </a:lnTo>
                  <a:lnTo>
                    <a:pt x="5748" y="853"/>
                  </a:lnTo>
                  <a:lnTo>
                    <a:pt x="5772" y="926"/>
                  </a:lnTo>
                  <a:lnTo>
                    <a:pt x="5797" y="951"/>
                  </a:lnTo>
                  <a:lnTo>
                    <a:pt x="5797" y="951"/>
                  </a:lnTo>
                  <a:lnTo>
                    <a:pt x="5870" y="1048"/>
                  </a:lnTo>
                  <a:lnTo>
                    <a:pt x="5918" y="1145"/>
                  </a:lnTo>
                  <a:lnTo>
                    <a:pt x="5967" y="1243"/>
                  </a:lnTo>
                  <a:lnTo>
                    <a:pt x="5992" y="1340"/>
                  </a:lnTo>
                  <a:lnTo>
                    <a:pt x="5992" y="1340"/>
                  </a:lnTo>
                  <a:lnTo>
                    <a:pt x="5967" y="1438"/>
                  </a:lnTo>
                  <a:lnTo>
                    <a:pt x="5918" y="1535"/>
                  </a:lnTo>
                  <a:lnTo>
                    <a:pt x="5870" y="1633"/>
                  </a:lnTo>
                  <a:lnTo>
                    <a:pt x="5797" y="1730"/>
                  </a:lnTo>
                  <a:lnTo>
                    <a:pt x="5797" y="1730"/>
                  </a:lnTo>
                  <a:lnTo>
                    <a:pt x="5748" y="1754"/>
                  </a:lnTo>
                  <a:lnTo>
                    <a:pt x="5699" y="1754"/>
                  </a:lnTo>
                  <a:lnTo>
                    <a:pt x="5553" y="1754"/>
                  </a:lnTo>
                  <a:lnTo>
                    <a:pt x="5383" y="1657"/>
                  </a:lnTo>
                  <a:lnTo>
                    <a:pt x="5212" y="1535"/>
                  </a:lnTo>
                  <a:lnTo>
                    <a:pt x="5212" y="1535"/>
                  </a:lnTo>
                  <a:lnTo>
                    <a:pt x="5066" y="1389"/>
                  </a:lnTo>
                  <a:lnTo>
                    <a:pt x="4896" y="1316"/>
                  </a:lnTo>
                  <a:lnTo>
                    <a:pt x="4749" y="1292"/>
                  </a:lnTo>
                  <a:lnTo>
                    <a:pt x="4701" y="1316"/>
                  </a:lnTo>
                  <a:lnTo>
                    <a:pt x="4652" y="1340"/>
                  </a:lnTo>
                  <a:lnTo>
                    <a:pt x="4652" y="1340"/>
                  </a:lnTo>
                  <a:lnTo>
                    <a:pt x="4555" y="1413"/>
                  </a:lnTo>
                  <a:lnTo>
                    <a:pt x="4457" y="1486"/>
                  </a:lnTo>
                  <a:lnTo>
                    <a:pt x="4360" y="1511"/>
                  </a:lnTo>
                  <a:lnTo>
                    <a:pt x="4262" y="1535"/>
                  </a:lnTo>
                  <a:lnTo>
                    <a:pt x="4262" y="1535"/>
                  </a:lnTo>
                  <a:lnTo>
                    <a:pt x="4116" y="1559"/>
                  </a:lnTo>
                  <a:lnTo>
                    <a:pt x="4043" y="1584"/>
                  </a:lnTo>
                  <a:lnTo>
                    <a:pt x="3994" y="1633"/>
                  </a:lnTo>
                  <a:lnTo>
                    <a:pt x="3994" y="1633"/>
                  </a:lnTo>
                  <a:lnTo>
                    <a:pt x="3946" y="1657"/>
                  </a:lnTo>
                  <a:lnTo>
                    <a:pt x="3873" y="1681"/>
                  </a:lnTo>
                  <a:lnTo>
                    <a:pt x="3702" y="1730"/>
                  </a:lnTo>
                  <a:lnTo>
                    <a:pt x="3702" y="1730"/>
                  </a:lnTo>
                  <a:lnTo>
                    <a:pt x="3605" y="1730"/>
                  </a:lnTo>
                  <a:lnTo>
                    <a:pt x="3507" y="1779"/>
                  </a:lnTo>
                  <a:lnTo>
                    <a:pt x="3410" y="1827"/>
                  </a:lnTo>
                  <a:lnTo>
                    <a:pt x="3312" y="1900"/>
                  </a:lnTo>
                  <a:lnTo>
                    <a:pt x="3312" y="1900"/>
                  </a:lnTo>
                  <a:lnTo>
                    <a:pt x="3288" y="1949"/>
                  </a:lnTo>
                  <a:lnTo>
                    <a:pt x="3288" y="2022"/>
                  </a:lnTo>
                  <a:lnTo>
                    <a:pt x="3288" y="2144"/>
                  </a:lnTo>
                  <a:lnTo>
                    <a:pt x="3386" y="2314"/>
                  </a:lnTo>
                  <a:lnTo>
                    <a:pt x="3507" y="2485"/>
                  </a:lnTo>
                  <a:lnTo>
                    <a:pt x="3507" y="2485"/>
                  </a:lnTo>
                  <a:lnTo>
                    <a:pt x="3605" y="2558"/>
                  </a:lnTo>
                  <a:lnTo>
                    <a:pt x="3702" y="2582"/>
                  </a:lnTo>
                  <a:lnTo>
                    <a:pt x="3800" y="2607"/>
                  </a:lnTo>
                  <a:lnTo>
                    <a:pt x="3921" y="2607"/>
                  </a:lnTo>
                  <a:lnTo>
                    <a:pt x="4043" y="2582"/>
                  </a:lnTo>
                  <a:lnTo>
                    <a:pt x="4141" y="2534"/>
                  </a:lnTo>
                  <a:lnTo>
                    <a:pt x="4262" y="2461"/>
                  </a:lnTo>
                  <a:lnTo>
                    <a:pt x="4360" y="2388"/>
                  </a:lnTo>
                  <a:lnTo>
                    <a:pt x="4360" y="2388"/>
                  </a:lnTo>
                  <a:lnTo>
                    <a:pt x="4555" y="2193"/>
                  </a:lnTo>
                  <a:lnTo>
                    <a:pt x="4749" y="2047"/>
                  </a:lnTo>
                  <a:lnTo>
                    <a:pt x="4920" y="1949"/>
                  </a:lnTo>
                  <a:lnTo>
                    <a:pt x="5042" y="1900"/>
                  </a:lnTo>
                  <a:lnTo>
                    <a:pt x="5042" y="1900"/>
                  </a:lnTo>
                  <a:lnTo>
                    <a:pt x="5115" y="1925"/>
                  </a:lnTo>
                  <a:lnTo>
                    <a:pt x="5163" y="1974"/>
                  </a:lnTo>
                  <a:lnTo>
                    <a:pt x="5212" y="2022"/>
                  </a:lnTo>
                  <a:lnTo>
                    <a:pt x="5212" y="2095"/>
                  </a:lnTo>
                  <a:lnTo>
                    <a:pt x="5212" y="2095"/>
                  </a:lnTo>
                  <a:lnTo>
                    <a:pt x="5236" y="2168"/>
                  </a:lnTo>
                  <a:lnTo>
                    <a:pt x="5285" y="2241"/>
                  </a:lnTo>
                  <a:lnTo>
                    <a:pt x="5334" y="2266"/>
                  </a:lnTo>
                  <a:lnTo>
                    <a:pt x="5407" y="2290"/>
                  </a:lnTo>
                  <a:lnTo>
                    <a:pt x="5407" y="2290"/>
                  </a:lnTo>
                  <a:lnTo>
                    <a:pt x="5504" y="2314"/>
                  </a:lnTo>
                  <a:lnTo>
                    <a:pt x="5602" y="2339"/>
                  </a:lnTo>
                  <a:lnTo>
                    <a:pt x="5699" y="2412"/>
                  </a:lnTo>
                  <a:lnTo>
                    <a:pt x="5797" y="2485"/>
                  </a:lnTo>
                  <a:lnTo>
                    <a:pt x="5797" y="2485"/>
                  </a:lnTo>
                  <a:lnTo>
                    <a:pt x="5845" y="2558"/>
                  </a:lnTo>
                  <a:lnTo>
                    <a:pt x="5870" y="2680"/>
                  </a:lnTo>
                  <a:lnTo>
                    <a:pt x="5845" y="2777"/>
                  </a:lnTo>
                  <a:lnTo>
                    <a:pt x="5797" y="2850"/>
                  </a:lnTo>
                  <a:lnTo>
                    <a:pt x="5797" y="2850"/>
                  </a:lnTo>
                  <a:lnTo>
                    <a:pt x="5699" y="2923"/>
                  </a:lnTo>
                  <a:lnTo>
                    <a:pt x="5602" y="2996"/>
                  </a:lnTo>
                  <a:lnTo>
                    <a:pt x="5504" y="3045"/>
                  </a:lnTo>
                  <a:lnTo>
                    <a:pt x="5407" y="3045"/>
                  </a:lnTo>
                  <a:lnTo>
                    <a:pt x="5407" y="3045"/>
                  </a:lnTo>
                  <a:lnTo>
                    <a:pt x="5310" y="3069"/>
                  </a:lnTo>
                  <a:lnTo>
                    <a:pt x="5163" y="3167"/>
                  </a:lnTo>
                  <a:lnTo>
                    <a:pt x="4993" y="3289"/>
                  </a:lnTo>
                  <a:lnTo>
                    <a:pt x="4847" y="3435"/>
                  </a:lnTo>
                  <a:lnTo>
                    <a:pt x="4847" y="3435"/>
                  </a:lnTo>
                  <a:lnTo>
                    <a:pt x="4676" y="3581"/>
                  </a:lnTo>
                  <a:lnTo>
                    <a:pt x="4506" y="3703"/>
                  </a:lnTo>
                  <a:lnTo>
                    <a:pt x="4384" y="3776"/>
                  </a:lnTo>
                  <a:lnTo>
                    <a:pt x="4262" y="3800"/>
                  </a:lnTo>
                  <a:lnTo>
                    <a:pt x="4262" y="3800"/>
                  </a:lnTo>
                  <a:lnTo>
                    <a:pt x="4141" y="3849"/>
                  </a:lnTo>
                  <a:lnTo>
                    <a:pt x="3970" y="3971"/>
                  </a:lnTo>
                  <a:lnTo>
                    <a:pt x="3726" y="4165"/>
                  </a:lnTo>
                  <a:lnTo>
                    <a:pt x="3483" y="4409"/>
                  </a:lnTo>
                  <a:lnTo>
                    <a:pt x="3142" y="4750"/>
                  </a:lnTo>
                  <a:lnTo>
                    <a:pt x="3142" y="4750"/>
                  </a:lnTo>
                  <a:lnTo>
                    <a:pt x="3020" y="4847"/>
                  </a:lnTo>
                  <a:lnTo>
                    <a:pt x="2874" y="4969"/>
                  </a:lnTo>
                  <a:lnTo>
                    <a:pt x="2557" y="5164"/>
                  </a:lnTo>
                  <a:lnTo>
                    <a:pt x="2265" y="5286"/>
                  </a:lnTo>
                  <a:lnTo>
                    <a:pt x="2119" y="5310"/>
                  </a:lnTo>
                  <a:lnTo>
                    <a:pt x="1997" y="5335"/>
                  </a:lnTo>
                  <a:lnTo>
                    <a:pt x="1997" y="5335"/>
                  </a:lnTo>
                  <a:lnTo>
                    <a:pt x="1754" y="5335"/>
                  </a:lnTo>
                  <a:lnTo>
                    <a:pt x="1535" y="5383"/>
                  </a:lnTo>
                  <a:lnTo>
                    <a:pt x="1364" y="5456"/>
                  </a:lnTo>
                  <a:lnTo>
                    <a:pt x="1242" y="5529"/>
                  </a:lnTo>
                  <a:lnTo>
                    <a:pt x="1242" y="5529"/>
                  </a:lnTo>
                  <a:lnTo>
                    <a:pt x="1169" y="5602"/>
                  </a:lnTo>
                  <a:lnTo>
                    <a:pt x="1096" y="5700"/>
                  </a:lnTo>
                  <a:lnTo>
                    <a:pt x="1047" y="5797"/>
                  </a:lnTo>
                  <a:lnTo>
                    <a:pt x="1047" y="5895"/>
                  </a:lnTo>
                  <a:lnTo>
                    <a:pt x="1047" y="5895"/>
                  </a:lnTo>
                  <a:lnTo>
                    <a:pt x="1047" y="5992"/>
                  </a:lnTo>
                  <a:lnTo>
                    <a:pt x="1096" y="6090"/>
                  </a:lnTo>
                  <a:lnTo>
                    <a:pt x="1169" y="6187"/>
                  </a:lnTo>
                  <a:lnTo>
                    <a:pt x="1242" y="6284"/>
                  </a:lnTo>
                  <a:lnTo>
                    <a:pt x="1242" y="6284"/>
                  </a:lnTo>
                  <a:lnTo>
                    <a:pt x="1315" y="6357"/>
                  </a:lnTo>
                  <a:lnTo>
                    <a:pt x="1413" y="6406"/>
                  </a:lnTo>
                  <a:lnTo>
                    <a:pt x="1535" y="6455"/>
                  </a:lnTo>
                  <a:lnTo>
                    <a:pt x="1608" y="6455"/>
                  </a:lnTo>
                  <a:lnTo>
                    <a:pt x="1608" y="6455"/>
                  </a:lnTo>
                  <a:lnTo>
                    <a:pt x="1729" y="6504"/>
                  </a:lnTo>
                  <a:lnTo>
                    <a:pt x="1876" y="6601"/>
                  </a:lnTo>
                  <a:lnTo>
                    <a:pt x="2070" y="6747"/>
                  </a:lnTo>
                  <a:lnTo>
                    <a:pt x="2290" y="6942"/>
                  </a:lnTo>
                  <a:lnTo>
                    <a:pt x="2290" y="6942"/>
                  </a:lnTo>
                  <a:lnTo>
                    <a:pt x="2484" y="7137"/>
                  </a:lnTo>
                  <a:lnTo>
                    <a:pt x="2679" y="7283"/>
                  </a:lnTo>
                  <a:lnTo>
                    <a:pt x="2825" y="7380"/>
                  </a:lnTo>
                  <a:lnTo>
                    <a:pt x="2947" y="7405"/>
                  </a:lnTo>
                  <a:lnTo>
                    <a:pt x="2947" y="7405"/>
                  </a:lnTo>
                  <a:lnTo>
                    <a:pt x="3093" y="7380"/>
                  </a:lnTo>
                  <a:lnTo>
                    <a:pt x="3166" y="7356"/>
                  </a:lnTo>
                  <a:lnTo>
                    <a:pt x="3239" y="7332"/>
                  </a:lnTo>
                  <a:lnTo>
                    <a:pt x="3239" y="7332"/>
                  </a:lnTo>
                  <a:lnTo>
                    <a:pt x="3288" y="7283"/>
                  </a:lnTo>
                  <a:lnTo>
                    <a:pt x="3410" y="7259"/>
                  </a:lnTo>
                  <a:lnTo>
                    <a:pt x="3556" y="7234"/>
                  </a:lnTo>
                  <a:lnTo>
                    <a:pt x="3702" y="7234"/>
                  </a:lnTo>
                  <a:lnTo>
                    <a:pt x="3702" y="7234"/>
                  </a:lnTo>
                  <a:lnTo>
                    <a:pt x="3873" y="7234"/>
                  </a:lnTo>
                  <a:lnTo>
                    <a:pt x="4019" y="7283"/>
                  </a:lnTo>
                  <a:lnTo>
                    <a:pt x="4165" y="7332"/>
                  </a:lnTo>
                  <a:lnTo>
                    <a:pt x="4262" y="7429"/>
                  </a:lnTo>
                  <a:lnTo>
                    <a:pt x="4262" y="7429"/>
                  </a:lnTo>
                  <a:lnTo>
                    <a:pt x="4360" y="7502"/>
                  </a:lnTo>
                  <a:lnTo>
                    <a:pt x="4457" y="7551"/>
                  </a:lnTo>
                  <a:lnTo>
                    <a:pt x="4555" y="7600"/>
                  </a:lnTo>
                  <a:lnTo>
                    <a:pt x="4652" y="7600"/>
                  </a:lnTo>
                  <a:lnTo>
                    <a:pt x="4652" y="7600"/>
                  </a:lnTo>
                  <a:lnTo>
                    <a:pt x="4749" y="7648"/>
                  </a:lnTo>
                  <a:lnTo>
                    <a:pt x="4896" y="7721"/>
                  </a:lnTo>
                  <a:lnTo>
                    <a:pt x="5066" y="7843"/>
                  </a:lnTo>
                  <a:lnTo>
                    <a:pt x="5212" y="7989"/>
                  </a:lnTo>
                  <a:lnTo>
                    <a:pt x="5212" y="7989"/>
                  </a:lnTo>
                  <a:lnTo>
                    <a:pt x="5383" y="8135"/>
                  </a:lnTo>
                  <a:lnTo>
                    <a:pt x="5553" y="8257"/>
                  </a:lnTo>
                  <a:lnTo>
                    <a:pt x="5699" y="8330"/>
                  </a:lnTo>
                  <a:lnTo>
                    <a:pt x="5797" y="8355"/>
                  </a:lnTo>
                  <a:lnTo>
                    <a:pt x="5797" y="8355"/>
                  </a:lnTo>
                  <a:lnTo>
                    <a:pt x="5870" y="8379"/>
                  </a:lnTo>
                  <a:lnTo>
                    <a:pt x="5992" y="8428"/>
                  </a:lnTo>
                  <a:lnTo>
                    <a:pt x="6089" y="8476"/>
                  </a:lnTo>
                  <a:lnTo>
                    <a:pt x="6162" y="8549"/>
                  </a:lnTo>
                  <a:lnTo>
                    <a:pt x="6162" y="8549"/>
                  </a:lnTo>
                  <a:lnTo>
                    <a:pt x="6259" y="8622"/>
                  </a:lnTo>
                  <a:lnTo>
                    <a:pt x="6357" y="8695"/>
                  </a:lnTo>
                  <a:lnTo>
                    <a:pt x="6454" y="8720"/>
                  </a:lnTo>
                  <a:lnTo>
                    <a:pt x="6552" y="8744"/>
                  </a:lnTo>
                  <a:lnTo>
                    <a:pt x="6552" y="8744"/>
                  </a:lnTo>
                  <a:lnTo>
                    <a:pt x="6649" y="8769"/>
                  </a:lnTo>
                  <a:lnTo>
                    <a:pt x="6747" y="8793"/>
                  </a:lnTo>
                  <a:lnTo>
                    <a:pt x="6844" y="8866"/>
                  </a:lnTo>
                  <a:lnTo>
                    <a:pt x="6941" y="8939"/>
                  </a:lnTo>
                  <a:lnTo>
                    <a:pt x="6941" y="8939"/>
                  </a:lnTo>
                  <a:lnTo>
                    <a:pt x="7014" y="9036"/>
                  </a:lnTo>
                  <a:lnTo>
                    <a:pt x="7063" y="9134"/>
                  </a:lnTo>
                  <a:lnTo>
                    <a:pt x="7112" y="9231"/>
                  </a:lnTo>
                  <a:lnTo>
                    <a:pt x="7112" y="9304"/>
                  </a:lnTo>
                  <a:lnTo>
                    <a:pt x="7112" y="9304"/>
                  </a:lnTo>
                  <a:lnTo>
                    <a:pt x="7112" y="9402"/>
                  </a:lnTo>
                  <a:lnTo>
                    <a:pt x="7063" y="9499"/>
                  </a:lnTo>
                  <a:lnTo>
                    <a:pt x="7014" y="9597"/>
                  </a:lnTo>
                  <a:lnTo>
                    <a:pt x="6941" y="9694"/>
                  </a:lnTo>
                  <a:lnTo>
                    <a:pt x="6941" y="9694"/>
                  </a:lnTo>
                  <a:lnTo>
                    <a:pt x="6868" y="9791"/>
                  </a:lnTo>
                  <a:lnTo>
                    <a:pt x="6795" y="9889"/>
                  </a:lnTo>
                  <a:lnTo>
                    <a:pt x="6747" y="9986"/>
                  </a:lnTo>
                  <a:lnTo>
                    <a:pt x="6747" y="10084"/>
                  </a:lnTo>
                  <a:lnTo>
                    <a:pt x="6747" y="10084"/>
                  </a:lnTo>
                  <a:lnTo>
                    <a:pt x="6722" y="10181"/>
                  </a:lnTo>
                  <a:lnTo>
                    <a:pt x="6625" y="10327"/>
                  </a:lnTo>
                  <a:lnTo>
                    <a:pt x="6503" y="10473"/>
                  </a:lnTo>
                  <a:lnTo>
                    <a:pt x="6357" y="10644"/>
                  </a:lnTo>
                  <a:lnTo>
                    <a:pt x="6357" y="10644"/>
                  </a:lnTo>
                  <a:lnTo>
                    <a:pt x="6211" y="10814"/>
                  </a:lnTo>
                  <a:lnTo>
                    <a:pt x="6089" y="10961"/>
                  </a:lnTo>
                  <a:lnTo>
                    <a:pt x="6016" y="11107"/>
                  </a:lnTo>
                  <a:lnTo>
                    <a:pt x="5992" y="11204"/>
                  </a:lnTo>
                  <a:lnTo>
                    <a:pt x="5992" y="11204"/>
                  </a:lnTo>
                  <a:lnTo>
                    <a:pt x="5943" y="11326"/>
                  </a:lnTo>
                  <a:lnTo>
                    <a:pt x="5870" y="11472"/>
                  </a:lnTo>
                  <a:lnTo>
                    <a:pt x="5748" y="11618"/>
                  </a:lnTo>
                  <a:lnTo>
                    <a:pt x="5602" y="11789"/>
                  </a:lnTo>
                  <a:lnTo>
                    <a:pt x="5602" y="11789"/>
                  </a:lnTo>
                  <a:lnTo>
                    <a:pt x="5456" y="11935"/>
                  </a:lnTo>
                  <a:lnTo>
                    <a:pt x="5334" y="12105"/>
                  </a:lnTo>
                  <a:lnTo>
                    <a:pt x="5261" y="12251"/>
                  </a:lnTo>
                  <a:lnTo>
                    <a:pt x="5212" y="12349"/>
                  </a:lnTo>
                  <a:lnTo>
                    <a:pt x="5212" y="12349"/>
                  </a:lnTo>
                  <a:lnTo>
                    <a:pt x="5188" y="12446"/>
                  </a:lnTo>
                  <a:lnTo>
                    <a:pt x="5139" y="12568"/>
                  </a:lnTo>
                  <a:lnTo>
                    <a:pt x="5042" y="12714"/>
                  </a:lnTo>
                  <a:lnTo>
                    <a:pt x="4944" y="12836"/>
                  </a:lnTo>
                  <a:lnTo>
                    <a:pt x="4944" y="12836"/>
                  </a:lnTo>
                  <a:lnTo>
                    <a:pt x="4822" y="12958"/>
                  </a:lnTo>
                  <a:lnTo>
                    <a:pt x="4725" y="13079"/>
                  </a:lnTo>
                  <a:lnTo>
                    <a:pt x="4676" y="13201"/>
                  </a:lnTo>
                  <a:lnTo>
                    <a:pt x="4652" y="13299"/>
                  </a:lnTo>
                  <a:lnTo>
                    <a:pt x="4652" y="13299"/>
                  </a:lnTo>
                  <a:lnTo>
                    <a:pt x="4676" y="13469"/>
                  </a:lnTo>
                  <a:lnTo>
                    <a:pt x="4701" y="13542"/>
                  </a:lnTo>
                  <a:lnTo>
                    <a:pt x="4749" y="13591"/>
                  </a:lnTo>
                  <a:lnTo>
                    <a:pt x="4749" y="13591"/>
                  </a:lnTo>
                  <a:lnTo>
                    <a:pt x="4774" y="13640"/>
                  </a:lnTo>
                  <a:lnTo>
                    <a:pt x="4822" y="13713"/>
                  </a:lnTo>
                  <a:lnTo>
                    <a:pt x="4847" y="13883"/>
                  </a:lnTo>
                  <a:lnTo>
                    <a:pt x="4847" y="13883"/>
                  </a:lnTo>
                  <a:lnTo>
                    <a:pt x="4822" y="13956"/>
                  </a:lnTo>
                  <a:lnTo>
                    <a:pt x="4774" y="14005"/>
                  </a:lnTo>
                  <a:lnTo>
                    <a:pt x="4725" y="14054"/>
                  </a:lnTo>
                  <a:lnTo>
                    <a:pt x="4652" y="14054"/>
                  </a:lnTo>
                  <a:lnTo>
                    <a:pt x="4652" y="14054"/>
                  </a:lnTo>
                  <a:lnTo>
                    <a:pt x="4555" y="14054"/>
                  </a:lnTo>
                  <a:lnTo>
                    <a:pt x="4457" y="14005"/>
                  </a:lnTo>
                  <a:lnTo>
                    <a:pt x="4360" y="13956"/>
                  </a:lnTo>
                  <a:lnTo>
                    <a:pt x="4262" y="13883"/>
                  </a:lnTo>
                  <a:lnTo>
                    <a:pt x="4262" y="13883"/>
                  </a:lnTo>
                  <a:lnTo>
                    <a:pt x="4189" y="13761"/>
                  </a:lnTo>
                  <a:lnTo>
                    <a:pt x="4141" y="13615"/>
                  </a:lnTo>
                  <a:lnTo>
                    <a:pt x="4092" y="13469"/>
                  </a:lnTo>
                  <a:lnTo>
                    <a:pt x="4092" y="13299"/>
                  </a:lnTo>
                  <a:lnTo>
                    <a:pt x="4092" y="13299"/>
                  </a:lnTo>
                  <a:lnTo>
                    <a:pt x="4067" y="13152"/>
                  </a:lnTo>
                  <a:lnTo>
                    <a:pt x="4019" y="12982"/>
                  </a:lnTo>
                  <a:lnTo>
                    <a:pt x="3970" y="12836"/>
                  </a:lnTo>
                  <a:lnTo>
                    <a:pt x="3897" y="12738"/>
                  </a:lnTo>
                  <a:lnTo>
                    <a:pt x="3897" y="12738"/>
                  </a:lnTo>
                  <a:lnTo>
                    <a:pt x="3848" y="12690"/>
                  </a:lnTo>
                  <a:lnTo>
                    <a:pt x="3824" y="12592"/>
                  </a:lnTo>
                  <a:lnTo>
                    <a:pt x="3751" y="12349"/>
                  </a:lnTo>
                  <a:lnTo>
                    <a:pt x="3726" y="12056"/>
                  </a:lnTo>
                  <a:lnTo>
                    <a:pt x="3702" y="11716"/>
                  </a:lnTo>
                  <a:lnTo>
                    <a:pt x="3702" y="11472"/>
                  </a:lnTo>
                  <a:lnTo>
                    <a:pt x="3702" y="11472"/>
                  </a:lnTo>
                  <a:lnTo>
                    <a:pt x="3702" y="11301"/>
                  </a:lnTo>
                  <a:lnTo>
                    <a:pt x="3653" y="11107"/>
                  </a:lnTo>
                  <a:lnTo>
                    <a:pt x="3629" y="10936"/>
                  </a:lnTo>
                  <a:lnTo>
                    <a:pt x="3556" y="10741"/>
                  </a:lnTo>
                  <a:lnTo>
                    <a:pt x="3483" y="10571"/>
                  </a:lnTo>
                  <a:lnTo>
                    <a:pt x="3410" y="10425"/>
                  </a:lnTo>
                  <a:lnTo>
                    <a:pt x="3312" y="10279"/>
                  </a:lnTo>
                  <a:lnTo>
                    <a:pt x="3239" y="10181"/>
                  </a:lnTo>
                  <a:lnTo>
                    <a:pt x="3239" y="10181"/>
                  </a:lnTo>
                  <a:lnTo>
                    <a:pt x="3045" y="9962"/>
                  </a:lnTo>
                  <a:lnTo>
                    <a:pt x="2898" y="9767"/>
                  </a:lnTo>
                  <a:lnTo>
                    <a:pt x="2801" y="9621"/>
                  </a:lnTo>
                  <a:lnTo>
                    <a:pt x="2752" y="9499"/>
                  </a:lnTo>
                  <a:lnTo>
                    <a:pt x="2752" y="9499"/>
                  </a:lnTo>
                  <a:lnTo>
                    <a:pt x="2728" y="9353"/>
                  </a:lnTo>
                  <a:lnTo>
                    <a:pt x="2704" y="9280"/>
                  </a:lnTo>
                  <a:lnTo>
                    <a:pt x="2655" y="9231"/>
                  </a:lnTo>
                  <a:lnTo>
                    <a:pt x="2655" y="9231"/>
                  </a:lnTo>
                  <a:lnTo>
                    <a:pt x="2631" y="9158"/>
                  </a:lnTo>
                  <a:lnTo>
                    <a:pt x="2582" y="9036"/>
                  </a:lnTo>
                  <a:lnTo>
                    <a:pt x="2582" y="8890"/>
                  </a:lnTo>
                  <a:lnTo>
                    <a:pt x="2557" y="8744"/>
                  </a:lnTo>
                  <a:lnTo>
                    <a:pt x="2557" y="8744"/>
                  </a:lnTo>
                  <a:lnTo>
                    <a:pt x="2582" y="8598"/>
                  </a:lnTo>
                  <a:lnTo>
                    <a:pt x="2582" y="8452"/>
                  </a:lnTo>
                  <a:lnTo>
                    <a:pt x="2631" y="8330"/>
                  </a:lnTo>
                  <a:lnTo>
                    <a:pt x="2655" y="8281"/>
                  </a:lnTo>
                  <a:lnTo>
                    <a:pt x="2655" y="8281"/>
                  </a:lnTo>
                  <a:lnTo>
                    <a:pt x="2704" y="8208"/>
                  </a:lnTo>
                  <a:lnTo>
                    <a:pt x="2728" y="8160"/>
                  </a:lnTo>
                  <a:lnTo>
                    <a:pt x="2752" y="7989"/>
                  </a:lnTo>
                  <a:lnTo>
                    <a:pt x="2752" y="7989"/>
                  </a:lnTo>
                  <a:lnTo>
                    <a:pt x="2728" y="7819"/>
                  </a:lnTo>
                  <a:lnTo>
                    <a:pt x="2704" y="7746"/>
                  </a:lnTo>
                  <a:lnTo>
                    <a:pt x="2655" y="7697"/>
                  </a:lnTo>
                  <a:lnTo>
                    <a:pt x="2655" y="7697"/>
                  </a:lnTo>
                  <a:lnTo>
                    <a:pt x="2606" y="7673"/>
                  </a:lnTo>
                  <a:lnTo>
                    <a:pt x="2533" y="7624"/>
                  </a:lnTo>
                  <a:lnTo>
                    <a:pt x="2363" y="7600"/>
                  </a:lnTo>
                  <a:lnTo>
                    <a:pt x="2363" y="7600"/>
                  </a:lnTo>
                  <a:lnTo>
                    <a:pt x="2265" y="7575"/>
                  </a:lnTo>
                  <a:lnTo>
                    <a:pt x="2119" y="7502"/>
                  </a:lnTo>
                  <a:lnTo>
                    <a:pt x="1973" y="7380"/>
                  </a:lnTo>
                  <a:lnTo>
                    <a:pt x="1802" y="7234"/>
                  </a:lnTo>
                  <a:lnTo>
                    <a:pt x="1802" y="7234"/>
                  </a:lnTo>
                  <a:lnTo>
                    <a:pt x="1632" y="7088"/>
                  </a:lnTo>
                  <a:lnTo>
                    <a:pt x="1486" y="6966"/>
                  </a:lnTo>
                  <a:lnTo>
                    <a:pt x="1340" y="6869"/>
                  </a:lnTo>
                  <a:lnTo>
                    <a:pt x="1242" y="6845"/>
                  </a:lnTo>
                  <a:lnTo>
                    <a:pt x="1242" y="6845"/>
                  </a:lnTo>
                  <a:lnTo>
                    <a:pt x="1121" y="6796"/>
                  </a:lnTo>
                  <a:lnTo>
                    <a:pt x="926" y="6674"/>
                  </a:lnTo>
                  <a:lnTo>
                    <a:pt x="706" y="6504"/>
                  </a:lnTo>
                  <a:lnTo>
                    <a:pt x="463" y="6284"/>
                  </a:lnTo>
                  <a:lnTo>
                    <a:pt x="463" y="6284"/>
                  </a:lnTo>
                  <a:lnTo>
                    <a:pt x="171" y="5919"/>
                  </a:lnTo>
                  <a:lnTo>
                    <a:pt x="0" y="5700"/>
                  </a:lnTo>
                  <a:lnTo>
                    <a:pt x="0" y="5700"/>
                  </a:lnTo>
                  <a:lnTo>
                    <a:pt x="0" y="5724"/>
                  </a:lnTo>
                </a:path>
              </a:pathLst>
            </a:custGeom>
            <a:grpFill/>
            <a:ln w="19050" cap="rnd" cmpd="sng">
              <a:solidFill>
                <a:srgbClr val="18637B"/>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Roboto Light" panose="02000000000000000000" pitchFamily="2" charset="0"/>
                <a:ea typeface="Roboto Light" panose="02000000000000000000" pitchFamily="2" charset="0"/>
              </a:endParaRPr>
            </a:p>
          </p:txBody>
        </p:sp>
        <p:sp>
          <p:nvSpPr>
            <p:cNvPr id="30" name="Google Shape;683;p40"/>
            <p:cNvSpPr/>
            <p:nvPr/>
          </p:nvSpPr>
          <p:spPr>
            <a:xfrm>
              <a:off x="6128575" y="3695900"/>
              <a:ext cx="86475" cy="47525"/>
            </a:xfrm>
            <a:custGeom>
              <a:avLst/>
              <a:gdLst/>
              <a:ahLst/>
              <a:cxnLst/>
              <a:rect l="l" t="t" r="r" b="b"/>
              <a:pathLst>
                <a:path w="3459" h="1901" fill="none" extrusionOk="0">
                  <a:moveTo>
                    <a:pt x="2022" y="1340"/>
                  </a:moveTo>
                  <a:lnTo>
                    <a:pt x="2022" y="1340"/>
                  </a:lnTo>
                  <a:lnTo>
                    <a:pt x="1924" y="1413"/>
                  </a:lnTo>
                  <a:lnTo>
                    <a:pt x="1827" y="1486"/>
                  </a:lnTo>
                  <a:lnTo>
                    <a:pt x="1729" y="1511"/>
                  </a:lnTo>
                  <a:lnTo>
                    <a:pt x="1632" y="1535"/>
                  </a:lnTo>
                  <a:lnTo>
                    <a:pt x="1632" y="1535"/>
                  </a:lnTo>
                  <a:lnTo>
                    <a:pt x="1559" y="1535"/>
                  </a:lnTo>
                  <a:lnTo>
                    <a:pt x="1461" y="1584"/>
                  </a:lnTo>
                  <a:lnTo>
                    <a:pt x="1340" y="1657"/>
                  </a:lnTo>
                  <a:lnTo>
                    <a:pt x="1267" y="1730"/>
                  </a:lnTo>
                  <a:lnTo>
                    <a:pt x="1267" y="1730"/>
                  </a:lnTo>
                  <a:lnTo>
                    <a:pt x="1169" y="1803"/>
                  </a:lnTo>
                  <a:lnTo>
                    <a:pt x="1072" y="1852"/>
                  </a:lnTo>
                  <a:lnTo>
                    <a:pt x="974" y="1900"/>
                  </a:lnTo>
                  <a:lnTo>
                    <a:pt x="877" y="1900"/>
                  </a:lnTo>
                  <a:lnTo>
                    <a:pt x="877" y="1900"/>
                  </a:lnTo>
                  <a:lnTo>
                    <a:pt x="779" y="1900"/>
                  </a:lnTo>
                  <a:lnTo>
                    <a:pt x="682" y="1852"/>
                  </a:lnTo>
                  <a:lnTo>
                    <a:pt x="585" y="1803"/>
                  </a:lnTo>
                  <a:lnTo>
                    <a:pt x="512" y="1730"/>
                  </a:lnTo>
                  <a:lnTo>
                    <a:pt x="512" y="1730"/>
                  </a:lnTo>
                  <a:lnTo>
                    <a:pt x="438" y="1633"/>
                  </a:lnTo>
                  <a:lnTo>
                    <a:pt x="414" y="1535"/>
                  </a:lnTo>
                  <a:lnTo>
                    <a:pt x="438" y="1438"/>
                  </a:lnTo>
                  <a:lnTo>
                    <a:pt x="512" y="1340"/>
                  </a:lnTo>
                  <a:lnTo>
                    <a:pt x="512" y="1340"/>
                  </a:lnTo>
                  <a:lnTo>
                    <a:pt x="585" y="1243"/>
                  </a:lnTo>
                  <a:lnTo>
                    <a:pt x="633" y="1145"/>
                  </a:lnTo>
                  <a:lnTo>
                    <a:pt x="682" y="1048"/>
                  </a:lnTo>
                  <a:lnTo>
                    <a:pt x="682" y="951"/>
                  </a:lnTo>
                  <a:lnTo>
                    <a:pt x="682" y="951"/>
                  </a:lnTo>
                  <a:lnTo>
                    <a:pt x="658" y="804"/>
                  </a:lnTo>
                  <a:lnTo>
                    <a:pt x="633" y="731"/>
                  </a:lnTo>
                  <a:lnTo>
                    <a:pt x="585" y="683"/>
                  </a:lnTo>
                  <a:lnTo>
                    <a:pt x="585" y="683"/>
                  </a:lnTo>
                  <a:lnTo>
                    <a:pt x="536" y="634"/>
                  </a:lnTo>
                  <a:lnTo>
                    <a:pt x="463" y="610"/>
                  </a:lnTo>
                  <a:lnTo>
                    <a:pt x="317" y="585"/>
                  </a:lnTo>
                  <a:lnTo>
                    <a:pt x="317" y="585"/>
                  </a:lnTo>
                  <a:lnTo>
                    <a:pt x="146" y="561"/>
                  </a:lnTo>
                  <a:lnTo>
                    <a:pt x="73" y="512"/>
                  </a:lnTo>
                  <a:lnTo>
                    <a:pt x="24" y="488"/>
                  </a:lnTo>
                  <a:lnTo>
                    <a:pt x="24" y="488"/>
                  </a:lnTo>
                  <a:lnTo>
                    <a:pt x="0" y="439"/>
                  </a:lnTo>
                  <a:lnTo>
                    <a:pt x="24" y="366"/>
                  </a:lnTo>
                  <a:lnTo>
                    <a:pt x="49" y="293"/>
                  </a:lnTo>
                  <a:lnTo>
                    <a:pt x="122" y="196"/>
                  </a:lnTo>
                  <a:lnTo>
                    <a:pt x="122" y="196"/>
                  </a:lnTo>
                  <a:lnTo>
                    <a:pt x="171" y="171"/>
                  </a:lnTo>
                  <a:lnTo>
                    <a:pt x="268" y="123"/>
                  </a:lnTo>
                  <a:lnTo>
                    <a:pt x="512" y="74"/>
                  </a:lnTo>
                  <a:lnTo>
                    <a:pt x="804" y="25"/>
                  </a:lnTo>
                  <a:lnTo>
                    <a:pt x="1145" y="1"/>
                  </a:lnTo>
                  <a:lnTo>
                    <a:pt x="2509" y="1"/>
                  </a:lnTo>
                  <a:lnTo>
                    <a:pt x="2509" y="1"/>
                  </a:lnTo>
                  <a:lnTo>
                    <a:pt x="2850" y="25"/>
                  </a:lnTo>
                  <a:lnTo>
                    <a:pt x="3142" y="49"/>
                  </a:lnTo>
                  <a:lnTo>
                    <a:pt x="3337" y="74"/>
                  </a:lnTo>
                  <a:lnTo>
                    <a:pt x="3434" y="98"/>
                  </a:lnTo>
                  <a:lnTo>
                    <a:pt x="3434" y="98"/>
                  </a:lnTo>
                  <a:lnTo>
                    <a:pt x="3458" y="123"/>
                  </a:lnTo>
                  <a:lnTo>
                    <a:pt x="3434" y="171"/>
                  </a:lnTo>
                  <a:lnTo>
                    <a:pt x="3361" y="317"/>
                  </a:lnTo>
                  <a:lnTo>
                    <a:pt x="3239" y="488"/>
                  </a:lnTo>
                  <a:lnTo>
                    <a:pt x="3069" y="683"/>
                  </a:lnTo>
                  <a:lnTo>
                    <a:pt x="3069" y="683"/>
                  </a:lnTo>
                  <a:lnTo>
                    <a:pt x="2874" y="853"/>
                  </a:lnTo>
                  <a:lnTo>
                    <a:pt x="2679" y="999"/>
                  </a:lnTo>
                  <a:lnTo>
                    <a:pt x="2509" y="1121"/>
                  </a:lnTo>
                  <a:lnTo>
                    <a:pt x="2411" y="1145"/>
                  </a:lnTo>
                  <a:lnTo>
                    <a:pt x="2411" y="1145"/>
                  </a:lnTo>
                  <a:lnTo>
                    <a:pt x="2314" y="1170"/>
                  </a:lnTo>
                  <a:lnTo>
                    <a:pt x="2216" y="1194"/>
                  </a:lnTo>
                  <a:lnTo>
                    <a:pt x="2119" y="1267"/>
                  </a:lnTo>
                  <a:lnTo>
                    <a:pt x="2022" y="1340"/>
                  </a:lnTo>
                  <a:lnTo>
                    <a:pt x="2022" y="1340"/>
                  </a:lnTo>
                </a:path>
              </a:pathLst>
            </a:custGeom>
            <a:grpFill/>
            <a:ln w="19050" cap="rnd" cmpd="sng">
              <a:solidFill>
                <a:srgbClr val="18637B"/>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Roboto Light" panose="02000000000000000000" pitchFamily="2" charset="0"/>
                <a:ea typeface="Roboto Light" panose="02000000000000000000" pitchFamily="2" charset="0"/>
              </a:endParaRPr>
            </a:p>
          </p:txBody>
        </p:sp>
        <p:sp>
          <p:nvSpPr>
            <p:cNvPr id="31" name="Google Shape;684;p40"/>
            <p:cNvSpPr/>
            <p:nvPr/>
          </p:nvSpPr>
          <p:spPr>
            <a:xfrm>
              <a:off x="6357500" y="3940075"/>
              <a:ext cx="18900" cy="34725"/>
            </a:xfrm>
            <a:custGeom>
              <a:avLst/>
              <a:gdLst/>
              <a:ahLst/>
              <a:cxnLst/>
              <a:rect l="l" t="t" r="r" b="b"/>
              <a:pathLst>
                <a:path w="756" h="1389" fill="none" extrusionOk="0">
                  <a:moveTo>
                    <a:pt x="585" y="682"/>
                  </a:moveTo>
                  <a:lnTo>
                    <a:pt x="585" y="682"/>
                  </a:lnTo>
                  <a:lnTo>
                    <a:pt x="512" y="779"/>
                  </a:lnTo>
                  <a:lnTo>
                    <a:pt x="439" y="877"/>
                  </a:lnTo>
                  <a:lnTo>
                    <a:pt x="390" y="974"/>
                  </a:lnTo>
                  <a:lnTo>
                    <a:pt x="390" y="1072"/>
                  </a:lnTo>
                  <a:lnTo>
                    <a:pt x="390" y="1072"/>
                  </a:lnTo>
                  <a:lnTo>
                    <a:pt x="366" y="1218"/>
                  </a:lnTo>
                  <a:lnTo>
                    <a:pt x="317" y="1291"/>
                  </a:lnTo>
                  <a:lnTo>
                    <a:pt x="293" y="1364"/>
                  </a:lnTo>
                  <a:lnTo>
                    <a:pt x="293" y="1364"/>
                  </a:lnTo>
                  <a:lnTo>
                    <a:pt x="244" y="1388"/>
                  </a:lnTo>
                  <a:lnTo>
                    <a:pt x="195" y="1388"/>
                  </a:lnTo>
                  <a:lnTo>
                    <a:pt x="147" y="1388"/>
                  </a:lnTo>
                  <a:lnTo>
                    <a:pt x="98" y="1364"/>
                  </a:lnTo>
                  <a:lnTo>
                    <a:pt x="98" y="1364"/>
                  </a:lnTo>
                  <a:lnTo>
                    <a:pt x="74" y="1291"/>
                  </a:lnTo>
                  <a:lnTo>
                    <a:pt x="25" y="1169"/>
                  </a:lnTo>
                  <a:lnTo>
                    <a:pt x="25" y="1023"/>
                  </a:lnTo>
                  <a:lnTo>
                    <a:pt x="1" y="877"/>
                  </a:lnTo>
                  <a:lnTo>
                    <a:pt x="1" y="877"/>
                  </a:lnTo>
                  <a:lnTo>
                    <a:pt x="25" y="706"/>
                  </a:lnTo>
                  <a:lnTo>
                    <a:pt x="98" y="536"/>
                  </a:lnTo>
                  <a:lnTo>
                    <a:pt x="171" y="365"/>
                  </a:lnTo>
                  <a:lnTo>
                    <a:pt x="293" y="219"/>
                  </a:lnTo>
                  <a:lnTo>
                    <a:pt x="293" y="219"/>
                  </a:lnTo>
                  <a:lnTo>
                    <a:pt x="415" y="122"/>
                  </a:lnTo>
                  <a:lnTo>
                    <a:pt x="512" y="49"/>
                  </a:lnTo>
                  <a:lnTo>
                    <a:pt x="609" y="0"/>
                  </a:lnTo>
                  <a:lnTo>
                    <a:pt x="682" y="24"/>
                  </a:lnTo>
                  <a:lnTo>
                    <a:pt x="682" y="24"/>
                  </a:lnTo>
                  <a:lnTo>
                    <a:pt x="707" y="73"/>
                  </a:lnTo>
                  <a:lnTo>
                    <a:pt x="731" y="146"/>
                  </a:lnTo>
                  <a:lnTo>
                    <a:pt x="756" y="317"/>
                  </a:lnTo>
                  <a:lnTo>
                    <a:pt x="756" y="317"/>
                  </a:lnTo>
                  <a:lnTo>
                    <a:pt x="756" y="390"/>
                  </a:lnTo>
                  <a:lnTo>
                    <a:pt x="707" y="487"/>
                  </a:lnTo>
                  <a:lnTo>
                    <a:pt x="658" y="609"/>
                  </a:lnTo>
                  <a:lnTo>
                    <a:pt x="585" y="682"/>
                  </a:lnTo>
                  <a:lnTo>
                    <a:pt x="585" y="682"/>
                  </a:lnTo>
                </a:path>
              </a:pathLst>
            </a:custGeom>
            <a:grpFill/>
            <a:ln w="19050" cap="rnd" cmpd="sng">
              <a:solidFill>
                <a:srgbClr val="18637B"/>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Roboto Light" panose="02000000000000000000" pitchFamily="2" charset="0"/>
                <a:ea typeface="Roboto Light" panose="02000000000000000000" pitchFamily="2" charset="0"/>
              </a:endParaRPr>
            </a:p>
          </p:txBody>
        </p:sp>
        <p:sp>
          <p:nvSpPr>
            <p:cNvPr id="32" name="Google Shape;685;p40"/>
            <p:cNvSpPr/>
            <p:nvPr/>
          </p:nvSpPr>
          <p:spPr>
            <a:xfrm>
              <a:off x="6202850" y="3720875"/>
              <a:ext cx="204000" cy="278875"/>
            </a:xfrm>
            <a:custGeom>
              <a:avLst/>
              <a:gdLst/>
              <a:ahLst/>
              <a:cxnLst/>
              <a:rect l="l" t="t" r="r" b="b"/>
              <a:pathLst>
                <a:path w="8160" h="11155" fill="none" extrusionOk="0">
                  <a:moveTo>
                    <a:pt x="8159" y="4774"/>
                  </a:moveTo>
                  <a:lnTo>
                    <a:pt x="8159" y="4774"/>
                  </a:lnTo>
                  <a:lnTo>
                    <a:pt x="7599" y="4701"/>
                  </a:lnTo>
                  <a:lnTo>
                    <a:pt x="7283" y="4652"/>
                  </a:lnTo>
                  <a:lnTo>
                    <a:pt x="7136" y="4603"/>
                  </a:lnTo>
                  <a:lnTo>
                    <a:pt x="7136" y="4603"/>
                  </a:lnTo>
                  <a:lnTo>
                    <a:pt x="7088" y="4579"/>
                  </a:lnTo>
                  <a:lnTo>
                    <a:pt x="7015" y="4555"/>
                  </a:lnTo>
                  <a:lnTo>
                    <a:pt x="6844" y="4530"/>
                  </a:lnTo>
                  <a:lnTo>
                    <a:pt x="6844" y="4530"/>
                  </a:lnTo>
                  <a:lnTo>
                    <a:pt x="6747" y="4506"/>
                  </a:lnTo>
                  <a:lnTo>
                    <a:pt x="6649" y="4457"/>
                  </a:lnTo>
                  <a:lnTo>
                    <a:pt x="6552" y="4409"/>
                  </a:lnTo>
                  <a:lnTo>
                    <a:pt x="6454" y="4336"/>
                  </a:lnTo>
                  <a:lnTo>
                    <a:pt x="6454" y="4336"/>
                  </a:lnTo>
                  <a:lnTo>
                    <a:pt x="6381" y="4262"/>
                  </a:lnTo>
                  <a:lnTo>
                    <a:pt x="6308" y="4214"/>
                  </a:lnTo>
                  <a:lnTo>
                    <a:pt x="6235" y="4214"/>
                  </a:lnTo>
                  <a:lnTo>
                    <a:pt x="6187" y="4238"/>
                  </a:lnTo>
                  <a:lnTo>
                    <a:pt x="6187" y="4238"/>
                  </a:lnTo>
                  <a:lnTo>
                    <a:pt x="6162" y="4287"/>
                  </a:lnTo>
                  <a:lnTo>
                    <a:pt x="6162" y="4360"/>
                  </a:lnTo>
                  <a:lnTo>
                    <a:pt x="6211" y="4433"/>
                  </a:lnTo>
                  <a:lnTo>
                    <a:pt x="6284" y="4530"/>
                  </a:lnTo>
                  <a:lnTo>
                    <a:pt x="6284" y="4530"/>
                  </a:lnTo>
                  <a:lnTo>
                    <a:pt x="6357" y="4603"/>
                  </a:lnTo>
                  <a:lnTo>
                    <a:pt x="6454" y="4652"/>
                  </a:lnTo>
                  <a:lnTo>
                    <a:pt x="6576" y="4701"/>
                  </a:lnTo>
                  <a:lnTo>
                    <a:pt x="6649" y="4701"/>
                  </a:lnTo>
                  <a:lnTo>
                    <a:pt x="6649" y="4701"/>
                  </a:lnTo>
                  <a:lnTo>
                    <a:pt x="6747" y="4725"/>
                  </a:lnTo>
                  <a:lnTo>
                    <a:pt x="6844" y="4774"/>
                  </a:lnTo>
                  <a:lnTo>
                    <a:pt x="6942" y="4823"/>
                  </a:lnTo>
                  <a:lnTo>
                    <a:pt x="7039" y="4896"/>
                  </a:lnTo>
                  <a:lnTo>
                    <a:pt x="7039" y="4896"/>
                  </a:lnTo>
                  <a:lnTo>
                    <a:pt x="7063" y="4944"/>
                  </a:lnTo>
                  <a:lnTo>
                    <a:pt x="7088" y="4993"/>
                  </a:lnTo>
                  <a:lnTo>
                    <a:pt x="7063" y="5139"/>
                  </a:lnTo>
                  <a:lnTo>
                    <a:pt x="6966" y="5310"/>
                  </a:lnTo>
                  <a:lnTo>
                    <a:pt x="6844" y="5480"/>
                  </a:lnTo>
                  <a:lnTo>
                    <a:pt x="6844" y="5480"/>
                  </a:lnTo>
                  <a:lnTo>
                    <a:pt x="6674" y="5626"/>
                  </a:lnTo>
                  <a:lnTo>
                    <a:pt x="6528" y="5748"/>
                  </a:lnTo>
                  <a:lnTo>
                    <a:pt x="6381" y="5821"/>
                  </a:lnTo>
                  <a:lnTo>
                    <a:pt x="6284" y="5846"/>
                  </a:lnTo>
                  <a:lnTo>
                    <a:pt x="6284" y="5846"/>
                  </a:lnTo>
                  <a:lnTo>
                    <a:pt x="6113" y="5870"/>
                  </a:lnTo>
                  <a:lnTo>
                    <a:pt x="6040" y="5894"/>
                  </a:lnTo>
                  <a:lnTo>
                    <a:pt x="5992" y="5943"/>
                  </a:lnTo>
                  <a:lnTo>
                    <a:pt x="5992" y="5943"/>
                  </a:lnTo>
                  <a:lnTo>
                    <a:pt x="5943" y="5967"/>
                  </a:lnTo>
                  <a:lnTo>
                    <a:pt x="5894" y="5992"/>
                  </a:lnTo>
                  <a:lnTo>
                    <a:pt x="5846" y="5967"/>
                  </a:lnTo>
                  <a:lnTo>
                    <a:pt x="5797" y="5943"/>
                  </a:lnTo>
                  <a:lnTo>
                    <a:pt x="5797" y="5943"/>
                  </a:lnTo>
                  <a:lnTo>
                    <a:pt x="5773" y="5894"/>
                  </a:lnTo>
                  <a:lnTo>
                    <a:pt x="5724" y="5821"/>
                  </a:lnTo>
                  <a:lnTo>
                    <a:pt x="5699" y="5651"/>
                  </a:lnTo>
                  <a:lnTo>
                    <a:pt x="5699" y="5651"/>
                  </a:lnTo>
                  <a:lnTo>
                    <a:pt x="5675" y="5553"/>
                  </a:lnTo>
                  <a:lnTo>
                    <a:pt x="5602" y="5407"/>
                  </a:lnTo>
                  <a:lnTo>
                    <a:pt x="5480" y="5261"/>
                  </a:lnTo>
                  <a:lnTo>
                    <a:pt x="5334" y="5091"/>
                  </a:lnTo>
                  <a:lnTo>
                    <a:pt x="5334" y="5091"/>
                  </a:lnTo>
                  <a:lnTo>
                    <a:pt x="5188" y="4920"/>
                  </a:lnTo>
                  <a:lnTo>
                    <a:pt x="5066" y="4774"/>
                  </a:lnTo>
                  <a:lnTo>
                    <a:pt x="4969" y="4628"/>
                  </a:lnTo>
                  <a:lnTo>
                    <a:pt x="4944" y="4530"/>
                  </a:lnTo>
                  <a:lnTo>
                    <a:pt x="4944" y="4530"/>
                  </a:lnTo>
                  <a:lnTo>
                    <a:pt x="4944" y="4457"/>
                  </a:lnTo>
                  <a:lnTo>
                    <a:pt x="4920" y="4409"/>
                  </a:lnTo>
                  <a:lnTo>
                    <a:pt x="4896" y="4409"/>
                  </a:lnTo>
                  <a:lnTo>
                    <a:pt x="4847" y="4433"/>
                  </a:lnTo>
                  <a:lnTo>
                    <a:pt x="4847" y="4433"/>
                  </a:lnTo>
                  <a:lnTo>
                    <a:pt x="4823" y="4482"/>
                  </a:lnTo>
                  <a:lnTo>
                    <a:pt x="4774" y="4555"/>
                  </a:lnTo>
                  <a:lnTo>
                    <a:pt x="4750" y="4701"/>
                  </a:lnTo>
                  <a:lnTo>
                    <a:pt x="4750" y="4701"/>
                  </a:lnTo>
                  <a:lnTo>
                    <a:pt x="4774" y="4798"/>
                  </a:lnTo>
                  <a:lnTo>
                    <a:pt x="4847" y="4920"/>
                  </a:lnTo>
                  <a:lnTo>
                    <a:pt x="4920" y="5066"/>
                  </a:lnTo>
                  <a:lnTo>
                    <a:pt x="5042" y="5188"/>
                  </a:lnTo>
                  <a:lnTo>
                    <a:pt x="5042" y="5188"/>
                  </a:lnTo>
                  <a:lnTo>
                    <a:pt x="5139" y="5310"/>
                  </a:lnTo>
                  <a:lnTo>
                    <a:pt x="5237" y="5431"/>
                  </a:lnTo>
                  <a:lnTo>
                    <a:pt x="5310" y="5553"/>
                  </a:lnTo>
                  <a:lnTo>
                    <a:pt x="5334" y="5651"/>
                  </a:lnTo>
                  <a:lnTo>
                    <a:pt x="5334" y="5651"/>
                  </a:lnTo>
                  <a:lnTo>
                    <a:pt x="5334" y="5748"/>
                  </a:lnTo>
                  <a:lnTo>
                    <a:pt x="5383" y="5846"/>
                  </a:lnTo>
                  <a:lnTo>
                    <a:pt x="5432" y="5943"/>
                  </a:lnTo>
                  <a:lnTo>
                    <a:pt x="5505" y="6040"/>
                  </a:lnTo>
                  <a:lnTo>
                    <a:pt x="5505" y="6040"/>
                  </a:lnTo>
                  <a:lnTo>
                    <a:pt x="5626" y="6113"/>
                  </a:lnTo>
                  <a:lnTo>
                    <a:pt x="5773" y="6162"/>
                  </a:lnTo>
                  <a:lnTo>
                    <a:pt x="5919" y="6211"/>
                  </a:lnTo>
                  <a:lnTo>
                    <a:pt x="6089" y="6235"/>
                  </a:lnTo>
                  <a:lnTo>
                    <a:pt x="6089" y="6235"/>
                  </a:lnTo>
                  <a:lnTo>
                    <a:pt x="6235" y="6235"/>
                  </a:lnTo>
                  <a:lnTo>
                    <a:pt x="6357" y="6284"/>
                  </a:lnTo>
                  <a:lnTo>
                    <a:pt x="6430" y="6333"/>
                  </a:lnTo>
                  <a:lnTo>
                    <a:pt x="6454" y="6381"/>
                  </a:lnTo>
                  <a:lnTo>
                    <a:pt x="6454" y="6430"/>
                  </a:lnTo>
                  <a:lnTo>
                    <a:pt x="6454" y="6430"/>
                  </a:lnTo>
                  <a:lnTo>
                    <a:pt x="6430" y="6527"/>
                  </a:lnTo>
                  <a:lnTo>
                    <a:pt x="6308" y="6722"/>
                  </a:lnTo>
                  <a:lnTo>
                    <a:pt x="6113" y="6941"/>
                  </a:lnTo>
                  <a:lnTo>
                    <a:pt x="5894" y="7185"/>
                  </a:lnTo>
                  <a:lnTo>
                    <a:pt x="5894" y="7185"/>
                  </a:lnTo>
                  <a:lnTo>
                    <a:pt x="5675" y="7429"/>
                  </a:lnTo>
                  <a:lnTo>
                    <a:pt x="5505" y="7696"/>
                  </a:lnTo>
                  <a:lnTo>
                    <a:pt x="5358" y="7940"/>
                  </a:lnTo>
                  <a:lnTo>
                    <a:pt x="5334" y="8037"/>
                  </a:lnTo>
                  <a:lnTo>
                    <a:pt x="5334" y="8135"/>
                  </a:lnTo>
                  <a:lnTo>
                    <a:pt x="5334" y="8135"/>
                  </a:lnTo>
                  <a:lnTo>
                    <a:pt x="5334" y="8281"/>
                  </a:lnTo>
                  <a:lnTo>
                    <a:pt x="5358" y="8427"/>
                  </a:lnTo>
                  <a:lnTo>
                    <a:pt x="5383" y="8525"/>
                  </a:lnTo>
                  <a:lnTo>
                    <a:pt x="5432" y="8598"/>
                  </a:lnTo>
                  <a:lnTo>
                    <a:pt x="5432" y="8598"/>
                  </a:lnTo>
                  <a:lnTo>
                    <a:pt x="5456" y="8646"/>
                  </a:lnTo>
                  <a:lnTo>
                    <a:pt x="5480" y="8719"/>
                  </a:lnTo>
                  <a:lnTo>
                    <a:pt x="5505" y="8890"/>
                  </a:lnTo>
                  <a:lnTo>
                    <a:pt x="5505" y="8890"/>
                  </a:lnTo>
                  <a:lnTo>
                    <a:pt x="5480" y="8987"/>
                  </a:lnTo>
                  <a:lnTo>
                    <a:pt x="5383" y="9158"/>
                  </a:lnTo>
                  <a:lnTo>
                    <a:pt x="5237" y="9353"/>
                  </a:lnTo>
                  <a:lnTo>
                    <a:pt x="5042" y="9547"/>
                  </a:lnTo>
                  <a:lnTo>
                    <a:pt x="5042" y="9547"/>
                  </a:lnTo>
                  <a:lnTo>
                    <a:pt x="4847" y="9742"/>
                  </a:lnTo>
                  <a:lnTo>
                    <a:pt x="4701" y="9937"/>
                  </a:lnTo>
                  <a:lnTo>
                    <a:pt x="4603" y="10108"/>
                  </a:lnTo>
                  <a:lnTo>
                    <a:pt x="4555" y="10205"/>
                  </a:lnTo>
                  <a:lnTo>
                    <a:pt x="4555" y="10205"/>
                  </a:lnTo>
                  <a:lnTo>
                    <a:pt x="4530" y="10327"/>
                  </a:lnTo>
                  <a:lnTo>
                    <a:pt x="4457" y="10473"/>
                  </a:lnTo>
                  <a:lnTo>
                    <a:pt x="4336" y="10619"/>
                  </a:lnTo>
                  <a:lnTo>
                    <a:pt x="4189" y="10790"/>
                  </a:lnTo>
                  <a:lnTo>
                    <a:pt x="4189" y="10790"/>
                  </a:lnTo>
                  <a:lnTo>
                    <a:pt x="4019" y="10936"/>
                  </a:lnTo>
                  <a:lnTo>
                    <a:pt x="3873" y="11057"/>
                  </a:lnTo>
                  <a:lnTo>
                    <a:pt x="3727" y="11131"/>
                  </a:lnTo>
                  <a:lnTo>
                    <a:pt x="3605" y="11155"/>
                  </a:lnTo>
                  <a:lnTo>
                    <a:pt x="3605" y="11155"/>
                  </a:lnTo>
                  <a:lnTo>
                    <a:pt x="3532" y="11155"/>
                  </a:lnTo>
                  <a:lnTo>
                    <a:pt x="3434" y="11106"/>
                  </a:lnTo>
                  <a:lnTo>
                    <a:pt x="3337" y="11057"/>
                  </a:lnTo>
                  <a:lnTo>
                    <a:pt x="3240" y="10984"/>
                  </a:lnTo>
                  <a:lnTo>
                    <a:pt x="3240" y="10984"/>
                  </a:lnTo>
                  <a:lnTo>
                    <a:pt x="3167" y="10887"/>
                  </a:lnTo>
                  <a:lnTo>
                    <a:pt x="3093" y="10790"/>
                  </a:lnTo>
                  <a:lnTo>
                    <a:pt x="3069" y="10692"/>
                  </a:lnTo>
                  <a:lnTo>
                    <a:pt x="3045" y="10595"/>
                  </a:lnTo>
                  <a:lnTo>
                    <a:pt x="3045" y="10595"/>
                  </a:lnTo>
                  <a:lnTo>
                    <a:pt x="3020" y="10424"/>
                  </a:lnTo>
                  <a:lnTo>
                    <a:pt x="2996" y="10351"/>
                  </a:lnTo>
                  <a:lnTo>
                    <a:pt x="2947" y="10302"/>
                  </a:lnTo>
                  <a:lnTo>
                    <a:pt x="2947" y="10302"/>
                  </a:lnTo>
                  <a:lnTo>
                    <a:pt x="2923" y="10254"/>
                  </a:lnTo>
                  <a:lnTo>
                    <a:pt x="2874" y="10181"/>
                  </a:lnTo>
                  <a:lnTo>
                    <a:pt x="2850" y="10035"/>
                  </a:lnTo>
                  <a:lnTo>
                    <a:pt x="2850" y="10035"/>
                  </a:lnTo>
                  <a:lnTo>
                    <a:pt x="2826" y="9864"/>
                  </a:lnTo>
                  <a:lnTo>
                    <a:pt x="2801" y="9791"/>
                  </a:lnTo>
                  <a:lnTo>
                    <a:pt x="2752" y="9742"/>
                  </a:lnTo>
                  <a:lnTo>
                    <a:pt x="2752" y="9742"/>
                  </a:lnTo>
                  <a:lnTo>
                    <a:pt x="2728" y="9669"/>
                  </a:lnTo>
                  <a:lnTo>
                    <a:pt x="2704" y="9572"/>
                  </a:lnTo>
                  <a:lnTo>
                    <a:pt x="2679" y="9426"/>
                  </a:lnTo>
                  <a:lnTo>
                    <a:pt x="2655" y="9255"/>
                  </a:lnTo>
                  <a:lnTo>
                    <a:pt x="2655" y="9255"/>
                  </a:lnTo>
                  <a:lnTo>
                    <a:pt x="2679" y="9109"/>
                  </a:lnTo>
                  <a:lnTo>
                    <a:pt x="2704" y="8963"/>
                  </a:lnTo>
                  <a:lnTo>
                    <a:pt x="2728" y="8866"/>
                  </a:lnTo>
                  <a:lnTo>
                    <a:pt x="2752" y="8792"/>
                  </a:lnTo>
                  <a:lnTo>
                    <a:pt x="2752" y="8792"/>
                  </a:lnTo>
                  <a:lnTo>
                    <a:pt x="2801" y="8744"/>
                  </a:lnTo>
                  <a:lnTo>
                    <a:pt x="2826" y="8671"/>
                  </a:lnTo>
                  <a:lnTo>
                    <a:pt x="2850" y="8500"/>
                  </a:lnTo>
                  <a:lnTo>
                    <a:pt x="2850" y="8500"/>
                  </a:lnTo>
                  <a:lnTo>
                    <a:pt x="2826" y="8403"/>
                  </a:lnTo>
                  <a:lnTo>
                    <a:pt x="2777" y="8281"/>
                  </a:lnTo>
                  <a:lnTo>
                    <a:pt x="2679" y="8159"/>
                  </a:lnTo>
                  <a:lnTo>
                    <a:pt x="2582" y="8037"/>
                  </a:lnTo>
                  <a:lnTo>
                    <a:pt x="2582" y="8037"/>
                  </a:lnTo>
                  <a:lnTo>
                    <a:pt x="2460" y="7891"/>
                  </a:lnTo>
                  <a:lnTo>
                    <a:pt x="2363" y="7721"/>
                  </a:lnTo>
                  <a:lnTo>
                    <a:pt x="2314" y="7526"/>
                  </a:lnTo>
                  <a:lnTo>
                    <a:pt x="2290" y="7356"/>
                  </a:lnTo>
                  <a:lnTo>
                    <a:pt x="2290" y="7356"/>
                  </a:lnTo>
                  <a:lnTo>
                    <a:pt x="2290" y="7209"/>
                  </a:lnTo>
                  <a:lnTo>
                    <a:pt x="2265" y="7063"/>
                  </a:lnTo>
                  <a:lnTo>
                    <a:pt x="2217" y="6966"/>
                  </a:lnTo>
                  <a:lnTo>
                    <a:pt x="2192" y="6893"/>
                  </a:lnTo>
                  <a:lnTo>
                    <a:pt x="2192" y="6893"/>
                  </a:lnTo>
                  <a:lnTo>
                    <a:pt x="2144" y="6844"/>
                  </a:lnTo>
                  <a:lnTo>
                    <a:pt x="2071" y="6820"/>
                  </a:lnTo>
                  <a:lnTo>
                    <a:pt x="1900" y="6795"/>
                  </a:lnTo>
                  <a:lnTo>
                    <a:pt x="1900" y="6795"/>
                  </a:lnTo>
                  <a:lnTo>
                    <a:pt x="1754" y="6820"/>
                  </a:lnTo>
                  <a:lnTo>
                    <a:pt x="1681" y="6844"/>
                  </a:lnTo>
                  <a:lnTo>
                    <a:pt x="1632" y="6893"/>
                  </a:lnTo>
                  <a:lnTo>
                    <a:pt x="1632" y="6893"/>
                  </a:lnTo>
                  <a:lnTo>
                    <a:pt x="1559" y="6941"/>
                  </a:lnTo>
                  <a:lnTo>
                    <a:pt x="1437" y="6966"/>
                  </a:lnTo>
                  <a:lnTo>
                    <a:pt x="1291" y="6990"/>
                  </a:lnTo>
                  <a:lnTo>
                    <a:pt x="1145" y="6990"/>
                  </a:lnTo>
                  <a:lnTo>
                    <a:pt x="1145" y="6990"/>
                  </a:lnTo>
                  <a:lnTo>
                    <a:pt x="975" y="6966"/>
                  </a:lnTo>
                  <a:lnTo>
                    <a:pt x="780" y="6868"/>
                  </a:lnTo>
                  <a:lnTo>
                    <a:pt x="561" y="6747"/>
                  </a:lnTo>
                  <a:lnTo>
                    <a:pt x="390" y="6601"/>
                  </a:lnTo>
                  <a:lnTo>
                    <a:pt x="390" y="6601"/>
                  </a:lnTo>
                  <a:lnTo>
                    <a:pt x="317" y="6527"/>
                  </a:lnTo>
                  <a:lnTo>
                    <a:pt x="244" y="6406"/>
                  </a:lnTo>
                  <a:lnTo>
                    <a:pt x="122" y="6113"/>
                  </a:lnTo>
                  <a:lnTo>
                    <a:pt x="49" y="5797"/>
                  </a:lnTo>
                  <a:lnTo>
                    <a:pt x="0" y="5480"/>
                  </a:lnTo>
                  <a:lnTo>
                    <a:pt x="0" y="5480"/>
                  </a:lnTo>
                  <a:lnTo>
                    <a:pt x="25" y="5310"/>
                  </a:lnTo>
                  <a:lnTo>
                    <a:pt x="49" y="5139"/>
                  </a:lnTo>
                  <a:lnTo>
                    <a:pt x="147" y="4798"/>
                  </a:lnTo>
                  <a:lnTo>
                    <a:pt x="220" y="4628"/>
                  </a:lnTo>
                  <a:lnTo>
                    <a:pt x="293" y="4482"/>
                  </a:lnTo>
                  <a:lnTo>
                    <a:pt x="390" y="4336"/>
                  </a:lnTo>
                  <a:lnTo>
                    <a:pt x="487" y="4238"/>
                  </a:lnTo>
                  <a:lnTo>
                    <a:pt x="487" y="4238"/>
                  </a:lnTo>
                  <a:lnTo>
                    <a:pt x="682" y="4043"/>
                  </a:lnTo>
                  <a:lnTo>
                    <a:pt x="877" y="3897"/>
                  </a:lnTo>
                  <a:lnTo>
                    <a:pt x="1048" y="3800"/>
                  </a:lnTo>
                  <a:lnTo>
                    <a:pt x="1145" y="3751"/>
                  </a:lnTo>
                  <a:lnTo>
                    <a:pt x="1145" y="3751"/>
                  </a:lnTo>
                  <a:lnTo>
                    <a:pt x="1316" y="3727"/>
                  </a:lnTo>
                  <a:lnTo>
                    <a:pt x="1389" y="3702"/>
                  </a:lnTo>
                  <a:lnTo>
                    <a:pt x="1437" y="3654"/>
                  </a:lnTo>
                  <a:lnTo>
                    <a:pt x="1437" y="3654"/>
                  </a:lnTo>
                  <a:lnTo>
                    <a:pt x="1510" y="3629"/>
                  </a:lnTo>
                  <a:lnTo>
                    <a:pt x="1608" y="3605"/>
                  </a:lnTo>
                  <a:lnTo>
                    <a:pt x="1754" y="3581"/>
                  </a:lnTo>
                  <a:lnTo>
                    <a:pt x="1900" y="3581"/>
                  </a:lnTo>
                  <a:lnTo>
                    <a:pt x="1900" y="3581"/>
                  </a:lnTo>
                  <a:lnTo>
                    <a:pt x="2071" y="3581"/>
                  </a:lnTo>
                  <a:lnTo>
                    <a:pt x="2241" y="3629"/>
                  </a:lnTo>
                  <a:lnTo>
                    <a:pt x="2363" y="3678"/>
                  </a:lnTo>
                  <a:lnTo>
                    <a:pt x="2485" y="3751"/>
                  </a:lnTo>
                  <a:lnTo>
                    <a:pt x="2485" y="3751"/>
                  </a:lnTo>
                  <a:lnTo>
                    <a:pt x="2558" y="3824"/>
                  </a:lnTo>
                  <a:lnTo>
                    <a:pt x="2655" y="3897"/>
                  </a:lnTo>
                  <a:lnTo>
                    <a:pt x="2777" y="3946"/>
                  </a:lnTo>
                  <a:lnTo>
                    <a:pt x="2850" y="3946"/>
                  </a:lnTo>
                  <a:lnTo>
                    <a:pt x="2850" y="3946"/>
                  </a:lnTo>
                  <a:lnTo>
                    <a:pt x="3020" y="3970"/>
                  </a:lnTo>
                  <a:lnTo>
                    <a:pt x="3093" y="4019"/>
                  </a:lnTo>
                  <a:lnTo>
                    <a:pt x="3142" y="4043"/>
                  </a:lnTo>
                  <a:lnTo>
                    <a:pt x="3142" y="4043"/>
                  </a:lnTo>
                  <a:lnTo>
                    <a:pt x="3191" y="4068"/>
                  </a:lnTo>
                  <a:lnTo>
                    <a:pt x="3240" y="4092"/>
                  </a:lnTo>
                  <a:lnTo>
                    <a:pt x="3288" y="4068"/>
                  </a:lnTo>
                  <a:lnTo>
                    <a:pt x="3337" y="4043"/>
                  </a:lnTo>
                  <a:lnTo>
                    <a:pt x="3337" y="4043"/>
                  </a:lnTo>
                  <a:lnTo>
                    <a:pt x="3386" y="4019"/>
                  </a:lnTo>
                  <a:lnTo>
                    <a:pt x="3459" y="3970"/>
                  </a:lnTo>
                  <a:lnTo>
                    <a:pt x="3605" y="3946"/>
                  </a:lnTo>
                  <a:lnTo>
                    <a:pt x="3605" y="3946"/>
                  </a:lnTo>
                  <a:lnTo>
                    <a:pt x="3775" y="3970"/>
                  </a:lnTo>
                  <a:lnTo>
                    <a:pt x="3848" y="4019"/>
                  </a:lnTo>
                  <a:lnTo>
                    <a:pt x="3897" y="4043"/>
                  </a:lnTo>
                  <a:lnTo>
                    <a:pt x="3897" y="4043"/>
                  </a:lnTo>
                  <a:lnTo>
                    <a:pt x="3970" y="4092"/>
                  </a:lnTo>
                  <a:lnTo>
                    <a:pt x="4068" y="4116"/>
                  </a:lnTo>
                  <a:lnTo>
                    <a:pt x="4214" y="4141"/>
                  </a:lnTo>
                  <a:lnTo>
                    <a:pt x="4384" y="4141"/>
                  </a:lnTo>
                  <a:lnTo>
                    <a:pt x="4384" y="4141"/>
                  </a:lnTo>
                  <a:lnTo>
                    <a:pt x="4530" y="4141"/>
                  </a:lnTo>
                  <a:lnTo>
                    <a:pt x="4677" y="4116"/>
                  </a:lnTo>
                  <a:lnTo>
                    <a:pt x="4774" y="4092"/>
                  </a:lnTo>
                  <a:lnTo>
                    <a:pt x="4847" y="4043"/>
                  </a:lnTo>
                  <a:lnTo>
                    <a:pt x="4847" y="4043"/>
                  </a:lnTo>
                  <a:lnTo>
                    <a:pt x="4896" y="3995"/>
                  </a:lnTo>
                  <a:lnTo>
                    <a:pt x="4920" y="3921"/>
                  </a:lnTo>
                  <a:lnTo>
                    <a:pt x="4944" y="3751"/>
                  </a:lnTo>
                  <a:lnTo>
                    <a:pt x="4944" y="3751"/>
                  </a:lnTo>
                  <a:lnTo>
                    <a:pt x="4944" y="3727"/>
                  </a:lnTo>
                  <a:lnTo>
                    <a:pt x="4920" y="3678"/>
                  </a:lnTo>
                  <a:lnTo>
                    <a:pt x="4823" y="3629"/>
                  </a:lnTo>
                  <a:lnTo>
                    <a:pt x="4701" y="3581"/>
                  </a:lnTo>
                  <a:lnTo>
                    <a:pt x="4555" y="3581"/>
                  </a:lnTo>
                  <a:lnTo>
                    <a:pt x="4555" y="3581"/>
                  </a:lnTo>
                  <a:lnTo>
                    <a:pt x="4409" y="3556"/>
                  </a:lnTo>
                  <a:lnTo>
                    <a:pt x="4238" y="3507"/>
                  </a:lnTo>
                  <a:lnTo>
                    <a:pt x="4092" y="3459"/>
                  </a:lnTo>
                  <a:lnTo>
                    <a:pt x="3995" y="3386"/>
                  </a:lnTo>
                  <a:lnTo>
                    <a:pt x="3995" y="3386"/>
                  </a:lnTo>
                  <a:lnTo>
                    <a:pt x="3897" y="3313"/>
                  </a:lnTo>
                  <a:lnTo>
                    <a:pt x="3800" y="3240"/>
                  </a:lnTo>
                  <a:lnTo>
                    <a:pt x="3702" y="3215"/>
                  </a:lnTo>
                  <a:lnTo>
                    <a:pt x="3605" y="3191"/>
                  </a:lnTo>
                  <a:lnTo>
                    <a:pt x="3605" y="3191"/>
                  </a:lnTo>
                  <a:lnTo>
                    <a:pt x="3532" y="3166"/>
                  </a:lnTo>
                  <a:lnTo>
                    <a:pt x="3434" y="3142"/>
                  </a:lnTo>
                  <a:lnTo>
                    <a:pt x="3337" y="3069"/>
                  </a:lnTo>
                  <a:lnTo>
                    <a:pt x="3240" y="2996"/>
                  </a:lnTo>
                  <a:lnTo>
                    <a:pt x="3240" y="2996"/>
                  </a:lnTo>
                  <a:lnTo>
                    <a:pt x="3167" y="2923"/>
                  </a:lnTo>
                  <a:lnTo>
                    <a:pt x="3069" y="2899"/>
                  </a:lnTo>
                  <a:lnTo>
                    <a:pt x="2996" y="2874"/>
                  </a:lnTo>
                  <a:lnTo>
                    <a:pt x="2947" y="2899"/>
                  </a:lnTo>
                  <a:lnTo>
                    <a:pt x="2947" y="2899"/>
                  </a:lnTo>
                  <a:lnTo>
                    <a:pt x="2899" y="2923"/>
                  </a:lnTo>
                  <a:lnTo>
                    <a:pt x="2826" y="2923"/>
                  </a:lnTo>
                  <a:lnTo>
                    <a:pt x="2752" y="2874"/>
                  </a:lnTo>
                  <a:lnTo>
                    <a:pt x="2655" y="2801"/>
                  </a:lnTo>
                  <a:lnTo>
                    <a:pt x="2655" y="2801"/>
                  </a:lnTo>
                  <a:lnTo>
                    <a:pt x="2582" y="2752"/>
                  </a:lnTo>
                  <a:lnTo>
                    <a:pt x="2509" y="2704"/>
                  </a:lnTo>
                  <a:lnTo>
                    <a:pt x="2436" y="2704"/>
                  </a:lnTo>
                  <a:lnTo>
                    <a:pt x="2387" y="2704"/>
                  </a:lnTo>
                  <a:lnTo>
                    <a:pt x="2387" y="2704"/>
                  </a:lnTo>
                  <a:lnTo>
                    <a:pt x="2338" y="2752"/>
                  </a:lnTo>
                  <a:lnTo>
                    <a:pt x="2265" y="2777"/>
                  </a:lnTo>
                  <a:lnTo>
                    <a:pt x="2095" y="2801"/>
                  </a:lnTo>
                  <a:lnTo>
                    <a:pt x="2095" y="2801"/>
                  </a:lnTo>
                  <a:lnTo>
                    <a:pt x="1997" y="2850"/>
                  </a:lnTo>
                  <a:lnTo>
                    <a:pt x="1851" y="2923"/>
                  </a:lnTo>
                  <a:lnTo>
                    <a:pt x="1681" y="3045"/>
                  </a:lnTo>
                  <a:lnTo>
                    <a:pt x="1535" y="3191"/>
                  </a:lnTo>
                  <a:lnTo>
                    <a:pt x="1535" y="3191"/>
                  </a:lnTo>
                  <a:lnTo>
                    <a:pt x="1364" y="3337"/>
                  </a:lnTo>
                  <a:lnTo>
                    <a:pt x="1194" y="3459"/>
                  </a:lnTo>
                  <a:lnTo>
                    <a:pt x="1072" y="3532"/>
                  </a:lnTo>
                  <a:lnTo>
                    <a:pt x="950" y="3581"/>
                  </a:lnTo>
                  <a:lnTo>
                    <a:pt x="950" y="3581"/>
                  </a:lnTo>
                  <a:lnTo>
                    <a:pt x="804" y="3532"/>
                  </a:lnTo>
                  <a:lnTo>
                    <a:pt x="731" y="3507"/>
                  </a:lnTo>
                  <a:lnTo>
                    <a:pt x="682" y="3483"/>
                  </a:lnTo>
                  <a:lnTo>
                    <a:pt x="682" y="3483"/>
                  </a:lnTo>
                  <a:lnTo>
                    <a:pt x="634" y="3434"/>
                  </a:lnTo>
                  <a:lnTo>
                    <a:pt x="609" y="3361"/>
                  </a:lnTo>
                  <a:lnTo>
                    <a:pt x="585" y="3191"/>
                  </a:lnTo>
                  <a:lnTo>
                    <a:pt x="585" y="3191"/>
                  </a:lnTo>
                  <a:lnTo>
                    <a:pt x="609" y="3020"/>
                  </a:lnTo>
                  <a:lnTo>
                    <a:pt x="634" y="2947"/>
                  </a:lnTo>
                  <a:lnTo>
                    <a:pt x="682" y="2899"/>
                  </a:lnTo>
                  <a:lnTo>
                    <a:pt x="682" y="2899"/>
                  </a:lnTo>
                  <a:lnTo>
                    <a:pt x="731" y="2874"/>
                  </a:lnTo>
                  <a:lnTo>
                    <a:pt x="853" y="2850"/>
                  </a:lnTo>
                  <a:lnTo>
                    <a:pt x="999" y="2826"/>
                  </a:lnTo>
                  <a:lnTo>
                    <a:pt x="1145" y="2801"/>
                  </a:lnTo>
                  <a:lnTo>
                    <a:pt x="1145" y="2801"/>
                  </a:lnTo>
                  <a:lnTo>
                    <a:pt x="1291" y="2801"/>
                  </a:lnTo>
                  <a:lnTo>
                    <a:pt x="1413" y="2752"/>
                  </a:lnTo>
                  <a:lnTo>
                    <a:pt x="1486" y="2704"/>
                  </a:lnTo>
                  <a:lnTo>
                    <a:pt x="1510" y="2655"/>
                  </a:lnTo>
                  <a:lnTo>
                    <a:pt x="1535" y="2631"/>
                  </a:lnTo>
                  <a:lnTo>
                    <a:pt x="1535" y="2631"/>
                  </a:lnTo>
                  <a:lnTo>
                    <a:pt x="1486" y="2460"/>
                  </a:lnTo>
                  <a:lnTo>
                    <a:pt x="1462" y="2387"/>
                  </a:lnTo>
                  <a:lnTo>
                    <a:pt x="1437" y="2338"/>
                  </a:lnTo>
                  <a:lnTo>
                    <a:pt x="1437" y="2338"/>
                  </a:lnTo>
                  <a:lnTo>
                    <a:pt x="1389" y="2290"/>
                  </a:lnTo>
                  <a:lnTo>
                    <a:pt x="1389" y="2241"/>
                  </a:lnTo>
                  <a:lnTo>
                    <a:pt x="1389" y="2192"/>
                  </a:lnTo>
                  <a:lnTo>
                    <a:pt x="1437" y="2144"/>
                  </a:lnTo>
                  <a:lnTo>
                    <a:pt x="1437" y="2144"/>
                  </a:lnTo>
                  <a:lnTo>
                    <a:pt x="1486" y="2119"/>
                  </a:lnTo>
                  <a:lnTo>
                    <a:pt x="1559" y="2070"/>
                  </a:lnTo>
                  <a:lnTo>
                    <a:pt x="1705" y="2046"/>
                  </a:lnTo>
                  <a:lnTo>
                    <a:pt x="1705" y="2046"/>
                  </a:lnTo>
                  <a:lnTo>
                    <a:pt x="1803" y="2046"/>
                  </a:lnTo>
                  <a:lnTo>
                    <a:pt x="1900" y="1997"/>
                  </a:lnTo>
                  <a:lnTo>
                    <a:pt x="1997" y="1924"/>
                  </a:lnTo>
                  <a:lnTo>
                    <a:pt x="2095" y="1851"/>
                  </a:lnTo>
                  <a:lnTo>
                    <a:pt x="2095" y="1851"/>
                  </a:lnTo>
                  <a:lnTo>
                    <a:pt x="2168" y="1778"/>
                  </a:lnTo>
                  <a:lnTo>
                    <a:pt x="2241" y="1681"/>
                  </a:lnTo>
                  <a:lnTo>
                    <a:pt x="2265" y="1559"/>
                  </a:lnTo>
                  <a:lnTo>
                    <a:pt x="2290" y="1486"/>
                  </a:lnTo>
                  <a:lnTo>
                    <a:pt x="2290" y="1486"/>
                  </a:lnTo>
                  <a:lnTo>
                    <a:pt x="2265" y="1315"/>
                  </a:lnTo>
                  <a:lnTo>
                    <a:pt x="2217" y="1242"/>
                  </a:lnTo>
                  <a:lnTo>
                    <a:pt x="2192" y="1194"/>
                  </a:lnTo>
                  <a:lnTo>
                    <a:pt x="2192" y="1194"/>
                  </a:lnTo>
                  <a:lnTo>
                    <a:pt x="2192" y="1169"/>
                  </a:lnTo>
                  <a:lnTo>
                    <a:pt x="2192" y="1121"/>
                  </a:lnTo>
                  <a:lnTo>
                    <a:pt x="2265" y="999"/>
                  </a:lnTo>
                  <a:lnTo>
                    <a:pt x="2387" y="828"/>
                  </a:lnTo>
                  <a:lnTo>
                    <a:pt x="2582" y="634"/>
                  </a:lnTo>
                  <a:lnTo>
                    <a:pt x="2582" y="634"/>
                  </a:lnTo>
                  <a:lnTo>
                    <a:pt x="2679" y="536"/>
                  </a:lnTo>
                  <a:lnTo>
                    <a:pt x="2826" y="439"/>
                  </a:lnTo>
                  <a:lnTo>
                    <a:pt x="2972" y="366"/>
                  </a:lnTo>
                  <a:lnTo>
                    <a:pt x="3142" y="293"/>
                  </a:lnTo>
                  <a:lnTo>
                    <a:pt x="3483" y="195"/>
                  </a:lnTo>
                  <a:lnTo>
                    <a:pt x="3654" y="171"/>
                  </a:lnTo>
                  <a:lnTo>
                    <a:pt x="3800" y="146"/>
                  </a:lnTo>
                  <a:lnTo>
                    <a:pt x="3800" y="146"/>
                  </a:lnTo>
                  <a:lnTo>
                    <a:pt x="4116" y="171"/>
                  </a:lnTo>
                  <a:lnTo>
                    <a:pt x="4360" y="171"/>
                  </a:lnTo>
                  <a:lnTo>
                    <a:pt x="4555" y="220"/>
                  </a:lnTo>
                  <a:lnTo>
                    <a:pt x="4652" y="244"/>
                  </a:lnTo>
                  <a:lnTo>
                    <a:pt x="4652" y="244"/>
                  </a:lnTo>
                  <a:lnTo>
                    <a:pt x="4701" y="268"/>
                  </a:lnTo>
                  <a:lnTo>
                    <a:pt x="4750" y="293"/>
                  </a:lnTo>
                  <a:lnTo>
                    <a:pt x="4798" y="268"/>
                  </a:lnTo>
                  <a:lnTo>
                    <a:pt x="4847" y="244"/>
                  </a:lnTo>
                  <a:lnTo>
                    <a:pt x="4847" y="244"/>
                  </a:lnTo>
                  <a:lnTo>
                    <a:pt x="5018" y="195"/>
                  </a:lnTo>
                  <a:lnTo>
                    <a:pt x="5407" y="122"/>
                  </a:lnTo>
                  <a:lnTo>
                    <a:pt x="5821" y="25"/>
                  </a:lnTo>
                  <a:lnTo>
                    <a:pt x="6138" y="0"/>
                  </a:lnTo>
                </a:path>
              </a:pathLst>
            </a:custGeom>
            <a:grpFill/>
            <a:ln w="19050" cap="rnd" cmpd="sng">
              <a:solidFill>
                <a:srgbClr val="18637B"/>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Roboto Light" panose="02000000000000000000" pitchFamily="2" charset="0"/>
                <a:ea typeface="Roboto Light" panose="02000000000000000000" pitchFamily="2" charset="0"/>
              </a:endParaRPr>
            </a:p>
          </p:txBody>
        </p:sp>
      </p:grpSp>
      <p:grpSp>
        <p:nvGrpSpPr>
          <p:cNvPr id="33" name="Google Shape;778;p40"/>
          <p:cNvGrpSpPr/>
          <p:nvPr/>
        </p:nvGrpSpPr>
        <p:grpSpPr>
          <a:xfrm>
            <a:off x="898577" y="4940297"/>
            <a:ext cx="376801" cy="376801"/>
            <a:chOff x="6649150" y="309350"/>
            <a:chExt cx="395800" cy="395800"/>
          </a:xfrm>
          <a:solidFill>
            <a:srgbClr val="18637B"/>
          </a:solidFill>
        </p:grpSpPr>
        <p:sp>
          <p:nvSpPr>
            <p:cNvPr id="34" name="Google Shape;779;p40"/>
            <p:cNvSpPr/>
            <p:nvPr/>
          </p:nvSpPr>
          <p:spPr>
            <a:xfrm>
              <a:off x="6649150" y="309350"/>
              <a:ext cx="395800" cy="395800"/>
            </a:xfrm>
            <a:custGeom>
              <a:avLst/>
              <a:gdLst/>
              <a:ahLst/>
              <a:cxnLst/>
              <a:rect l="l" t="t" r="r" b="b"/>
              <a:pathLst>
                <a:path w="15832" h="15832" fill="none" extrusionOk="0">
                  <a:moveTo>
                    <a:pt x="7916" y="1"/>
                  </a:moveTo>
                  <a:lnTo>
                    <a:pt x="7916" y="1"/>
                  </a:lnTo>
                  <a:lnTo>
                    <a:pt x="7502" y="25"/>
                  </a:lnTo>
                  <a:lnTo>
                    <a:pt x="7112" y="49"/>
                  </a:lnTo>
                  <a:lnTo>
                    <a:pt x="6723" y="98"/>
                  </a:lnTo>
                  <a:lnTo>
                    <a:pt x="6333" y="171"/>
                  </a:lnTo>
                  <a:lnTo>
                    <a:pt x="5943" y="244"/>
                  </a:lnTo>
                  <a:lnTo>
                    <a:pt x="5553" y="366"/>
                  </a:lnTo>
                  <a:lnTo>
                    <a:pt x="5188" y="488"/>
                  </a:lnTo>
                  <a:lnTo>
                    <a:pt x="4847" y="634"/>
                  </a:lnTo>
                  <a:lnTo>
                    <a:pt x="4482" y="780"/>
                  </a:lnTo>
                  <a:lnTo>
                    <a:pt x="4141" y="950"/>
                  </a:lnTo>
                  <a:lnTo>
                    <a:pt x="3824" y="1145"/>
                  </a:lnTo>
                  <a:lnTo>
                    <a:pt x="3483" y="1364"/>
                  </a:lnTo>
                  <a:lnTo>
                    <a:pt x="3191" y="1584"/>
                  </a:lnTo>
                  <a:lnTo>
                    <a:pt x="2874" y="1803"/>
                  </a:lnTo>
                  <a:lnTo>
                    <a:pt x="2607" y="2071"/>
                  </a:lnTo>
                  <a:lnTo>
                    <a:pt x="2314" y="2314"/>
                  </a:lnTo>
                  <a:lnTo>
                    <a:pt x="2071" y="2607"/>
                  </a:lnTo>
                  <a:lnTo>
                    <a:pt x="1803" y="2874"/>
                  </a:lnTo>
                  <a:lnTo>
                    <a:pt x="1584" y="3191"/>
                  </a:lnTo>
                  <a:lnTo>
                    <a:pt x="1364" y="3483"/>
                  </a:lnTo>
                  <a:lnTo>
                    <a:pt x="1145" y="3824"/>
                  </a:lnTo>
                  <a:lnTo>
                    <a:pt x="950" y="4141"/>
                  </a:lnTo>
                  <a:lnTo>
                    <a:pt x="780" y="4482"/>
                  </a:lnTo>
                  <a:lnTo>
                    <a:pt x="634" y="4847"/>
                  </a:lnTo>
                  <a:lnTo>
                    <a:pt x="488" y="5188"/>
                  </a:lnTo>
                  <a:lnTo>
                    <a:pt x="366" y="5553"/>
                  </a:lnTo>
                  <a:lnTo>
                    <a:pt x="244" y="5943"/>
                  </a:lnTo>
                  <a:lnTo>
                    <a:pt x="171" y="6333"/>
                  </a:lnTo>
                  <a:lnTo>
                    <a:pt x="98" y="6722"/>
                  </a:lnTo>
                  <a:lnTo>
                    <a:pt x="49" y="7112"/>
                  </a:lnTo>
                  <a:lnTo>
                    <a:pt x="25" y="7502"/>
                  </a:lnTo>
                  <a:lnTo>
                    <a:pt x="1" y="7916"/>
                  </a:lnTo>
                  <a:lnTo>
                    <a:pt x="1" y="7916"/>
                  </a:lnTo>
                  <a:lnTo>
                    <a:pt x="25" y="8330"/>
                  </a:lnTo>
                  <a:lnTo>
                    <a:pt x="49" y="8720"/>
                  </a:lnTo>
                  <a:lnTo>
                    <a:pt x="98" y="9109"/>
                  </a:lnTo>
                  <a:lnTo>
                    <a:pt x="171" y="9499"/>
                  </a:lnTo>
                  <a:lnTo>
                    <a:pt x="244" y="9889"/>
                  </a:lnTo>
                  <a:lnTo>
                    <a:pt x="366" y="10278"/>
                  </a:lnTo>
                  <a:lnTo>
                    <a:pt x="488" y="10644"/>
                  </a:lnTo>
                  <a:lnTo>
                    <a:pt x="634" y="10985"/>
                  </a:lnTo>
                  <a:lnTo>
                    <a:pt x="780" y="11350"/>
                  </a:lnTo>
                  <a:lnTo>
                    <a:pt x="950" y="11691"/>
                  </a:lnTo>
                  <a:lnTo>
                    <a:pt x="1145" y="12008"/>
                  </a:lnTo>
                  <a:lnTo>
                    <a:pt x="1364" y="12348"/>
                  </a:lnTo>
                  <a:lnTo>
                    <a:pt x="1584" y="12641"/>
                  </a:lnTo>
                  <a:lnTo>
                    <a:pt x="1803" y="12957"/>
                  </a:lnTo>
                  <a:lnTo>
                    <a:pt x="2071" y="13225"/>
                  </a:lnTo>
                  <a:lnTo>
                    <a:pt x="2314" y="13518"/>
                  </a:lnTo>
                  <a:lnTo>
                    <a:pt x="2607" y="13761"/>
                  </a:lnTo>
                  <a:lnTo>
                    <a:pt x="2874" y="14029"/>
                  </a:lnTo>
                  <a:lnTo>
                    <a:pt x="3191" y="14248"/>
                  </a:lnTo>
                  <a:lnTo>
                    <a:pt x="3483" y="14467"/>
                  </a:lnTo>
                  <a:lnTo>
                    <a:pt x="3824" y="14687"/>
                  </a:lnTo>
                  <a:lnTo>
                    <a:pt x="4141" y="14881"/>
                  </a:lnTo>
                  <a:lnTo>
                    <a:pt x="4482" y="15052"/>
                  </a:lnTo>
                  <a:lnTo>
                    <a:pt x="4847" y="15198"/>
                  </a:lnTo>
                  <a:lnTo>
                    <a:pt x="5188" y="15344"/>
                  </a:lnTo>
                  <a:lnTo>
                    <a:pt x="5553" y="15466"/>
                  </a:lnTo>
                  <a:lnTo>
                    <a:pt x="5943" y="15588"/>
                  </a:lnTo>
                  <a:lnTo>
                    <a:pt x="6333" y="15661"/>
                  </a:lnTo>
                  <a:lnTo>
                    <a:pt x="6723" y="15734"/>
                  </a:lnTo>
                  <a:lnTo>
                    <a:pt x="7112" y="15783"/>
                  </a:lnTo>
                  <a:lnTo>
                    <a:pt x="7502" y="15807"/>
                  </a:lnTo>
                  <a:lnTo>
                    <a:pt x="7916" y="15831"/>
                  </a:lnTo>
                  <a:lnTo>
                    <a:pt x="7916" y="15831"/>
                  </a:lnTo>
                  <a:lnTo>
                    <a:pt x="8330" y="15807"/>
                  </a:lnTo>
                  <a:lnTo>
                    <a:pt x="8720" y="15783"/>
                  </a:lnTo>
                  <a:lnTo>
                    <a:pt x="9109" y="15734"/>
                  </a:lnTo>
                  <a:lnTo>
                    <a:pt x="9499" y="15661"/>
                  </a:lnTo>
                  <a:lnTo>
                    <a:pt x="9889" y="15588"/>
                  </a:lnTo>
                  <a:lnTo>
                    <a:pt x="10278" y="15466"/>
                  </a:lnTo>
                  <a:lnTo>
                    <a:pt x="10644" y="15344"/>
                  </a:lnTo>
                  <a:lnTo>
                    <a:pt x="10985" y="15198"/>
                  </a:lnTo>
                  <a:lnTo>
                    <a:pt x="11350" y="15052"/>
                  </a:lnTo>
                  <a:lnTo>
                    <a:pt x="11691" y="14881"/>
                  </a:lnTo>
                  <a:lnTo>
                    <a:pt x="12008" y="14687"/>
                  </a:lnTo>
                  <a:lnTo>
                    <a:pt x="12349" y="14467"/>
                  </a:lnTo>
                  <a:lnTo>
                    <a:pt x="12641" y="14248"/>
                  </a:lnTo>
                  <a:lnTo>
                    <a:pt x="12957" y="14029"/>
                  </a:lnTo>
                  <a:lnTo>
                    <a:pt x="13225" y="13761"/>
                  </a:lnTo>
                  <a:lnTo>
                    <a:pt x="13518" y="13518"/>
                  </a:lnTo>
                  <a:lnTo>
                    <a:pt x="13761" y="13225"/>
                  </a:lnTo>
                  <a:lnTo>
                    <a:pt x="14029" y="12957"/>
                  </a:lnTo>
                  <a:lnTo>
                    <a:pt x="14248" y="12641"/>
                  </a:lnTo>
                  <a:lnTo>
                    <a:pt x="14467" y="12348"/>
                  </a:lnTo>
                  <a:lnTo>
                    <a:pt x="14687" y="12008"/>
                  </a:lnTo>
                  <a:lnTo>
                    <a:pt x="14881" y="11691"/>
                  </a:lnTo>
                  <a:lnTo>
                    <a:pt x="15052" y="11350"/>
                  </a:lnTo>
                  <a:lnTo>
                    <a:pt x="15198" y="10985"/>
                  </a:lnTo>
                  <a:lnTo>
                    <a:pt x="15344" y="10644"/>
                  </a:lnTo>
                  <a:lnTo>
                    <a:pt x="15466" y="10278"/>
                  </a:lnTo>
                  <a:lnTo>
                    <a:pt x="15588" y="9889"/>
                  </a:lnTo>
                  <a:lnTo>
                    <a:pt x="15661" y="9499"/>
                  </a:lnTo>
                  <a:lnTo>
                    <a:pt x="15734" y="9109"/>
                  </a:lnTo>
                  <a:lnTo>
                    <a:pt x="15783" y="8720"/>
                  </a:lnTo>
                  <a:lnTo>
                    <a:pt x="15807" y="8330"/>
                  </a:lnTo>
                  <a:lnTo>
                    <a:pt x="15831" y="7916"/>
                  </a:lnTo>
                  <a:lnTo>
                    <a:pt x="15831" y="7916"/>
                  </a:lnTo>
                  <a:lnTo>
                    <a:pt x="15807" y="7502"/>
                  </a:lnTo>
                  <a:lnTo>
                    <a:pt x="15783" y="7112"/>
                  </a:lnTo>
                  <a:lnTo>
                    <a:pt x="15734" y="6722"/>
                  </a:lnTo>
                  <a:lnTo>
                    <a:pt x="15661" y="6333"/>
                  </a:lnTo>
                  <a:lnTo>
                    <a:pt x="15588" y="5943"/>
                  </a:lnTo>
                  <a:lnTo>
                    <a:pt x="15466" y="5553"/>
                  </a:lnTo>
                  <a:lnTo>
                    <a:pt x="15344" y="5188"/>
                  </a:lnTo>
                  <a:lnTo>
                    <a:pt x="15198" y="4847"/>
                  </a:lnTo>
                  <a:lnTo>
                    <a:pt x="15052" y="4482"/>
                  </a:lnTo>
                  <a:lnTo>
                    <a:pt x="14881" y="4141"/>
                  </a:lnTo>
                  <a:lnTo>
                    <a:pt x="14687" y="3824"/>
                  </a:lnTo>
                  <a:lnTo>
                    <a:pt x="14467" y="3483"/>
                  </a:lnTo>
                  <a:lnTo>
                    <a:pt x="14248" y="3191"/>
                  </a:lnTo>
                  <a:lnTo>
                    <a:pt x="14029" y="2874"/>
                  </a:lnTo>
                  <a:lnTo>
                    <a:pt x="13761" y="2607"/>
                  </a:lnTo>
                  <a:lnTo>
                    <a:pt x="13518" y="2314"/>
                  </a:lnTo>
                  <a:lnTo>
                    <a:pt x="13225" y="2071"/>
                  </a:lnTo>
                  <a:lnTo>
                    <a:pt x="12957" y="1803"/>
                  </a:lnTo>
                  <a:lnTo>
                    <a:pt x="12641" y="1584"/>
                  </a:lnTo>
                  <a:lnTo>
                    <a:pt x="12349" y="1364"/>
                  </a:lnTo>
                  <a:lnTo>
                    <a:pt x="12008" y="1145"/>
                  </a:lnTo>
                  <a:lnTo>
                    <a:pt x="11691" y="950"/>
                  </a:lnTo>
                  <a:lnTo>
                    <a:pt x="11350" y="780"/>
                  </a:lnTo>
                  <a:lnTo>
                    <a:pt x="10985" y="634"/>
                  </a:lnTo>
                  <a:lnTo>
                    <a:pt x="10644" y="488"/>
                  </a:lnTo>
                  <a:lnTo>
                    <a:pt x="10278" y="366"/>
                  </a:lnTo>
                  <a:lnTo>
                    <a:pt x="9889" y="244"/>
                  </a:lnTo>
                  <a:lnTo>
                    <a:pt x="9499" y="171"/>
                  </a:lnTo>
                  <a:lnTo>
                    <a:pt x="9109" y="98"/>
                  </a:lnTo>
                  <a:lnTo>
                    <a:pt x="8720" y="49"/>
                  </a:lnTo>
                  <a:lnTo>
                    <a:pt x="8330" y="25"/>
                  </a:lnTo>
                  <a:lnTo>
                    <a:pt x="7916" y="1"/>
                  </a:lnTo>
                  <a:lnTo>
                    <a:pt x="7916" y="1"/>
                  </a:lnTo>
                  <a:close/>
                </a:path>
              </a:pathLst>
            </a:custGeom>
            <a:grpFill/>
            <a:ln w="19050" cap="rnd" cmpd="sng">
              <a:solidFill>
                <a:srgbClr val="18637B"/>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Roboto Light" panose="02000000000000000000" pitchFamily="2" charset="0"/>
                <a:ea typeface="Roboto Light" panose="02000000000000000000" pitchFamily="2" charset="0"/>
              </a:endParaRPr>
            </a:p>
          </p:txBody>
        </p:sp>
        <p:sp>
          <p:nvSpPr>
            <p:cNvPr id="35" name="Google Shape;780;p40"/>
            <p:cNvSpPr/>
            <p:nvPr/>
          </p:nvSpPr>
          <p:spPr>
            <a:xfrm>
              <a:off x="6673500" y="333700"/>
              <a:ext cx="347100" cy="347100"/>
            </a:xfrm>
            <a:custGeom>
              <a:avLst/>
              <a:gdLst/>
              <a:ahLst/>
              <a:cxnLst/>
              <a:rect l="l" t="t" r="r" b="b"/>
              <a:pathLst>
                <a:path w="13884" h="13884" fill="none" extrusionOk="0">
                  <a:moveTo>
                    <a:pt x="6942" y="13883"/>
                  </a:moveTo>
                  <a:lnTo>
                    <a:pt x="6942" y="13883"/>
                  </a:lnTo>
                  <a:lnTo>
                    <a:pt x="6577" y="13883"/>
                  </a:lnTo>
                  <a:lnTo>
                    <a:pt x="6236" y="13834"/>
                  </a:lnTo>
                  <a:lnTo>
                    <a:pt x="5895" y="13810"/>
                  </a:lnTo>
                  <a:lnTo>
                    <a:pt x="5554" y="13737"/>
                  </a:lnTo>
                  <a:lnTo>
                    <a:pt x="5213" y="13664"/>
                  </a:lnTo>
                  <a:lnTo>
                    <a:pt x="4872" y="13566"/>
                  </a:lnTo>
                  <a:lnTo>
                    <a:pt x="4555" y="13469"/>
                  </a:lnTo>
                  <a:lnTo>
                    <a:pt x="4239" y="13323"/>
                  </a:lnTo>
                  <a:lnTo>
                    <a:pt x="3946" y="13201"/>
                  </a:lnTo>
                  <a:lnTo>
                    <a:pt x="3630" y="13031"/>
                  </a:lnTo>
                  <a:lnTo>
                    <a:pt x="3337" y="12884"/>
                  </a:lnTo>
                  <a:lnTo>
                    <a:pt x="3069" y="12690"/>
                  </a:lnTo>
                  <a:lnTo>
                    <a:pt x="2802" y="12495"/>
                  </a:lnTo>
                  <a:lnTo>
                    <a:pt x="2534" y="12300"/>
                  </a:lnTo>
                  <a:lnTo>
                    <a:pt x="2290" y="12081"/>
                  </a:lnTo>
                  <a:lnTo>
                    <a:pt x="2047" y="11837"/>
                  </a:lnTo>
                  <a:lnTo>
                    <a:pt x="1803" y="11594"/>
                  </a:lnTo>
                  <a:lnTo>
                    <a:pt x="1584" y="11350"/>
                  </a:lnTo>
                  <a:lnTo>
                    <a:pt x="1389" y="11082"/>
                  </a:lnTo>
                  <a:lnTo>
                    <a:pt x="1194" y="10814"/>
                  </a:lnTo>
                  <a:lnTo>
                    <a:pt x="999" y="10546"/>
                  </a:lnTo>
                  <a:lnTo>
                    <a:pt x="853" y="10254"/>
                  </a:lnTo>
                  <a:lnTo>
                    <a:pt x="683" y="9938"/>
                  </a:lnTo>
                  <a:lnTo>
                    <a:pt x="561" y="9645"/>
                  </a:lnTo>
                  <a:lnTo>
                    <a:pt x="415" y="9329"/>
                  </a:lnTo>
                  <a:lnTo>
                    <a:pt x="317" y="9012"/>
                  </a:lnTo>
                  <a:lnTo>
                    <a:pt x="220" y="8671"/>
                  </a:lnTo>
                  <a:lnTo>
                    <a:pt x="147" y="8330"/>
                  </a:lnTo>
                  <a:lnTo>
                    <a:pt x="74" y="7989"/>
                  </a:lnTo>
                  <a:lnTo>
                    <a:pt x="49" y="7648"/>
                  </a:lnTo>
                  <a:lnTo>
                    <a:pt x="1" y="7307"/>
                  </a:lnTo>
                  <a:lnTo>
                    <a:pt x="1" y="6942"/>
                  </a:lnTo>
                  <a:lnTo>
                    <a:pt x="1" y="6942"/>
                  </a:lnTo>
                  <a:lnTo>
                    <a:pt x="1" y="6577"/>
                  </a:lnTo>
                  <a:lnTo>
                    <a:pt x="49" y="6236"/>
                  </a:lnTo>
                  <a:lnTo>
                    <a:pt x="74" y="5895"/>
                  </a:lnTo>
                  <a:lnTo>
                    <a:pt x="147" y="5554"/>
                  </a:lnTo>
                  <a:lnTo>
                    <a:pt x="220" y="5213"/>
                  </a:lnTo>
                  <a:lnTo>
                    <a:pt x="317" y="4872"/>
                  </a:lnTo>
                  <a:lnTo>
                    <a:pt x="415" y="4555"/>
                  </a:lnTo>
                  <a:lnTo>
                    <a:pt x="561" y="4238"/>
                  </a:lnTo>
                  <a:lnTo>
                    <a:pt x="683" y="3946"/>
                  </a:lnTo>
                  <a:lnTo>
                    <a:pt x="853" y="3630"/>
                  </a:lnTo>
                  <a:lnTo>
                    <a:pt x="999" y="3337"/>
                  </a:lnTo>
                  <a:lnTo>
                    <a:pt x="1194" y="3069"/>
                  </a:lnTo>
                  <a:lnTo>
                    <a:pt x="1389" y="2802"/>
                  </a:lnTo>
                  <a:lnTo>
                    <a:pt x="1584" y="2534"/>
                  </a:lnTo>
                  <a:lnTo>
                    <a:pt x="1803" y="2290"/>
                  </a:lnTo>
                  <a:lnTo>
                    <a:pt x="2047" y="2047"/>
                  </a:lnTo>
                  <a:lnTo>
                    <a:pt x="2290" y="1803"/>
                  </a:lnTo>
                  <a:lnTo>
                    <a:pt x="2534" y="1584"/>
                  </a:lnTo>
                  <a:lnTo>
                    <a:pt x="2802" y="1389"/>
                  </a:lnTo>
                  <a:lnTo>
                    <a:pt x="3069" y="1194"/>
                  </a:lnTo>
                  <a:lnTo>
                    <a:pt x="3337" y="999"/>
                  </a:lnTo>
                  <a:lnTo>
                    <a:pt x="3630" y="853"/>
                  </a:lnTo>
                  <a:lnTo>
                    <a:pt x="3946" y="683"/>
                  </a:lnTo>
                  <a:lnTo>
                    <a:pt x="4239" y="561"/>
                  </a:lnTo>
                  <a:lnTo>
                    <a:pt x="4555" y="415"/>
                  </a:lnTo>
                  <a:lnTo>
                    <a:pt x="4872" y="317"/>
                  </a:lnTo>
                  <a:lnTo>
                    <a:pt x="5213" y="220"/>
                  </a:lnTo>
                  <a:lnTo>
                    <a:pt x="5554" y="147"/>
                  </a:lnTo>
                  <a:lnTo>
                    <a:pt x="5895" y="74"/>
                  </a:lnTo>
                  <a:lnTo>
                    <a:pt x="6236" y="49"/>
                  </a:lnTo>
                  <a:lnTo>
                    <a:pt x="6577" y="1"/>
                  </a:lnTo>
                  <a:lnTo>
                    <a:pt x="6942" y="1"/>
                  </a:lnTo>
                  <a:lnTo>
                    <a:pt x="6942" y="1"/>
                  </a:lnTo>
                  <a:lnTo>
                    <a:pt x="7307" y="1"/>
                  </a:lnTo>
                  <a:lnTo>
                    <a:pt x="7648" y="49"/>
                  </a:lnTo>
                  <a:lnTo>
                    <a:pt x="7989" y="74"/>
                  </a:lnTo>
                  <a:lnTo>
                    <a:pt x="8330" y="147"/>
                  </a:lnTo>
                  <a:lnTo>
                    <a:pt x="8671" y="220"/>
                  </a:lnTo>
                  <a:lnTo>
                    <a:pt x="9012" y="317"/>
                  </a:lnTo>
                  <a:lnTo>
                    <a:pt x="9329" y="415"/>
                  </a:lnTo>
                  <a:lnTo>
                    <a:pt x="9645" y="561"/>
                  </a:lnTo>
                  <a:lnTo>
                    <a:pt x="9938" y="683"/>
                  </a:lnTo>
                  <a:lnTo>
                    <a:pt x="10254" y="853"/>
                  </a:lnTo>
                  <a:lnTo>
                    <a:pt x="10546" y="999"/>
                  </a:lnTo>
                  <a:lnTo>
                    <a:pt x="10814" y="1194"/>
                  </a:lnTo>
                  <a:lnTo>
                    <a:pt x="11082" y="1389"/>
                  </a:lnTo>
                  <a:lnTo>
                    <a:pt x="11350" y="1584"/>
                  </a:lnTo>
                  <a:lnTo>
                    <a:pt x="11594" y="1803"/>
                  </a:lnTo>
                  <a:lnTo>
                    <a:pt x="11837" y="2047"/>
                  </a:lnTo>
                  <a:lnTo>
                    <a:pt x="12081" y="2290"/>
                  </a:lnTo>
                  <a:lnTo>
                    <a:pt x="12300" y="2534"/>
                  </a:lnTo>
                  <a:lnTo>
                    <a:pt x="12495" y="2802"/>
                  </a:lnTo>
                  <a:lnTo>
                    <a:pt x="12690" y="3069"/>
                  </a:lnTo>
                  <a:lnTo>
                    <a:pt x="12885" y="3337"/>
                  </a:lnTo>
                  <a:lnTo>
                    <a:pt x="13031" y="3630"/>
                  </a:lnTo>
                  <a:lnTo>
                    <a:pt x="13201" y="3946"/>
                  </a:lnTo>
                  <a:lnTo>
                    <a:pt x="13323" y="4238"/>
                  </a:lnTo>
                  <a:lnTo>
                    <a:pt x="13469" y="4555"/>
                  </a:lnTo>
                  <a:lnTo>
                    <a:pt x="13566" y="4872"/>
                  </a:lnTo>
                  <a:lnTo>
                    <a:pt x="13664" y="5213"/>
                  </a:lnTo>
                  <a:lnTo>
                    <a:pt x="13737" y="5554"/>
                  </a:lnTo>
                  <a:lnTo>
                    <a:pt x="13810" y="5895"/>
                  </a:lnTo>
                  <a:lnTo>
                    <a:pt x="13834" y="6236"/>
                  </a:lnTo>
                  <a:lnTo>
                    <a:pt x="13883" y="6577"/>
                  </a:lnTo>
                  <a:lnTo>
                    <a:pt x="13883" y="6942"/>
                  </a:lnTo>
                  <a:lnTo>
                    <a:pt x="13883" y="6942"/>
                  </a:lnTo>
                  <a:lnTo>
                    <a:pt x="13883" y="7307"/>
                  </a:lnTo>
                  <a:lnTo>
                    <a:pt x="13834" y="7648"/>
                  </a:lnTo>
                  <a:lnTo>
                    <a:pt x="13810" y="7989"/>
                  </a:lnTo>
                  <a:lnTo>
                    <a:pt x="13737" y="8330"/>
                  </a:lnTo>
                  <a:lnTo>
                    <a:pt x="13664" y="8671"/>
                  </a:lnTo>
                  <a:lnTo>
                    <a:pt x="13566" y="9012"/>
                  </a:lnTo>
                  <a:lnTo>
                    <a:pt x="13469" y="9329"/>
                  </a:lnTo>
                  <a:lnTo>
                    <a:pt x="13323" y="9645"/>
                  </a:lnTo>
                  <a:lnTo>
                    <a:pt x="13201" y="9938"/>
                  </a:lnTo>
                  <a:lnTo>
                    <a:pt x="13031" y="10254"/>
                  </a:lnTo>
                  <a:lnTo>
                    <a:pt x="12885" y="10546"/>
                  </a:lnTo>
                  <a:lnTo>
                    <a:pt x="12690" y="10814"/>
                  </a:lnTo>
                  <a:lnTo>
                    <a:pt x="12495" y="11082"/>
                  </a:lnTo>
                  <a:lnTo>
                    <a:pt x="12300" y="11350"/>
                  </a:lnTo>
                  <a:lnTo>
                    <a:pt x="12081" y="11594"/>
                  </a:lnTo>
                  <a:lnTo>
                    <a:pt x="11837" y="11837"/>
                  </a:lnTo>
                  <a:lnTo>
                    <a:pt x="11594" y="12081"/>
                  </a:lnTo>
                  <a:lnTo>
                    <a:pt x="11350" y="12300"/>
                  </a:lnTo>
                  <a:lnTo>
                    <a:pt x="11082" y="12495"/>
                  </a:lnTo>
                  <a:lnTo>
                    <a:pt x="10814" y="12690"/>
                  </a:lnTo>
                  <a:lnTo>
                    <a:pt x="10546" y="12884"/>
                  </a:lnTo>
                  <a:lnTo>
                    <a:pt x="10254" y="13031"/>
                  </a:lnTo>
                  <a:lnTo>
                    <a:pt x="9938" y="13201"/>
                  </a:lnTo>
                  <a:lnTo>
                    <a:pt x="9645" y="13323"/>
                  </a:lnTo>
                  <a:lnTo>
                    <a:pt x="9329" y="13469"/>
                  </a:lnTo>
                  <a:lnTo>
                    <a:pt x="9012" y="13566"/>
                  </a:lnTo>
                  <a:lnTo>
                    <a:pt x="8671" y="13664"/>
                  </a:lnTo>
                  <a:lnTo>
                    <a:pt x="8330" y="13737"/>
                  </a:lnTo>
                  <a:lnTo>
                    <a:pt x="7989" y="13810"/>
                  </a:lnTo>
                  <a:lnTo>
                    <a:pt x="7648" y="13834"/>
                  </a:lnTo>
                  <a:lnTo>
                    <a:pt x="7307" y="13883"/>
                  </a:lnTo>
                  <a:lnTo>
                    <a:pt x="6942" y="13883"/>
                  </a:lnTo>
                  <a:lnTo>
                    <a:pt x="6942" y="13883"/>
                  </a:lnTo>
                  <a:close/>
                </a:path>
              </a:pathLst>
            </a:custGeom>
            <a:grpFill/>
            <a:ln w="19050" cap="rnd" cmpd="sng">
              <a:solidFill>
                <a:srgbClr val="18637B"/>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Roboto Light" panose="02000000000000000000" pitchFamily="2" charset="0"/>
                <a:ea typeface="Roboto Light" panose="02000000000000000000" pitchFamily="2" charset="0"/>
              </a:endParaRPr>
            </a:p>
          </p:txBody>
        </p:sp>
        <p:sp>
          <p:nvSpPr>
            <p:cNvPr id="36" name="Google Shape;781;p40"/>
            <p:cNvSpPr/>
            <p:nvPr/>
          </p:nvSpPr>
          <p:spPr>
            <a:xfrm>
              <a:off x="6848850" y="397625"/>
              <a:ext cx="54825" cy="169300"/>
            </a:xfrm>
            <a:custGeom>
              <a:avLst/>
              <a:gdLst/>
              <a:ahLst/>
              <a:cxnLst/>
              <a:rect l="l" t="t" r="r" b="b"/>
              <a:pathLst>
                <a:path w="2193" h="6772" fill="none" extrusionOk="0">
                  <a:moveTo>
                    <a:pt x="1" y="1"/>
                  </a:moveTo>
                  <a:lnTo>
                    <a:pt x="1" y="4580"/>
                  </a:lnTo>
                  <a:lnTo>
                    <a:pt x="2193" y="6772"/>
                  </a:lnTo>
                </a:path>
              </a:pathLst>
            </a:custGeom>
            <a:grpFill/>
            <a:ln w="19050" cap="rnd" cmpd="sng">
              <a:solidFill>
                <a:srgbClr val="18637B"/>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Roboto Light" panose="02000000000000000000" pitchFamily="2" charset="0"/>
                <a:ea typeface="Roboto Light" panose="02000000000000000000" pitchFamily="2" charset="0"/>
              </a:endParaRPr>
            </a:p>
          </p:txBody>
        </p:sp>
        <p:sp>
          <p:nvSpPr>
            <p:cNvPr id="37" name="Google Shape;782;p40"/>
            <p:cNvSpPr/>
            <p:nvPr/>
          </p:nvSpPr>
          <p:spPr>
            <a:xfrm>
              <a:off x="6847025" y="333700"/>
              <a:ext cx="25" cy="29250"/>
            </a:xfrm>
            <a:custGeom>
              <a:avLst/>
              <a:gdLst/>
              <a:ahLst/>
              <a:cxnLst/>
              <a:rect l="l" t="t" r="r" b="b"/>
              <a:pathLst>
                <a:path w="1" h="1170" fill="none" extrusionOk="0">
                  <a:moveTo>
                    <a:pt x="1" y="1170"/>
                  </a:moveTo>
                  <a:lnTo>
                    <a:pt x="1" y="1"/>
                  </a:lnTo>
                </a:path>
              </a:pathLst>
            </a:custGeom>
            <a:grpFill/>
            <a:ln w="19050" cap="rnd" cmpd="sng">
              <a:solidFill>
                <a:srgbClr val="18637B"/>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Roboto Light" panose="02000000000000000000" pitchFamily="2" charset="0"/>
                <a:ea typeface="Roboto Light" panose="02000000000000000000" pitchFamily="2" charset="0"/>
              </a:endParaRPr>
            </a:p>
          </p:txBody>
        </p:sp>
        <p:sp>
          <p:nvSpPr>
            <p:cNvPr id="38" name="Google Shape;783;p40"/>
            <p:cNvSpPr/>
            <p:nvPr/>
          </p:nvSpPr>
          <p:spPr>
            <a:xfrm>
              <a:off x="6760575" y="356850"/>
              <a:ext cx="25" cy="25"/>
            </a:xfrm>
            <a:custGeom>
              <a:avLst/>
              <a:gdLst/>
              <a:ahLst/>
              <a:cxnLst/>
              <a:rect l="l" t="t" r="r" b="b"/>
              <a:pathLst>
                <a:path w="1" h="1" fill="none" extrusionOk="0">
                  <a:moveTo>
                    <a:pt x="1" y="0"/>
                  </a:moveTo>
                  <a:lnTo>
                    <a:pt x="1" y="0"/>
                  </a:lnTo>
                </a:path>
              </a:pathLst>
            </a:custGeom>
            <a:grpFill/>
            <a:ln w="19050" cap="rnd" cmpd="sng">
              <a:solidFill>
                <a:srgbClr val="18637B"/>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Roboto Light" panose="02000000000000000000" pitchFamily="2" charset="0"/>
                <a:ea typeface="Roboto Light" panose="02000000000000000000" pitchFamily="2" charset="0"/>
              </a:endParaRPr>
            </a:p>
          </p:txBody>
        </p:sp>
        <p:sp>
          <p:nvSpPr>
            <p:cNvPr id="39" name="Google Shape;784;p40"/>
            <p:cNvSpPr/>
            <p:nvPr/>
          </p:nvSpPr>
          <p:spPr>
            <a:xfrm>
              <a:off x="6760575" y="356850"/>
              <a:ext cx="14025" cy="24975"/>
            </a:xfrm>
            <a:custGeom>
              <a:avLst/>
              <a:gdLst/>
              <a:ahLst/>
              <a:cxnLst/>
              <a:rect l="l" t="t" r="r" b="b"/>
              <a:pathLst>
                <a:path w="561" h="999" fill="none" extrusionOk="0">
                  <a:moveTo>
                    <a:pt x="1" y="0"/>
                  </a:moveTo>
                  <a:lnTo>
                    <a:pt x="561" y="999"/>
                  </a:lnTo>
                </a:path>
              </a:pathLst>
            </a:custGeom>
            <a:grpFill/>
            <a:ln w="19050" cap="rnd" cmpd="sng">
              <a:solidFill>
                <a:srgbClr val="18637B"/>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Roboto Light" panose="02000000000000000000" pitchFamily="2" charset="0"/>
                <a:ea typeface="Roboto Light" panose="02000000000000000000" pitchFamily="2" charset="0"/>
              </a:endParaRPr>
            </a:p>
          </p:txBody>
        </p:sp>
        <p:sp>
          <p:nvSpPr>
            <p:cNvPr id="40" name="Google Shape;785;p40"/>
            <p:cNvSpPr/>
            <p:nvPr/>
          </p:nvSpPr>
          <p:spPr>
            <a:xfrm>
              <a:off x="6696650" y="420775"/>
              <a:ext cx="25" cy="25"/>
            </a:xfrm>
            <a:custGeom>
              <a:avLst/>
              <a:gdLst/>
              <a:ahLst/>
              <a:cxnLst/>
              <a:rect l="l" t="t" r="r" b="b"/>
              <a:pathLst>
                <a:path w="1" h="1" fill="none" extrusionOk="0">
                  <a:moveTo>
                    <a:pt x="0" y="0"/>
                  </a:moveTo>
                  <a:lnTo>
                    <a:pt x="0" y="0"/>
                  </a:lnTo>
                </a:path>
              </a:pathLst>
            </a:custGeom>
            <a:grpFill/>
            <a:ln w="19050" cap="rnd" cmpd="sng">
              <a:solidFill>
                <a:srgbClr val="18637B"/>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Roboto Light" panose="02000000000000000000" pitchFamily="2" charset="0"/>
                <a:ea typeface="Roboto Light" panose="02000000000000000000" pitchFamily="2" charset="0"/>
              </a:endParaRPr>
            </a:p>
          </p:txBody>
        </p:sp>
        <p:sp>
          <p:nvSpPr>
            <p:cNvPr id="41" name="Google Shape;786;p40"/>
            <p:cNvSpPr/>
            <p:nvPr/>
          </p:nvSpPr>
          <p:spPr>
            <a:xfrm>
              <a:off x="6696650" y="420775"/>
              <a:ext cx="24975" cy="14025"/>
            </a:xfrm>
            <a:custGeom>
              <a:avLst/>
              <a:gdLst/>
              <a:ahLst/>
              <a:cxnLst/>
              <a:rect l="l" t="t" r="r" b="b"/>
              <a:pathLst>
                <a:path w="999" h="561" fill="none" extrusionOk="0">
                  <a:moveTo>
                    <a:pt x="0" y="0"/>
                  </a:moveTo>
                  <a:lnTo>
                    <a:pt x="999" y="561"/>
                  </a:lnTo>
                </a:path>
              </a:pathLst>
            </a:custGeom>
            <a:grpFill/>
            <a:ln w="19050" cap="rnd" cmpd="sng">
              <a:solidFill>
                <a:srgbClr val="18637B"/>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Roboto Light" panose="02000000000000000000" pitchFamily="2" charset="0"/>
                <a:ea typeface="Roboto Light" panose="02000000000000000000" pitchFamily="2" charset="0"/>
              </a:endParaRPr>
            </a:p>
          </p:txBody>
        </p:sp>
        <p:sp>
          <p:nvSpPr>
            <p:cNvPr id="42" name="Google Shape;787;p40"/>
            <p:cNvSpPr/>
            <p:nvPr/>
          </p:nvSpPr>
          <p:spPr>
            <a:xfrm>
              <a:off x="6673500" y="507225"/>
              <a:ext cx="29250" cy="25"/>
            </a:xfrm>
            <a:custGeom>
              <a:avLst/>
              <a:gdLst/>
              <a:ahLst/>
              <a:cxnLst/>
              <a:rect l="l" t="t" r="r" b="b"/>
              <a:pathLst>
                <a:path w="1170" h="1" fill="none" extrusionOk="0">
                  <a:moveTo>
                    <a:pt x="1" y="1"/>
                  </a:moveTo>
                  <a:lnTo>
                    <a:pt x="1170" y="1"/>
                  </a:lnTo>
                </a:path>
              </a:pathLst>
            </a:custGeom>
            <a:grpFill/>
            <a:ln w="19050" cap="rnd" cmpd="sng">
              <a:solidFill>
                <a:srgbClr val="18637B"/>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Roboto Light" panose="02000000000000000000" pitchFamily="2" charset="0"/>
                <a:ea typeface="Roboto Light" panose="02000000000000000000" pitchFamily="2" charset="0"/>
              </a:endParaRPr>
            </a:p>
          </p:txBody>
        </p:sp>
        <p:sp>
          <p:nvSpPr>
            <p:cNvPr id="43" name="Google Shape;788;p40"/>
            <p:cNvSpPr/>
            <p:nvPr/>
          </p:nvSpPr>
          <p:spPr>
            <a:xfrm>
              <a:off x="6696650" y="593700"/>
              <a:ext cx="25" cy="25"/>
            </a:xfrm>
            <a:custGeom>
              <a:avLst/>
              <a:gdLst/>
              <a:ahLst/>
              <a:cxnLst/>
              <a:rect l="l" t="t" r="r" b="b"/>
              <a:pathLst>
                <a:path w="1" h="1" fill="none" extrusionOk="0">
                  <a:moveTo>
                    <a:pt x="0" y="0"/>
                  </a:moveTo>
                  <a:lnTo>
                    <a:pt x="0" y="0"/>
                  </a:lnTo>
                </a:path>
              </a:pathLst>
            </a:custGeom>
            <a:grpFill/>
            <a:ln w="19050" cap="rnd" cmpd="sng">
              <a:solidFill>
                <a:srgbClr val="18637B"/>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Roboto Light" panose="02000000000000000000" pitchFamily="2" charset="0"/>
                <a:ea typeface="Roboto Light" panose="02000000000000000000" pitchFamily="2" charset="0"/>
              </a:endParaRPr>
            </a:p>
          </p:txBody>
        </p:sp>
        <p:sp>
          <p:nvSpPr>
            <p:cNvPr id="44" name="Google Shape;789;p40"/>
            <p:cNvSpPr/>
            <p:nvPr/>
          </p:nvSpPr>
          <p:spPr>
            <a:xfrm>
              <a:off x="6696650" y="579700"/>
              <a:ext cx="24975" cy="14025"/>
            </a:xfrm>
            <a:custGeom>
              <a:avLst/>
              <a:gdLst/>
              <a:ahLst/>
              <a:cxnLst/>
              <a:rect l="l" t="t" r="r" b="b"/>
              <a:pathLst>
                <a:path w="999" h="561" fill="none" extrusionOk="0">
                  <a:moveTo>
                    <a:pt x="0" y="560"/>
                  </a:moveTo>
                  <a:lnTo>
                    <a:pt x="999" y="0"/>
                  </a:lnTo>
                </a:path>
              </a:pathLst>
            </a:custGeom>
            <a:grpFill/>
            <a:ln w="19050" cap="rnd" cmpd="sng">
              <a:solidFill>
                <a:srgbClr val="18637B"/>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Roboto Light" panose="02000000000000000000" pitchFamily="2" charset="0"/>
                <a:ea typeface="Roboto Light" panose="02000000000000000000" pitchFamily="2" charset="0"/>
              </a:endParaRPr>
            </a:p>
          </p:txBody>
        </p:sp>
        <p:sp>
          <p:nvSpPr>
            <p:cNvPr id="45" name="Google Shape;790;p40"/>
            <p:cNvSpPr/>
            <p:nvPr/>
          </p:nvSpPr>
          <p:spPr>
            <a:xfrm>
              <a:off x="6760575" y="632675"/>
              <a:ext cx="14025" cy="24975"/>
            </a:xfrm>
            <a:custGeom>
              <a:avLst/>
              <a:gdLst/>
              <a:ahLst/>
              <a:cxnLst/>
              <a:rect l="l" t="t" r="r" b="b"/>
              <a:pathLst>
                <a:path w="561" h="999" fill="none" extrusionOk="0">
                  <a:moveTo>
                    <a:pt x="1" y="999"/>
                  </a:moveTo>
                  <a:lnTo>
                    <a:pt x="561" y="0"/>
                  </a:lnTo>
                </a:path>
              </a:pathLst>
            </a:custGeom>
            <a:grpFill/>
            <a:ln w="19050" cap="rnd" cmpd="sng">
              <a:solidFill>
                <a:srgbClr val="18637B"/>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Roboto Light" panose="02000000000000000000" pitchFamily="2" charset="0"/>
                <a:ea typeface="Roboto Light" panose="02000000000000000000" pitchFamily="2" charset="0"/>
              </a:endParaRPr>
            </a:p>
          </p:txBody>
        </p:sp>
        <p:sp>
          <p:nvSpPr>
            <p:cNvPr id="46" name="Google Shape;791;p40"/>
            <p:cNvSpPr/>
            <p:nvPr/>
          </p:nvSpPr>
          <p:spPr>
            <a:xfrm>
              <a:off x="6760575" y="657625"/>
              <a:ext cx="25" cy="25"/>
            </a:xfrm>
            <a:custGeom>
              <a:avLst/>
              <a:gdLst/>
              <a:ahLst/>
              <a:cxnLst/>
              <a:rect l="l" t="t" r="r" b="b"/>
              <a:pathLst>
                <a:path w="1" h="1" fill="none" extrusionOk="0">
                  <a:moveTo>
                    <a:pt x="1" y="1"/>
                  </a:moveTo>
                  <a:lnTo>
                    <a:pt x="1" y="1"/>
                  </a:lnTo>
                </a:path>
              </a:pathLst>
            </a:custGeom>
            <a:grpFill/>
            <a:ln w="19050" cap="rnd" cmpd="sng">
              <a:solidFill>
                <a:srgbClr val="18637B"/>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Roboto Light" panose="02000000000000000000" pitchFamily="2" charset="0"/>
                <a:ea typeface="Roboto Light" panose="02000000000000000000" pitchFamily="2" charset="0"/>
              </a:endParaRPr>
            </a:p>
          </p:txBody>
        </p:sp>
        <p:sp>
          <p:nvSpPr>
            <p:cNvPr id="47" name="Google Shape;792;p40"/>
            <p:cNvSpPr/>
            <p:nvPr/>
          </p:nvSpPr>
          <p:spPr>
            <a:xfrm>
              <a:off x="6847025" y="651550"/>
              <a:ext cx="25" cy="29250"/>
            </a:xfrm>
            <a:custGeom>
              <a:avLst/>
              <a:gdLst/>
              <a:ahLst/>
              <a:cxnLst/>
              <a:rect l="l" t="t" r="r" b="b"/>
              <a:pathLst>
                <a:path w="1" h="1170" fill="none" extrusionOk="0">
                  <a:moveTo>
                    <a:pt x="1" y="0"/>
                  </a:moveTo>
                  <a:lnTo>
                    <a:pt x="1" y="1169"/>
                  </a:lnTo>
                </a:path>
              </a:pathLst>
            </a:custGeom>
            <a:grpFill/>
            <a:ln w="19050" cap="rnd" cmpd="sng">
              <a:solidFill>
                <a:srgbClr val="18637B"/>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Roboto Light" panose="02000000000000000000" pitchFamily="2" charset="0"/>
                <a:ea typeface="Roboto Light" panose="02000000000000000000" pitchFamily="2" charset="0"/>
              </a:endParaRPr>
            </a:p>
          </p:txBody>
        </p:sp>
        <p:sp>
          <p:nvSpPr>
            <p:cNvPr id="48" name="Google Shape;793;p40"/>
            <p:cNvSpPr/>
            <p:nvPr/>
          </p:nvSpPr>
          <p:spPr>
            <a:xfrm>
              <a:off x="6919500" y="632675"/>
              <a:ext cx="14025" cy="24975"/>
            </a:xfrm>
            <a:custGeom>
              <a:avLst/>
              <a:gdLst/>
              <a:ahLst/>
              <a:cxnLst/>
              <a:rect l="l" t="t" r="r" b="b"/>
              <a:pathLst>
                <a:path w="561" h="999" fill="none" extrusionOk="0">
                  <a:moveTo>
                    <a:pt x="560" y="999"/>
                  </a:moveTo>
                  <a:lnTo>
                    <a:pt x="0" y="0"/>
                  </a:lnTo>
                </a:path>
              </a:pathLst>
            </a:custGeom>
            <a:grpFill/>
            <a:ln w="19050" cap="rnd" cmpd="sng">
              <a:solidFill>
                <a:srgbClr val="18637B"/>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Roboto Light" panose="02000000000000000000" pitchFamily="2" charset="0"/>
                <a:ea typeface="Roboto Light" panose="02000000000000000000" pitchFamily="2" charset="0"/>
              </a:endParaRPr>
            </a:p>
          </p:txBody>
        </p:sp>
        <p:sp>
          <p:nvSpPr>
            <p:cNvPr id="49" name="Google Shape;794;p40"/>
            <p:cNvSpPr/>
            <p:nvPr/>
          </p:nvSpPr>
          <p:spPr>
            <a:xfrm>
              <a:off x="6933500" y="657625"/>
              <a:ext cx="25" cy="25"/>
            </a:xfrm>
            <a:custGeom>
              <a:avLst/>
              <a:gdLst/>
              <a:ahLst/>
              <a:cxnLst/>
              <a:rect l="l" t="t" r="r" b="b"/>
              <a:pathLst>
                <a:path w="1" h="1" fill="none" extrusionOk="0">
                  <a:moveTo>
                    <a:pt x="0" y="1"/>
                  </a:moveTo>
                  <a:lnTo>
                    <a:pt x="0" y="1"/>
                  </a:lnTo>
                </a:path>
              </a:pathLst>
            </a:custGeom>
            <a:grpFill/>
            <a:ln w="19050" cap="rnd" cmpd="sng">
              <a:solidFill>
                <a:srgbClr val="18637B"/>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Roboto Light" panose="02000000000000000000" pitchFamily="2" charset="0"/>
                <a:ea typeface="Roboto Light" panose="02000000000000000000" pitchFamily="2" charset="0"/>
              </a:endParaRPr>
            </a:p>
          </p:txBody>
        </p:sp>
        <p:sp>
          <p:nvSpPr>
            <p:cNvPr id="50" name="Google Shape;795;p40"/>
            <p:cNvSpPr/>
            <p:nvPr/>
          </p:nvSpPr>
          <p:spPr>
            <a:xfrm>
              <a:off x="6972475" y="579700"/>
              <a:ext cx="24975" cy="14025"/>
            </a:xfrm>
            <a:custGeom>
              <a:avLst/>
              <a:gdLst/>
              <a:ahLst/>
              <a:cxnLst/>
              <a:rect l="l" t="t" r="r" b="b"/>
              <a:pathLst>
                <a:path w="999" h="561" fill="none" extrusionOk="0">
                  <a:moveTo>
                    <a:pt x="999" y="560"/>
                  </a:moveTo>
                  <a:lnTo>
                    <a:pt x="0" y="0"/>
                  </a:lnTo>
                </a:path>
              </a:pathLst>
            </a:custGeom>
            <a:grpFill/>
            <a:ln w="19050" cap="rnd" cmpd="sng">
              <a:solidFill>
                <a:srgbClr val="18637B"/>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Roboto Light" panose="02000000000000000000" pitchFamily="2" charset="0"/>
                <a:ea typeface="Roboto Light" panose="02000000000000000000" pitchFamily="2" charset="0"/>
              </a:endParaRPr>
            </a:p>
          </p:txBody>
        </p:sp>
        <p:sp>
          <p:nvSpPr>
            <p:cNvPr id="51" name="Google Shape;796;p40"/>
            <p:cNvSpPr/>
            <p:nvPr/>
          </p:nvSpPr>
          <p:spPr>
            <a:xfrm>
              <a:off x="6997425" y="593700"/>
              <a:ext cx="25" cy="25"/>
            </a:xfrm>
            <a:custGeom>
              <a:avLst/>
              <a:gdLst/>
              <a:ahLst/>
              <a:cxnLst/>
              <a:rect l="l" t="t" r="r" b="b"/>
              <a:pathLst>
                <a:path w="1" h="1" fill="none" extrusionOk="0">
                  <a:moveTo>
                    <a:pt x="1" y="0"/>
                  </a:moveTo>
                  <a:lnTo>
                    <a:pt x="1" y="0"/>
                  </a:lnTo>
                </a:path>
              </a:pathLst>
            </a:custGeom>
            <a:grpFill/>
            <a:ln w="19050" cap="rnd" cmpd="sng">
              <a:solidFill>
                <a:srgbClr val="18637B"/>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Roboto Light" panose="02000000000000000000" pitchFamily="2" charset="0"/>
                <a:ea typeface="Roboto Light" panose="02000000000000000000" pitchFamily="2" charset="0"/>
              </a:endParaRPr>
            </a:p>
          </p:txBody>
        </p:sp>
        <p:sp>
          <p:nvSpPr>
            <p:cNvPr id="52" name="Google Shape;797;p40"/>
            <p:cNvSpPr/>
            <p:nvPr/>
          </p:nvSpPr>
          <p:spPr>
            <a:xfrm>
              <a:off x="6991350" y="507225"/>
              <a:ext cx="29250" cy="25"/>
            </a:xfrm>
            <a:custGeom>
              <a:avLst/>
              <a:gdLst/>
              <a:ahLst/>
              <a:cxnLst/>
              <a:rect l="l" t="t" r="r" b="b"/>
              <a:pathLst>
                <a:path w="1170" h="1" fill="none" extrusionOk="0">
                  <a:moveTo>
                    <a:pt x="1169" y="1"/>
                  </a:moveTo>
                  <a:lnTo>
                    <a:pt x="0" y="1"/>
                  </a:lnTo>
                </a:path>
              </a:pathLst>
            </a:custGeom>
            <a:grpFill/>
            <a:ln w="19050" cap="rnd" cmpd="sng">
              <a:solidFill>
                <a:srgbClr val="18637B"/>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Roboto Light" panose="02000000000000000000" pitchFamily="2" charset="0"/>
                <a:ea typeface="Roboto Light" panose="02000000000000000000" pitchFamily="2" charset="0"/>
              </a:endParaRPr>
            </a:p>
          </p:txBody>
        </p:sp>
        <p:sp>
          <p:nvSpPr>
            <p:cNvPr id="53" name="Google Shape;798;p40"/>
            <p:cNvSpPr/>
            <p:nvPr/>
          </p:nvSpPr>
          <p:spPr>
            <a:xfrm>
              <a:off x="6972475" y="420775"/>
              <a:ext cx="24975" cy="14025"/>
            </a:xfrm>
            <a:custGeom>
              <a:avLst/>
              <a:gdLst/>
              <a:ahLst/>
              <a:cxnLst/>
              <a:rect l="l" t="t" r="r" b="b"/>
              <a:pathLst>
                <a:path w="999" h="561" fill="none" extrusionOk="0">
                  <a:moveTo>
                    <a:pt x="0" y="561"/>
                  </a:moveTo>
                  <a:lnTo>
                    <a:pt x="999" y="0"/>
                  </a:lnTo>
                </a:path>
              </a:pathLst>
            </a:custGeom>
            <a:grpFill/>
            <a:ln w="19050" cap="rnd" cmpd="sng">
              <a:solidFill>
                <a:srgbClr val="18637B"/>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Roboto Light" panose="02000000000000000000" pitchFamily="2" charset="0"/>
                <a:ea typeface="Roboto Light" panose="02000000000000000000" pitchFamily="2" charset="0"/>
              </a:endParaRPr>
            </a:p>
          </p:txBody>
        </p:sp>
        <p:sp>
          <p:nvSpPr>
            <p:cNvPr id="54" name="Google Shape;799;p40"/>
            <p:cNvSpPr/>
            <p:nvPr/>
          </p:nvSpPr>
          <p:spPr>
            <a:xfrm>
              <a:off x="6997425" y="420775"/>
              <a:ext cx="25" cy="25"/>
            </a:xfrm>
            <a:custGeom>
              <a:avLst/>
              <a:gdLst/>
              <a:ahLst/>
              <a:cxnLst/>
              <a:rect l="l" t="t" r="r" b="b"/>
              <a:pathLst>
                <a:path w="1" h="1" fill="none" extrusionOk="0">
                  <a:moveTo>
                    <a:pt x="1" y="0"/>
                  </a:moveTo>
                  <a:lnTo>
                    <a:pt x="1" y="0"/>
                  </a:lnTo>
                </a:path>
              </a:pathLst>
            </a:custGeom>
            <a:grpFill/>
            <a:ln w="19050" cap="rnd" cmpd="sng">
              <a:solidFill>
                <a:srgbClr val="18637B"/>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Roboto Light" panose="02000000000000000000" pitchFamily="2" charset="0"/>
                <a:ea typeface="Roboto Light" panose="02000000000000000000" pitchFamily="2" charset="0"/>
              </a:endParaRPr>
            </a:p>
          </p:txBody>
        </p:sp>
        <p:sp>
          <p:nvSpPr>
            <p:cNvPr id="55" name="Google Shape;800;p40"/>
            <p:cNvSpPr/>
            <p:nvPr/>
          </p:nvSpPr>
          <p:spPr>
            <a:xfrm>
              <a:off x="6919500" y="356850"/>
              <a:ext cx="14025" cy="24975"/>
            </a:xfrm>
            <a:custGeom>
              <a:avLst/>
              <a:gdLst/>
              <a:ahLst/>
              <a:cxnLst/>
              <a:rect l="l" t="t" r="r" b="b"/>
              <a:pathLst>
                <a:path w="561" h="999" fill="none" extrusionOk="0">
                  <a:moveTo>
                    <a:pt x="560" y="0"/>
                  </a:moveTo>
                  <a:lnTo>
                    <a:pt x="0" y="999"/>
                  </a:lnTo>
                </a:path>
              </a:pathLst>
            </a:custGeom>
            <a:grpFill/>
            <a:ln w="19050" cap="rnd" cmpd="sng">
              <a:solidFill>
                <a:srgbClr val="18637B"/>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Roboto Light" panose="02000000000000000000" pitchFamily="2" charset="0"/>
                <a:ea typeface="Roboto Light" panose="02000000000000000000" pitchFamily="2" charset="0"/>
              </a:endParaRPr>
            </a:p>
          </p:txBody>
        </p:sp>
        <p:sp>
          <p:nvSpPr>
            <p:cNvPr id="56" name="Google Shape;801;p40"/>
            <p:cNvSpPr/>
            <p:nvPr/>
          </p:nvSpPr>
          <p:spPr>
            <a:xfrm>
              <a:off x="6933500" y="356850"/>
              <a:ext cx="25" cy="25"/>
            </a:xfrm>
            <a:custGeom>
              <a:avLst/>
              <a:gdLst/>
              <a:ahLst/>
              <a:cxnLst/>
              <a:rect l="l" t="t" r="r" b="b"/>
              <a:pathLst>
                <a:path w="1" h="1" fill="none" extrusionOk="0">
                  <a:moveTo>
                    <a:pt x="0" y="0"/>
                  </a:moveTo>
                  <a:lnTo>
                    <a:pt x="0" y="0"/>
                  </a:lnTo>
                </a:path>
              </a:pathLst>
            </a:custGeom>
            <a:grpFill/>
            <a:ln w="19050" cap="rnd" cmpd="sng">
              <a:solidFill>
                <a:srgbClr val="18637B"/>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Roboto Light" panose="02000000000000000000" pitchFamily="2" charset="0"/>
                <a:ea typeface="Roboto Light" panose="02000000000000000000" pitchFamily="2" charset="0"/>
              </a:endParaRPr>
            </a:p>
          </p:txBody>
        </p:sp>
      </p:grpSp>
      <p:grpSp>
        <p:nvGrpSpPr>
          <p:cNvPr id="57" name="Google Shape;872;p40"/>
          <p:cNvGrpSpPr/>
          <p:nvPr/>
        </p:nvGrpSpPr>
        <p:grpSpPr>
          <a:xfrm>
            <a:off x="898577" y="3374246"/>
            <a:ext cx="512437" cy="491565"/>
            <a:chOff x="5233525" y="4954450"/>
            <a:chExt cx="538275" cy="516350"/>
          </a:xfrm>
          <a:solidFill>
            <a:srgbClr val="18637B"/>
          </a:solidFill>
        </p:grpSpPr>
        <p:sp>
          <p:nvSpPr>
            <p:cNvPr id="58" name="Google Shape;873;p40"/>
            <p:cNvSpPr/>
            <p:nvPr/>
          </p:nvSpPr>
          <p:spPr>
            <a:xfrm>
              <a:off x="5637825" y="4954450"/>
              <a:ext cx="89525" cy="89525"/>
            </a:xfrm>
            <a:custGeom>
              <a:avLst/>
              <a:gdLst/>
              <a:ahLst/>
              <a:cxnLst/>
              <a:rect l="l" t="t" r="r" b="b"/>
              <a:pathLst>
                <a:path w="3581" h="3581" fill="none" extrusionOk="0">
                  <a:moveTo>
                    <a:pt x="1023" y="3410"/>
                  </a:moveTo>
                  <a:lnTo>
                    <a:pt x="1023" y="3410"/>
                  </a:lnTo>
                  <a:lnTo>
                    <a:pt x="1193" y="3483"/>
                  </a:lnTo>
                  <a:lnTo>
                    <a:pt x="1388" y="3532"/>
                  </a:lnTo>
                  <a:lnTo>
                    <a:pt x="1583" y="3556"/>
                  </a:lnTo>
                  <a:lnTo>
                    <a:pt x="1778" y="3581"/>
                  </a:lnTo>
                  <a:lnTo>
                    <a:pt x="1778" y="3581"/>
                  </a:lnTo>
                  <a:lnTo>
                    <a:pt x="1973" y="3556"/>
                  </a:lnTo>
                  <a:lnTo>
                    <a:pt x="2143" y="3532"/>
                  </a:lnTo>
                  <a:lnTo>
                    <a:pt x="2314" y="3508"/>
                  </a:lnTo>
                  <a:lnTo>
                    <a:pt x="2484" y="3435"/>
                  </a:lnTo>
                  <a:lnTo>
                    <a:pt x="2630" y="3361"/>
                  </a:lnTo>
                  <a:lnTo>
                    <a:pt x="2776" y="3264"/>
                  </a:lnTo>
                  <a:lnTo>
                    <a:pt x="2923" y="3167"/>
                  </a:lnTo>
                  <a:lnTo>
                    <a:pt x="3044" y="3045"/>
                  </a:lnTo>
                  <a:lnTo>
                    <a:pt x="3166" y="2923"/>
                  </a:lnTo>
                  <a:lnTo>
                    <a:pt x="3264" y="2801"/>
                  </a:lnTo>
                  <a:lnTo>
                    <a:pt x="3361" y="2631"/>
                  </a:lnTo>
                  <a:lnTo>
                    <a:pt x="3434" y="2485"/>
                  </a:lnTo>
                  <a:lnTo>
                    <a:pt x="3483" y="2314"/>
                  </a:lnTo>
                  <a:lnTo>
                    <a:pt x="3531" y="2144"/>
                  </a:lnTo>
                  <a:lnTo>
                    <a:pt x="3556" y="1973"/>
                  </a:lnTo>
                  <a:lnTo>
                    <a:pt x="3580" y="1803"/>
                  </a:lnTo>
                  <a:lnTo>
                    <a:pt x="3580" y="1803"/>
                  </a:lnTo>
                  <a:lnTo>
                    <a:pt x="3556" y="1608"/>
                  </a:lnTo>
                  <a:lnTo>
                    <a:pt x="3531" y="1437"/>
                  </a:lnTo>
                  <a:lnTo>
                    <a:pt x="3483" y="1267"/>
                  </a:lnTo>
                  <a:lnTo>
                    <a:pt x="3434" y="1096"/>
                  </a:lnTo>
                  <a:lnTo>
                    <a:pt x="3361" y="950"/>
                  </a:lnTo>
                  <a:lnTo>
                    <a:pt x="3264" y="804"/>
                  </a:lnTo>
                  <a:lnTo>
                    <a:pt x="3166" y="658"/>
                  </a:lnTo>
                  <a:lnTo>
                    <a:pt x="3044" y="536"/>
                  </a:lnTo>
                  <a:lnTo>
                    <a:pt x="2923" y="414"/>
                  </a:lnTo>
                  <a:lnTo>
                    <a:pt x="2776" y="317"/>
                  </a:lnTo>
                  <a:lnTo>
                    <a:pt x="2630" y="220"/>
                  </a:lnTo>
                  <a:lnTo>
                    <a:pt x="2484" y="147"/>
                  </a:lnTo>
                  <a:lnTo>
                    <a:pt x="2314" y="98"/>
                  </a:lnTo>
                  <a:lnTo>
                    <a:pt x="2143" y="49"/>
                  </a:lnTo>
                  <a:lnTo>
                    <a:pt x="1973" y="25"/>
                  </a:lnTo>
                  <a:lnTo>
                    <a:pt x="1778" y="0"/>
                  </a:lnTo>
                  <a:lnTo>
                    <a:pt x="1778" y="0"/>
                  </a:lnTo>
                  <a:lnTo>
                    <a:pt x="1607" y="25"/>
                  </a:lnTo>
                  <a:lnTo>
                    <a:pt x="1437" y="49"/>
                  </a:lnTo>
                  <a:lnTo>
                    <a:pt x="1266" y="98"/>
                  </a:lnTo>
                  <a:lnTo>
                    <a:pt x="1096" y="147"/>
                  </a:lnTo>
                  <a:lnTo>
                    <a:pt x="925" y="220"/>
                  </a:lnTo>
                  <a:lnTo>
                    <a:pt x="779" y="317"/>
                  </a:lnTo>
                  <a:lnTo>
                    <a:pt x="658" y="414"/>
                  </a:lnTo>
                  <a:lnTo>
                    <a:pt x="536" y="536"/>
                  </a:lnTo>
                  <a:lnTo>
                    <a:pt x="414" y="658"/>
                  </a:lnTo>
                  <a:lnTo>
                    <a:pt x="317" y="804"/>
                  </a:lnTo>
                  <a:lnTo>
                    <a:pt x="219" y="950"/>
                  </a:lnTo>
                  <a:lnTo>
                    <a:pt x="146" y="1096"/>
                  </a:lnTo>
                  <a:lnTo>
                    <a:pt x="73" y="1267"/>
                  </a:lnTo>
                  <a:lnTo>
                    <a:pt x="49" y="1437"/>
                  </a:lnTo>
                  <a:lnTo>
                    <a:pt x="24" y="1608"/>
                  </a:lnTo>
                  <a:lnTo>
                    <a:pt x="0" y="1803"/>
                  </a:lnTo>
                  <a:lnTo>
                    <a:pt x="0" y="1803"/>
                  </a:lnTo>
                  <a:lnTo>
                    <a:pt x="24" y="2071"/>
                  </a:lnTo>
                  <a:lnTo>
                    <a:pt x="97" y="2339"/>
                  </a:lnTo>
                  <a:lnTo>
                    <a:pt x="195" y="2582"/>
                  </a:lnTo>
                  <a:lnTo>
                    <a:pt x="317" y="2801"/>
                  </a:lnTo>
                </a:path>
              </a:pathLst>
            </a:custGeom>
            <a:grpFill/>
            <a:ln w="19050" cap="rnd" cmpd="sng">
              <a:solidFill>
                <a:srgbClr val="18637B"/>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Roboto Light" panose="02000000000000000000" pitchFamily="2" charset="0"/>
                <a:ea typeface="Roboto Light" panose="02000000000000000000" pitchFamily="2" charset="0"/>
              </a:endParaRPr>
            </a:p>
          </p:txBody>
        </p:sp>
        <p:sp>
          <p:nvSpPr>
            <p:cNvPr id="59" name="Google Shape;874;p40"/>
            <p:cNvSpPr/>
            <p:nvPr/>
          </p:nvSpPr>
          <p:spPr>
            <a:xfrm>
              <a:off x="5323025" y="4980625"/>
              <a:ext cx="88925" cy="88925"/>
            </a:xfrm>
            <a:custGeom>
              <a:avLst/>
              <a:gdLst/>
              <a:ahLst/>
              <a:cxnLst/>
              <a:rect l="l" t="t" r="r" b="b"/>
              <a:pathLst>
                <a:path w="3557" h="3557" fill="none" extrusionOk="0">
                  <a:moveTo>
                    <a:pt x="3191" y="2850"/>
                  </a:moveTo>
                  <a:lnTo>
                    <a:pt x="3191" y="2850"/>
                  </a:lnTo>
                  <a:lnTo>
                    <a:pt x="3313" y="2680"/>
                  </a:lnTo>
                  <a:lnTo>
                    <a:pt x="3410" y="2509"/>
                  </a:lnTo>
                  <a:lnTo>
                    <a:pt x="3483" y="2314"/>
                  </a:lnTo>
                  <a:lnTo>
                    <a:pt x="3532" y="2095"/>
                  </a:lnTo>
                  <a:lnTo>
                    <a:pt x="3532" y="2095"/>
                  </a:lnTo>
                  <a:lnTo>
                    <a:pt x="3556" y="1925"/>
                  </a:lnTo>
                  <a:lnTo>
                    <a:pt x="3556" y="1730"/>
                  </a:lnTo>
                  <a:lnTo>
                    <a:pt x="3556" y="1559"/>
                  </a:lnTo>
                  <a:lnTo>
                    <a:pt x="3508" y="1389"/>
                  </a:lnTo>
                  <a:lnTo>
                    <a:pt x="3459" y="1218"/>
                  </a:lnTo>
                  <a:lnTo>
                    <a:pt x="3410" y="1072"/>
                  </a:lnTo>
                  <a:lnTo>
                    <a:pt x="3337" y="902"/>
                  </a:lnTo>
                  <a:lnTo>
                    <a:pt x="3240" y="756"/>
                  </a:lnTo>
                  <a:lnTo>
                    <a:pt x="3142" y="634"/>
                  </a:lnTo>
                  <a:lnTo>
                    <a:pt x="3021" y="512"/>
                  </a:lnTo>
                  <a:lnTo>
                    <a:pt x="2899" y="390"/>
                  </a:lnTo>
                  <a:lnTo>
                    <a:pt x="2753" y="293"/>
                  </a:lnTo>
                  <a:lnTo>
                    <a:pt x="2606" y="196"/>
                  </a:lnTo>
                  <a:lnTo>
                    <a:pt x="2436" y="122"/>
                  </a:lnTo>
                  <a:lnTo>
                    <a:pt x="2266" y="74"/>
                  </a:lnTo>
                  <a:lnTo>
                    <a:pt x="2095" y="25"/>
                  </a:lnTo>
                  <a:lnTo>
                    <a:pt x="2095" y="25"/>
                  </a:lnTo>
                  <a:lnTo>
                    <a:pt x="1925" y="1"/>
                  </a:lnTo>
                  <a:lnTo>
                    <a:pt x="1730" y="1"/>
                  </a:lnTo>
                  <a:lnTo>
                    <a:pt x="1559" y="1"/>
                  </a:lnTo>
                  <a:lnTo>
                    <a:pt x="1389" y="25"/>
                  </a:lnTo>
                  <a:lnTo>
                    <a:pt x="1218" y="74"/>
                  </a:lnTo>
                  <a:lnTo>
                    <a:pt x="1072" y="147"/>
                  </a:lnTo>
                  <a:lnTo>
                    <a:pt x="902" y="220"/>
                  </a:lnTo>
                  <a:lnTo>
                    <a:pt x="756" y="317"/>
                  </a:lnTo>
                  <a:lnTo>
                    <a:pt x="634" y="415"/>
                  </a:lnTo>
                  <a:lnTo>
                    <a:pt x="512" y="537"/>
                  </a:lnTo>
                  <a:lnTo>
                    <a:pt x="390" y="658"/>
                  </a:lnTo>
                  <a:lnTo>
                    <a:pt x="293" y="804"/>
                  </a:lnTo>
                  <a:lnTo>
                    <a:pt x="195" y="951"/>
                  </a:lnTo>
                  <a:lnTo>
                    <a:pt x="122" y="1097"/>
                  </a:lnTo>
                  <a:lnTo>
                    <a:pt x="74" y="1267"/>
                  </a:lnTo>
                  <a:lnTo>
                    <a:pt x="25" y="1462"/>
                  </a:lnTo>
                  <a:lnTo>
                    <a:pt x="25" y="1462"/>
                  </a:lnTo>
                  <a:lnTo>
                    <a:pt x="1" y="1633"/>
                  </a:lnTo>
                  <a:lnTo>
                    <a:pt x="1" y="1803"/>
                  </a:lnTo>
                  <a:lnTo>
                    <a:pt x="1" y="1998"/>
                  </a:lnTo>
                  <a:lnTo>
                    <a:pt x="25" y="2168"/>
                  </a:lnTo>
                  <a:lnTo>
                    <a:pt x="74" y="2339"/>
                  </a:lnTo>
                  <a:lnTo>
                    <a:pt x="147" y="2485"/>
                  </a:lnTo>
                  <a:lnTo>
                    <a:pt x="220" y="2655"/>
                  </a:lnTo>
                  <a:lnTo>
                    <a:pt x="317" y="2777"/>
                  </a:lnTo>
                  <a:lnTo>
                    <a:pt x="415" y="2923"/>
                  </a:lnTo>
                  <a:lnTo>
                    <a:pt x="536" y="3045"/>
                  </a:lnTo>
                  <a:lnTo>
                    <a:pt x="658" y="3167"/>
                  </a:lnTo>
                  <a:lnTo>
                    <a:pt x="804" y="3264"/>
                  </a:lnTo>
                  <a:lnTo>
                    <a:pt x="950" y="3362"/>
                  </a:lnTo>
                  <a:lnTo>
                    <a:pt x="1096" y="3435"/>
                  </a:lnTo>
                  <a:lnTo>
                    <a:pt x="1267" y="3483"/>
                  </a:lnTo>
                  <a:lnTo>
                    <a:pt x="1462" y="3532"/>
                  </a:lnTo>
                  <a:lnTo>
                    <a:pt x="1462" y="3532"/>
                  </a:lnTo>
                  <a:lnTo>
                    <a:pt x="1705" y="3557"/>
                  </a:lnTo>
                  <a:lnTo>
                    <a:pt x="1973" y="3557"/>
                  </a:lnTo>
                  <a:lnTo>
                    <a:pt x="2217" y="3508"/>
                  </a:lnTo>
                  <a:lnTo>
                    <a:pt x="2460" y="3435"/>
                  </a:lnTo>
                </a:path>
              </a:pathLst>
            </a:custGeom>
            <a:grpFill/>
            <a:ln w="19050" cap="rnd" cmpd="sng">
              <a:solidFill>
                <a:srgbClr val="18637B"/>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Roboto Light" panose="02000000000000000000" pitchFamily="2" charset="0"/>
                <a:ea typeface="Roboto Light" panose="02000000000000000000" pitchFamily="2" charset="0"/>
              </a:endParaRPr>
            </a:p>
          </p:txBody>
        </p:sp>
        <p:sp>
          <p:nvSpPr>
            <p:cNvPr id="60" name="Google Shape;875;p40"/>
            <p:cNvSpPr/>
            <p:nvPr/>
          </p:nvSpPr>
          <p:spPr>
            <a:xfrm>
              <a:off x="5233525" y="5255225"/>
              <a:ext cx="89525" cy="89525"/>
            </a:xfrm>
            <a:custGeom>
              <a:avLst/>
              <a:gdLst/>
              <a:ahLst/>
              <a:cxnLst/>
              <a:rect l="l" t="t" r="r" b="b"/>
              <a:pathLst>
                <a:path w="3581" h="3581" fill="none" extrusionOk="0">
                  <a:moveTo>
                    <a:pt x="3215" y="707"/>
                  </a:moveTo>
                  <a:lnTo>
                    <a:pt x="3215" y="707"/>
                  </a:lnTo>
                  <a:lnTo>
                    <a:pt x="3093" y="585"/>
                  </a:lnTo>
                  <a:lnTo>
                    <a:pt x="2972" y="464"/>
                  </a:lnTo>
                  <a:lnTo>
                    <a:pt x="2850" y="342"/>
                  </a:lnTo>
                  <a:lnTo>
                    <a:pt x="2679" y="244"/>
                  </a:lnTo>
                  <a:lnTo>
                    <a:pt x="2679" y="244"/>
                  </a:lnTo>
                  <a:lnTo>
                    <a:pt x="2533" y="171"/>
                  </a:lnTo>
                  <a:lnTo>
                    <a:pt x="2363" y="98"/>
                  </a:lnTo>
                  <a:lnTo>
                    <a:pt x="2192" y="50"/>
                  </a:lnTo>
                  <a:lnTo>
                    <a:pt x="2022" y="25"/>
                  </a:lnTo>
                  <a:lnTo>
                    <a:pt x="1851" y="1"/>
                  </a:lnTo>
                  <a:lnTo>
                    <a:pt x="1681" y="25"/>
                  </a:lnTo>
                  <a:lnTo>
                    <a:pt x="1510" y="25"/>
                  </a:lnTo>
                  <a:lnTo>
                    <a:pt x="1340" y="74"/>
                  </a:lnTo>
                  <a:lnTo>
                    <a:pt x="1169" y="123"/>
                  </a:lnTo>
                  <a:lnTo>
                    <a:pt x="1023" y="196"/>
                  </a:lnTo>
                  <a:lnTo>
                    <a:pt x="877" y="269"/>
                  </a:lnTo>
                  <a:lnTo>
                    <a:pt x="731" y="366"/>
                  </a:lnTo>
                  <a:lnTo>
                    <a:pt x="585" y="488"/>
                  </a:lnTo>
                  <a:lnTo>
                    <a:pt x="463" y="610"/>
                  </a:lnTo>
                  <a:lnTo>
                    <a:pt x="341" y="731"/>
                  </a:lnTo>
                  <a:lnTo>
                    <a:pt x="244" y="902"/>
                  </a:lnTo>
                  <a:lnTo>
                    <a:pt x="244" y="902"/>
                  </a:lnTo>
                  <a:lnTo>
                    <a:pt x="171" y="1048"/>
                  </a:lnTo>
                  <a:lnTo>
                    <a:pt x="98" y="1219"/>
                  </a:lnTo>
                  <a:lnTo>
                    <a:pt x="49" y="1389"/>
                  </a:lnTo>
                  <a:lnTo>
                    <a:pt x="25" y="1560"/>
                  </a:lnTo>
                  <a:lnTo>
                    <a:pt x="0" y="1730"/>
                  </a:lnTo>
                  <a:lnTo>
                    <a:pt x="0" y="1900"/>
                  </a:lnTo>
                  <a:lnTo>
                    <a:pt x="25" y="2071"/>
                  </a:lnTo>
                  <a:lnTo>
                    <a:pt x="73" y="2241"/>
                  </a:lnTo>
                  <a:lnTo>
                    <a:pt x="122" y="2412"/>
                  </a:lnTo>
                  <a:lnTo>
                    <a:pt x="195" y="2558"/>
                  </a:lnTo>
                  <a:lnTo>
                    <a:pt x="268" y="2729"/>
                  </a:lnTo>
                  <a:lnTo>
                    <a:pt x="366" y="2850"/>
                  </a:lnTo>
                  <a:lnTo>
                    <a:pt x="463" y="2996"/>
                  </a:lnTo>
                  <a:lnTo>
                    <a:pt x="609" y="3118"/>
                  </a:lnTo>
                  <a:lnTo>
                    <a:pt x="731" y="3240"/>
                  </a:lnTo>
                  <a:lnTo>
                    <a:pt x="901" y="3337"/>
                  </a:lnTo>
                  <a:lnTo>
                    <a:pt x="901" y="3337"/>
                  </a:lnTo>
                  <a:lnTo>
                    <a:pt x="1048" y="3410"/>
                  </a:lnTo>
                  <a:lnTo>
                    <a:pt x="1218" y="3484"/>
                  </a:lnTo>
                  <a:lnTo>
                    <a:pt x="1389" y="3532"/>
                  </a:lnTo>
                  <a:lnTo>
                    <a:pt x="1559" y="3557"/>
                  </a:lnTo>
                  <a:lnTo>
                    <a:pt x="1730" y="3581"/>
                  </a:lnTo>
                  <a:lnTo>
                    <a:pt x="1900" y="3581"/>
                  </a:lnTo>
                  <a:lnTo>
                    <a:pt x="2071" y="3557"/>
                  </a:lnTo>
                  <a:lnTo>
                    <a:pt x="2241" y="3508"/>
                  </a:lnTo>
                  <a:lnTo>
                    <a:pt x="2411" y="3459"/>
                  </a:lnTo>
                  <a:lnTo>
                    <a:pt x="2558" y="3410"/>
                  </a:lnTo>
                  <a:lnTo>
                    <a:pt x="2704" y="3313"/>
                  </a:lnTo>
                  <a:lnTo>
                    <a:pt x="2850" y="3216"/>
                  </a:lnTo>
                  <a:lnTo>
                    <a:pt x="2996" y="3118"/>
                  </a:lnTo>
                  <a:lnTo>
                    <a:pt x="3118" y="2996"/>
                  </a:lnTo>
                  <a:lnTo>
                    <a:pt x="3240" y="2850"/>
                  </a:lnTo>
                  <a:lnTo>
                    <a:pt x="3337" y="2704"/>
                  </a:lnTo>
                  <a:lnTo>
                    <a:pt x="3337" y="2704"/>
                  </a:lnTo>
                  <a:lnTo>
                    <a:pt x="3459" y="2412"/>
                  </a:lnTo>
                  <a:lnTo>
                    <a:pt x="3532" y="2144"/>
                  </a:lnTo>
                  <a:lnTo>
                    <a:pt x="3581" y="1852"/>
                  </a:lnTo>
                  <a:lnTo>
                    <a:pt x="3556" y="1560"/>
                  </a:lnTo>
                </a:path>
              </a:pathLst>
            </a:custGeom>
            <a:grpFill/>
            <a:ln w="19050" cap="rnd" cmpd="sng">
              <a:solidFill>
                <a:srgbClr val="18637B"/>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Roboto Light" panose="02000000000000000000" pitchFamily="2" charset="0"/>
                <a:ea typeface="Roboto Light" panose="02000000000000000000" pitchFamily="2" charset="0"/>
              </a:endParaRPr>
            </a:p>
          </p:txBody>
        </p:sp>
        <p:sp>
          <p:nvSpPr>
            <p:cNvPr id="61" name="Google Shape;876;p40"/>
            <p:cNvSpPr/>
            <p:nvPr/>
          </p:nvSpPr>
          <p:spPr>
            <a:xfrm>
              <a:off x="5453325" y="5382475"/>
              <a:ext cx="88925" cy="88325"/>
            </a:xfrm>
            <a:custGeom>
              <a:avLst/>
              <a:gdLst/>
              <a:ahLst/>
              <a:cxnLst/>
              <a:rect l="l" t="t" r="r" b="b"/>
              <a:pathLst>
                <a:path w="3557" h="3533" fill="none" extrusionOk="0">
                  <a:moveTo>
                    <a:pt x="1389" y="1"/>
                  </a:moveTo>
                  <a:lnTo>
                    <a:pt x="1389" y="1"/>
                  </a:lnTo>
                  <a:lnTo>
                    <a:pt x="1194" y="50"/>
                  </a:lnTo>
                  <a:lnTo>
                    <a:pt x="999" y="147"/>
                  </a:lnTo>
                  <a:lnTo>
                    <a:pt x="804" y="245"/>
                  </a:lnTo>
                  <a:lnTo>
                    <a:pt x="634" y="366"/>
                  </a:lnTo>
                  <a:lnTo>
                    <a:pt x="634" y="366"/>
                  </a:lnTo>
                  <a:lnTo>
                    <a:pt x="488" y="488"/>
                  </a:lnTo>
                  <a:lnTo>
                    <a:pt x="390" y="634"/>
                  </a:lnTo>
                  <a:lnTo>
                    <a:pt x="268" y="780"/>
                  </a:lnTo>
                  <a:lnTo>
                    <a:pt x="195" y="926"/>
                  </a:lnTo>
                  <a:lnTo>
                    <a:pt x="122" y="1073"/>
                  </a:lnTo>
                  <a:lnTo>
                    <a:pt x="74" y="1243"/>
                  </a:lnTo>
                  <a:lnTo>
                    <a:pt x="25" y="1414"/>
                  </a:lnTo>
                  <a:lnTo>
                    <a:pt x="0" y="1584"/>
                  </a:lnTo>
                  <a:lnTo>
                    <a:pt x="0" y="1755"/>
                  </a:lnTo>
                  <a:lnTo>
                    <a:pt x="0" y="1925"/>
                  </a:lnTo>
                  <a:lnTo>
                    <a:pt x="25" y="2096"/>
                  </a:lnTo>
                  <a:lnTo>
                    <a:pt x="74" y="2266"/>
                  </a:lnTo>
                  <a:lnTo>
                    <a:pt x="122" y="2412"/>
                  </a:lnTo>
                  <a:lnTo>
                    <a:pt x="195" y="2583"/>
                  </a:lnTo>
                  <a:lnTo>
                    <a:pt x="293" y="2729"/>
                  </a:lnTo>
                  <a:lnTo>
                    <a:pt x="415" y="2875"/>
                  </a:lnTo>
                  <a:lnTo>
                    <a:pt x="415" y="2875"/>
                  </a:lnTo>
                  <a:lnTo>
                    <a:pt x="536" y="3021"/>
                  </a:lnTo>
                  <a:lnTo>
                    <a:pt x="658" y="3143"/>
                  </a:lnTo>
                  <a:lnTo>
                    <a:pt x="804" y="3240"/>
                  </a:lnTo>
                  <a:lnTo>
                    <a:pt x="950" y="3313"/>
                  </a:lnTo>
                  <a:lnTo>
                    <a:pt x="1121" y="3386"/>
                  </a:lnTo>
                  <a:lnTo>
                    <a:pt x="1267" y="3459"/>
                  </a:lnTo>
                  <a:lnTo>
                    <a:pt x="1437" y="3484"/>
                  </a:lnTo>
                  <a:lnTo>
                    <a:pt x="1608" y="3508"/>
                  </a:lnTo>
                  <a:lnTo>
                    <a:pt x="1778" y="3532"/>
                  </a:lnTo>
                  <a:lnTo>
                    <a:pt x="1949" y="3508"/>
                  </a:lnTo>
                  <a:lnTo>
                    <a:pt x="2119" y="3484"/>
                  </a:lnTo>
                  <a:lnTo>
                    <a:pt x="2290" y="3435"/>
                  </a:lnTo>
                  <a:lnTo>
                    <a:pt x="2460" y="3386"/>
                  </a:lnTo>
                  <a:lnTo>
                    <a:pt x="2606" y="3313"/>
                  </a:lnTo>
                  <a:lnTo>
                    <a:pt x="2777" y="3216"/>
                  </a:lnTo>
                  <a:lnTo>
                    <a:pt x="2923" y="3118"/>
                  </a:lnTo>
                  <a:lnTo>
                    <a:pt x="2923" y="3118"/>
                  </a:lnTo>
                  <a:lnTo>
                    <a:pt x="3045" y="2997"/>
                  </a:lnTo>
                  <a:lnTo>
                    <a:pt x="3167" y="2851"/>
                  </a:lnTo>
                  <a:lnTo>
                    <a:pt x="3264" y="2704"/>
                  </a:lnTo>
                  <a:lnTo>
                    <a:pt x="3361" y="2558"/>
                  </a:lnTo>
                  <a:lnTo>
                    <a:pt x="3435" y="2412"/>
                  </a:lnTo>
                  <a:lnTo>
                    <a:pt x="3483" y="2242"/>
                  </a:lnTo>
                  <a:lnTo>
                    <a:pt x="3532" y="2071"/>
                  </a:lnTo>
                  <a:lnTo>
                    <a:pt x="3556" y="1901"/>
                  </a:lnTo>
                  <a:lnTo>
                    <a:pt x="3556" y="1730"/>
                  </a:lnTo>
                  <a:lnTo>
                    <a:pt x="3556" y="1560"/>
                  </a:lnTo>
                  <a:lnTo>
                    <a:pt x="3532" y="1389"/>
                  </a:lnTo>
                  <a:lnTo>
                    <a:pt x="3483" y="1219"/>
                  </a:lnTo>
                  <a:lnTo>
                    <a:pt x="3410" y="1048"/>
                  </a:lnTo>
                  <a:lnTo>
                    <a:pt x="3337" y="902"/>
                  </a:lnTo>
                  <a:lnTo>
                    <a:pt x="3264" y="756"/>
                  </a:lnTo>
                  <a:lnTo>
                    <a:pt x="3142" y="610"/>
                  </a:lnTo>
                  <a:lnTo>
                    <a:pt x="3142" y="610"/>
                  </a:lnTo>
                  <a:lnTo>
                    <a:pt x="2972" y="415"/>
                  </a:lnTo>
                  <a:lnTo>
                    <a:pt x="2753" y="245"/>
                  </a:lnTo>
                  <a:lnTo>
                    <a:pt x="2533" y="123"/>
                  </a:lnTo>
                  <a:lnTo>
                    <a:pt x="2314" y="50"/>
                  </a:lnTo>
                </a:path>
              </a:pathLst>
            </a:custGeom>
            <a:grpFill/>
            <a:ln w="19050" cap="rnd" cmpd="sng">
              <a:solidFill>
                <a:srgbClr val="18637B"/>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Roboto Light" panose="02000000000000000000" pitchFamily="2" charset="0"/>
                <a:ea typeface="Roboto Light" panose="02000000000000000000" pitchFamily="2" charset="0"/>
              </a:endParaRPr>
            </a:p>
          </p:txBody>
        </p:sp>
        <p:sp>
          <p:nvSpPr>
            <p:cNvPr id="62" name="Google Shape;877;p40"/>
            <p:cNvSpPr/>
            <p:nvPr/>
          </p:nvSpPr>
          <p:spPr>
            <a:xfrm>
              <a:off x="5682875" y="5188875"/>
              <a:ext cx="88925" cy="89525"/>
            </a:xfrm>
            <a:custGeom>
              <a:avLst/>
              <a:gdLst/>
              <a:ahLst/>
              <a:cxnLst/>
              <a:rect l="l" t="t" r="r" b="b"/>
              <a:pathLst>
                <a:path w="3557" h="3581" fill="none" extrusionOk="0">
                  <a:moveTo>
                    <a:pt x="0" y="2022"/>
                  </a:moveTo>
                  <a:lnTo>
                    <a:pt x="0" y="2022"/>
                  </a:lnTo>
                  <a:lnTo>
                    <a:pt x="25" y="2216"/>
                  </a:lnTo>
                  <a:lnTo>
                    <a:pt x="98" y="2411"/>
                  </a:lnTo>
                  <a:lnTo>
                    <a:pt x="98" y="2411"/>
                  </a:lnTo>
                  <a:lnTo>
                    <a:pt x="171" y="2557"/>
                  </a:lnTo>
                  <a:lnTo>
                    <a:pt x="244" y="2728"/>
                  </a:lnTo>
                  <a:lnTo>
                    <a:pt x="341" y="2874"/>
                  </a:lnTo>
                  <a:lnTo>
                    <a:pt x="463" y="2996"/>
                  </a:lnTo>
                  <a:lnTo>
                    <a:pt x="585" y="3118"/>
                  </a:lnTo>
                  <a:lnTo>
                    <a:pt x="707" y="3239"/>
                  </a:lnTo>
                  <a:lnTo>
                    <a:pt x="853" y="3337"/>
                  </a:lnTo>
                  <a:lnTo>
                    <a:pt x="999" y="3410"/>
                  </a:lnTo>
                  <a:lnTo>
                    <a:pt x="1169" y="3483"/>
                  </a:lnTo>
                  <a:lnTo>
                    <a:pt x="1340" y="3532"/>
                  </a:lnTo>
                  <a:lnTo>
                    <a:pt x="1510" y="3556"/>
                  </a:lnTo>
                  <a:lnTo>
                    <a:pt x="1681" y="3580"/>
                  </a:lnTo>
                  <a:lnTo>
                    <a:pt x="1851" y="3580"/>
                  </a:lnTo>
                  <a:lnTo>
                    <a:pt x="2022" y="3556"/>
                  </a:lnTo>
                  <a:lnTo>
                    <a:pt x="2192" y="3532"/>
                  </a:lnTo>
                  <a:lnTo>
                    <a:pt x="2363" y="3459"/>
                  </a:lnTo>
                  <a:lnTo>
                    <a:pt x="2363" y="3459"/>
                  </a:lnTo>
                  <a:lnTo>
                    <a:pt x="2533" y="3410"/>
                  </a:lnTo>
                  <a:lnTo>
                    <a:pt x="2704" y="3312"/>
                  </a:lnTo>
                  <a:lnTo>
                    <a:pt x="2850" y="3215"/>
                  </a:lnTo>
                  <a:lnTo>
                    <a:pt x="2972" y="3093"/>
                  </a:lnTo>
                  <a:lnTo>
                    <a:pt x="3093" y="2971"/>
                  </a:lnTo>
                  <a:lnTo>
                    <a:pt x="3215" y="2850"/>
                  </a:lnTo>
                  <a:lnTo>
                    <a:pt x="3288" y="2704"/>
                  </a:lnTo>
                  <a:lnTo>
                    <a:pt x="3386" y="2557"/>
                  </a:lnTo>
                  <a:lnTo>
                    <a:pt x="3434" y="2387"/>
                  </a:lnTo>
                  <a:lnTo>
                    <a:pt x="3483" y="2216"/>
                  </a:lnTo>
                  <a:lnTo>
                    <a:pt x="3532" y="2070"/>
                  </a:lnTo>
                  <a:lnTo>
                    <a:pt x="3556" y="1875"/>
                  </a:lnTo>
                  <a:lnTo>
                    <a:pt x="3556" y="1705"/>
                  </a:lnTo>
                  <a:lnTo>
                    <a:pt x="3532" y="1534"/>
                  </a:lnTo>
                  <a:lnTo>
                    <a:pt x="3507" y="1364"/>
                  </a:lnTo>
                  <a:lnTo>
                    <a:pt x="3434" y="1194"/>
                  </a:lnTo>
                  <a:lnTo>
                    <a:pt x="3434" y="1194"/>
                  </a:lnTo>
                  <a:lnTo>
                    <a:pt x="3361" y="1023"/>
                  </a:lnTo>
                  <a:lnTo>
                    <a:pt x="3288" y="853"/>
                  </a:lnTo>
                  <a:lnTo>
                    <a:pt x="3191" y="706"/>
                  </a:lnTo>
                  <a:lnTo>
                    <a:pt x="3069" y="585"/>
                  </a:lnTo>
                  <a:lnTo>
                    <a:pt x="2947" y="463"/>
                  </a:lnTo>
                  <a:lnTo>
                    <a:pt x="2825" y="341"/>
                  </a:lnTo>
                  <a:lnTo>
                    <a:pt x="2679" y="268"/>
                  </a:lnTo>
                  <a:lnTo>
                    <a:pt x="2533" y="171"/>
                  </a:lnTo>
                  <a:lnTo>
                    <a:pt x="2363" y="122"/>
                  </a:lnTo>
                  <a:lnTo>
                    <a:pt x="2192" y="73"/>
                  </a:lnTo>
                  <a:lnTo>
                    <a:pt x="2022" y="24"/>
                  </a:lnTo>
                  <a:lnTo>
                    <a:pt x="1851" y="24"/>
                  </a:lnTo>
                  <a:lnTo>
                    <a:pt x="1681" y="0"/>
                  </a:lnTo>
                  <a:lnTo>
                    <a:pt x="1510" y="24"/>
                  </a:lnTo>
                  <a:lnTo>
                    <a:pt x="1340" y="73"/>
                  </a:lnTo>
                  <a:lnTo>
                    <a:pt x="1169" y="122"/>
                  </a:lnTo>
                  <a:lnTo>
                    <a:pt x="1169" y="122"/>
                  </a:lnTo>
                  <a:lnTo>
                    <a:pt x="974" y="195"/>
                  </a:lnTo>
                  <a:lnTo>
                    <a:pt x="804" y="292"/>
                  </a:lnTo>
                  <a:lnTo>
                    <a:pt x="658" y="390"/>
                  </a:lnTo>
                  <a:lnTo>
                    <a:pt x="512" y="512"/>
                  </a:lnTo>
                  <a:lnTo>
                    <a:pt x="390" y="658"/>
                  </a:lnTo>
                  <a:lnTo>
                    <a:pt x="293" y="804"/>
                  </a:lnTo>
                  <a:lnTo>
                    <a:pt x="195" y="950"/>
                  </a:lnTo>
                  <a:lnTo>
                    <a:pt x="122" y="1120"/>
                  </a:lnTo>
                </a:path>
              </a:pathLst>
            </a:custGeom>
            <a:grpFill/>
            <a:ln w="19050" cap="rnd" cmpd="sng">
              <a:solidFill>
                <a:srgbClr val="18637B"/>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Roboto Light" panose="02000000000000000000" pitchFamily="2" charset="0"/>
                <a:ea typeface="Roboto Light" panose="02000000000000000000" pitchFamily="2" charset="0"/>
              </a:endParaRPr>
            </a:p>
          </p:txBody>
        </p:sp>
        <p:sp>
          <p:nvSpPr>
            <p:cNvPr id="63" name="Google Shape;878;p40"/>
            <p:cNvSpPr/>
            <p:nvPr/>
          </p:nvSpPr>
          <p:spPr>
            <a:xfrm>
              <a:off x="5411925" y="5110925"/>
              <a:ext cx="188775" cy="189400"/>
            </a:xfrm>
            <a:custGeom>
              <a:avLst/>
              <a:gdLst/>
              <a:ahLst/>
              <a:cxnLst/>
              <a:rect l="l" t="t" r="r" b="b"/>
              <a:pathLst>
                <a:path w="7551" h="7576" fill="none" extrusionOk="0">
                  <a:moveTo>
                    <a:pt x="0" y="3776"/>
                  </a:moveTo>
                  <a:lnTo>
                    <a:pt x="0" y="3776"/>
                  </a:lnTo>
                  <a:lnTo>
                    <a:pt x="25" y="3410"/>
                  </a:lnTo>
                  <a:lnTo>
                    <a:pt x="73" y="3021"/>
                  </a:lnTo>
                  <a:lnTo>
                    <a:pt x="171" y="2655"/>
                  </a:lnTo>
                  <a:lnTo>
                    <a:pt x="293" y="2314"/>
                  </a:lnTo>
                  <a:lnTo>
                    <a:pt x="463" y="1973"/>
                  </a:lnTo>
                  <a:lnTo>
                    <a:pt x="658" y="1681"/>
                  </a:lnTo>
                  <a:lnTo>
                    <a:pt x="877" y="1389"/>
                  </a:lnTo>
                  <a:lnTo>
                    <a:pt x="1121" y="1121"/>
                  </a:lnTo>
                  <a:lnTo>
                    <a:pt x="1389" y="877"/>
                  </a:lnTo>
                  <a:lnTo>
                    <a:pt x="1656" y="658"/>
                  </a:lnTo>
                  <a:lnTo>
                    <a:pt x="1973" y="463"/>
                  </a:lnTo>
                  <a:lnTo>
                    <a:pt x="2314" y="293"/>
                  </a:lnTo>
                  <a:lnTo>
                    <a:pt x="2655" y="171"/>
                  </a:lnTo>
                  <a:lnTo>
                    <a:pt x="3020" y="74"/>
                  </a:lnTo>
                  <a:lnTo>
                    <a:pt x="3386" y="25"/>
                  </a:lnTo>
                  <a:lnTo>
                    <a:pt x="3775" y="1"/>
                  </a:lnTo>
                  <a:lnTo>
                    <a:pt x="3775" y="1"/>
                  </a:lnTo>
                  <a:lnTo>
                    <a:pt x="4165" y="25"/>
                  </a:lnTo>
                  <a:lnTo>
                    <a:pt x="4555" y="74"/>
                  </a:lnTo>
                  <a:lnTo>
                    <a:pt x="4896" y="171"/>
                  </a:lnTo>
                  <a:lnTo>
                    <a:pt x="5261" y="293"/>
                  </a:lnTo>
                  <a:lnTo>
                    <a:pt x="5578" y="463"/>
                  </a:lnTo>
                  <a:lnTo>
                    <a:pt x="5894" y="658"/>
                  </a:lnTo>
                  <a:lnTo>
                    <a:pt x="6186" y="877"/>
                  </a:lnTo>
                  <a:lnTo>
                    <a:pt x="6454" y="1121"/>
                  </a:lnTo>
                  <a:lnTo>
                    <a:pt x="6698" y="1389"/>
                  </a:lnTo>
                  <a:lnTo>
                    <a:pt x="6917" y="1681"/>
                  </a:lnTo>
                  <a:lnTo>
                    <a:pt x="7112" y="1973"/>
                  </a:lnTo>
                  <a:lnTo>
                    <a:pt x="7258" y="2314"/>
                  </a:lnTo>
                  <a:lnTo>
                    <a:pt x="7404" y="2655"/>
                  </a:lnTo>
                  <a:lnTo>
                    <a:pt x="7477" y="3021"/>
                  </a:lnTo>
                  <a:lnTo>
                    <a:pt x="7550" y="3410"/>
                  </a:lnTo>
                  <a:lnTo>
                    <a:pt x="7550" y="3776"/>
                  </a:lnTo>
                  <a:lnTo>
                    <a:pt x="7550" y="3776"/>
                  </a:lnTo>
                  <a:lnTo>
                    <a:pt x="7550" y="4165"/>
                  </a:lnTo>
                  <a:lnTo>
                    <a:pt x="7477" y="4555"/>
                  </a:lnTo>
                  <a:lnTo>
                    <a:pt x="7404" y="4920"/>
                  </a:lnTo>
                  <a:lnTo>
                    <a:pt x="7258" y="5261"/>
                  </a:lnTo>
                  <a:lnTo>
                    <a:pt x="7112" y="5578"/>
                  </a:lnTo>
                  <a:lnTo>
                    <a:pt x="6917" y="5895"/>
                  </a:lnTo>
                  <a:lnTo>
                    <a:pt x="6698" y="6187"/>
                  </a:lnTo>
                  <a:lnTo>
                    <a:pt x="6454" y="6455"/>
                  </a:lnTo>
                  <a:lnTo>
                    <a:pt x="6186" y="6698"/>
                  </a:lnTo>
                  <a:lnTo>
                    <a:pt x="5894" y="6917"/>
                  </a:lnTo>
                  <a:lnTo>
                    <a:pt x="5578" y="7112"/>
                  </a:lnTo>
                  <a:lnTo>
                    <a:pt x="5261" y="7258"/>
                  </a:lnTo>
                  <a:lnTo>
                    <a:pt x="4896" y="7405"/>
                  </a:lnTo>
                  <a:lnTo>
                    <a:pt x="4555" y="7478"/>
                  </a:lnTo>
                  <a:lnTo>
                    <a:pt x="4165" y="7551"/>
                  </a:lnTo>
                  <a:lnTo>
                    <a:pt x="3775" y="7575"/>
                  </a:lnTo>
                  <a:lnTo>
                    <a:pt x="3775" y="7575"/>
                  </a:lnTo>
                  <a:lnTo>
                    <a:pt x="3386" y="7551"/>
                  </a:lnTo>
                  <a:lnTo>
                    <a:pt x="3020" y="7478"/>
                  </a:lnTo>
                  <a:lnTo>
                    <a:pt x="2655" y="7405"/>
                  </a:lnTo>
                  <a:lnTo>
                    <a:pt x="2314" y="7258"/>
                  </a:lnTo>
                  <a:lnTo>
                    <a:pt x="1973" y="7112"/>
                  </a:lnTo>
                  <a:lnTo>
                    <a:pt x="1656" y="6917"/>
                  </a:lnTo>
                  <a:lnTo>
                    <a:pt x="1389" y="6698"/>
                  </a:lnTo>
                  <a:lnTo>
                    <a:pt x="1121" y="6455"/>
                  </a:lnTo>
                  <a:lnTo>
                    <a:pt x="877" y="6187"/>
                  </a:lnTo>
                  <a:lnTo>
                    <a:pt x="658" y="5895"/>
                  </a:lnTo>
                  <a:lnTo>
                    <a:pt x="463" y="5578"/>
                  </a:lnTo>
                  <a:lnTo>
                    <a:pt x="293" y="5261"/>
                  </a:lnTo>
                  <a:lnTo>
                    <a:pt x="171" y="4920"/>
                  </a:lnTo>
                  <a:lnTo>
                    <a:pt x="73" y="4555"/>
                  </a:lnTo>
                  <a:lnTo>
                    <a:pt x="25" y="4165"/>
                  </a:lnTo>
                  <a:lnTo>
                    <a:pt x="0" y="3776"/>
                  </a:lnTo>
                  <a:lnTo>
                    <a:pt x="0" y="3776"/>
                  </a:lnTo>
                  <a:close/>
                </a:path>
              </a:pathLst>
            </a:custGeom>
            <a:grpFill/>
            <a:ln w="19050" cap="rnd" cmpd="sng">
              <a:solidFill>
                <a:srgbClr val="18637B"/>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Roboto Light" panose="02000000000000000000" pitchFamily="2" charset="0"/>
                <a:ea typeface="Roboto Light" panose="02000000000000000000" pitchFamily="2" charset="0"/>
              </a:endParaRPr>
            </a:p>
          </p:txBody>
        </p:sp>
        <p:sp>
          <p:nvSpPr>
            <p:cNvPr id="64" name="Google Shape;879;p40"/>
            <p:cNvSpPr/>
            <p:nvPr/>
          </p:nvSpPr>
          <p:spPr>
            <a:xfrm>
              <a:off x="5367475" y="5025075"/>
              <a:ext cx="81600" cy="105975"/>
            </a:xfrm>
            <a:custGeom>
              <a:avLst/>
              <a:gdLst/>
              <a:ahLst/>
              <a:cxnLst/>
              <a:rect l="l" t="t" r="r" b="b"/>
              <a:pathLst>
                <a:path w="3264" h="4239" fill="none" extrusionOk="0">
                  <a:moveTo>
                    <a:pt x="0" y="1"/>
                  </a:moveTo>
                  <a:lnTo>
                    <a:pt x="3264" y="4238"/>
                  </a:lnTo>
                </a:path>
              </a:pathLst>
            </a:custGeom>
            <a:grpFill/>
            <a:ln w="19050" cap="rnd" cmpd="sng">
              <a:solidFill>
                <a:srgbClr val="18637B"/>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Roboto Light" panose="02000000000000000000" pitchFamily="2" charset="0"/>
                <a:ea typeface="Roboto Light" panose="02000000000000000000" pitchFamily="2" charset="0"/>
              </a:endParaRPr>
            </a:p>
          </p:txBody>
        </p:sp>
        <p:sp>
          <p:nvSpPr>
            <p:cNvPr id="65" name="Google Shape;880;p40"/>
            <p:cNvSpPr/>
            <p:nvPr/>
          </p:nvSpPr>
          <p:spPr>
            <a:xfrm>
              <a:off x="5567800" y="4999500"/>
              <a:ext cx="115100" cy="133975"/>
            </a:xfrm>
            <a:custGeom>
              <a:avLst/>
              <a:gdLst/>
              <a:ahLst/>
              <a:cxnLst/>
              <a:rect l="l" t="t" r="r" b="b"/>
              <a:pathLst>
                <a:path w="4604" h="5359" fill="none" extrusionOk="0">
                  <a:moveTo>
                    <a:pt x="0" y="5359"/>
                  </a:moveTo>
                  <a:lnTo>
                    <a:pt x="4603" y="1"/>
                  </a:lnTo>
                </a:path>
              </a:pathLst>
            </a:custGeom>
            <a:grpFill/>
            <a:ln w="19050" cap="rnd" cmpd="sng">
              <a:solidFill>
                <a:srgbClr val="18637B"/>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Roboto Light" panose="02000000000000000000" pitchFamily="2" charset="0"/>
                <a:ea typeface="Roboto Light" panose="02000000000000000000" pitchFamily="2" charset="0"/>
              </a:endParaRPr>
            </a:p>
          </p:txBody>
        </p:sp>
        <p:sp>
          <p:nvSpPr>
            <p:cNvPr id="66" name="Google Shape;881;p40"/>
            <p:cNvSpPr/>
            <p:nvPr/>
          </p:nvSpPr>
          <p:spPr>
            <a:xfrm>
              <a:off x="5600075" y="5217475"/>
              <a:ext cx="127275" cy="16475"/>
            </a:xfrm>
            <a:custGeom>
              <a:avLst/>
              <a:gdLst/>
              <a:ahLst/>
              <a:cxnLst/>
              <a:rect l="l" t="t" r="r" b="b"/>
              <a:pathLst>
                <a:path w="5091" h="659" fill="none" extrusionOk="0">
                  <a:moveTo>
                    <a:pt x="5090" y="658"/>
                  </a:moveTo>
                  <a:lnTo>
                    <a:pt x="0" y="1"/>
                  </a:lnTo>
                </a:path>
              </a:pathLst>
            </a:custGeom>
            <a:grpFill/>
            <a:ln w="19050" cap="rnd" cmpd="sng">
              <a:solidFill>
                <a:srgbClr val="18637B"/>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Roboto Light" panose="02000000000000000000" pitchFamily="2" charset="0"/>
                <a:ea typeface="Roboto Light" panose="02000000000000000000" pitchFamily="2" charset="0"/>
              </a:endParaRPr>
            </a:p>
          </p:txBody>
        </p:sp>
        <p:sp>
          <p:nvSpPr>
            <p:cNvPr id="67" name="Google Shape;882;p40"/>
            <p:cNvSpPr/>
            <p:nvPr/>
          </p:nvSpPr>
          <p:spPr>
            <a:xfrm>
              <a:off x="5497775" y="5299675"/>
              <a:ext cx="4900" cy="126675"/>
            </a:xfrm>
            <a:custGeom>
              <a:avLst/>
              <a:gdLst/>
              <a:ahLst/>
              <a:cxnLst/>
              <a:rect l="l" t="t" r="r" b="b"/>
              <a:pathLst>
                <a:path w="196" h="5067" fill="none" extrusionOk="0">
                  <a:moveTo>
                    <a:pt x="0" y="5067"/>
                  </a:moveTo>
                  <a:lnTo>
                    <a:pt x="195" y="1"/>
                  </a:lnTo>
                </a:path>
              </a:pathLst>
            </a:custGeom>
            <a:grpFill/>
            <a:ln w="19050" cap="rnd" cmpd="sng">
              <a:solidFill>
                <a:srgbClr val="18637B"/>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Roboto Light" panose="02000000000000000000" pitchFamily="2" charset="0"/>
                <a:ea typeface="Roboto Light" panose="02000000000000000000" pitchFamily="2" charset="0"/>
              </a:endParaRPr>
            </a:p>
          </p:txBody>
        </p:sp>
        <p:sp>
          <p:nvSpPr>
            <p:cNvPr id="68" name="Google Shape;883;p40"/>
            <p:cNvSpPr/>
            <p:nvPr/>
          </p:nvSpPr>
          <p:spPr>
            <a:xfrm>
              <a:off x="5277975" y="5241825"/>
              <a:ext cx="141275" cy="58500"/>
            </a:xfrm>
            <a:custGeom>
              <a:avLst/>
              <a:gdLst/>
              <a:ahLst/>
              <a:cxnLst/>
              <a:rect l="l" t="t" r="r" b="b"/>
              <a:pathLst>
                <a:path w="5651" h="2340" fill="none" extrusionOk="0">
                  <a:moveTo>
                    <a:pt x="0" y="2339"/>
                  </a:moveTo>
                  <a:lnTo>
                    <a:pt x="5651" y="1"/>
                  </a:lnTo>
                </a:path>
              </a:pathLst>
            </a:custGeom>
            <a:grpFill/>
            <a:ln w="19050" cap="rnd" cmpd="sng">
              <a:solidFill>
                <a:srgbClr val="18637B"/>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Roboto Light" panose="02000000000000000000" pitchFamily="2" charset="0"/>
                <a:ea typeface="Roboto Light" panose="02000000000000000000" pitchFamily="2" charset="0"/>
              </a:endParaRPr>
            </a:p>
          </p:txBody>
        </p:sp>
      </p:grpSp>
      <p:cxnSp>
        <p:nvCxnSpPr>
          <p:cNvPr id="71" name="Google Shape;40;p5"/>
          <p:cNvCxnSpPr/>
          <p:nvPr/>
        </p:nvCxnSpPr>
        <p:spPr>
          <a:xfrm flipH="1">
            <a:off x="992004" y="210206"/>
            <a:ext cx="1" cy="725215"/>
          </a:xfrm>
          <a:prstGeom prst="straightConnector1">
            <a:avLst/>
          </a:prstGeom>
          <a:noFill/>
          <a:ln w="9525" cap="flat" cmpd="sng">
            <a:solidFill>
              <a:srgbClr val="18637B"/>
            </a:solidFill>
            <a:prstDash val="solid"/>
            <a:round/>
            <a:headEnd type="none" w="med" len="med"/>
            <a:tailEnd type="none" w="med" len="med"/>
          </a:ln>
        </p:spPr>
      </p:cxnSp>
      <p:grpSp>
        <p:nvGrpSpPr>
          <p:cNvPr id="72" name="Google Shape;828;p40"/>
          <p:cNvGrpSpPr/>
          <p:nvPr/>
        </p:nvGrpSpPr>
        <p:grpSpPr>
          <a:xfrm>
            <a:off x="407088" y="266851"/>
            <a:ext cx="444565" cy="554393"/>
            <a:chOff x="6718575" y="2318625"/>
            <a:chExt cx="256950" cy="407375"/>
          </a:xfrm>
        </p:grpSpPr>
        <p:sp>
          <p:nvSpPr>
            <p:cNvPr id="73" name="Google Shape;829;p40"/>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19050" cap="rnd"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74" name="Google Shape;830;p40"/>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19050" cap="rnd"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75" name="Google Shape;831;p40"/>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9050" cap="rnd"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76" name="Google Shape;832;p40"/>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19050" cap="rnd"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77" name="Google Shape;833;p40"/>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9050" cap="rnd"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78" name="Google Shape;834;p40"/>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19050" cap="rnd"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79" name="Google Shape;835;p40"/>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9050" cap="rnd"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80" name="Google Shape;836;p40"/>
            <p:cNvSpPr/>
            <p:nvPr/>
          </p:nvSpPr>
          <p:spPr>
            <a:xfrm>
              <a:off x="6795900" y="2628550"/>
              <a:ext cx="102300" cy="25"/>
            </a:xfrm>
            <a:custGeom>
              <a:avLst/>
              <a:gdLst/>
              <a:ahLst/>
              <a:cxnLst/>
              <a:rect l="l" t="t" r="r" b="b"/>
              <a:pathLst>
                <a:path w="4092" h="1" fill="none" extrusionOk="0">
                  <a:moveTo>
                    <a:pt x="0" y="1"/>
                  </a:moveTo>
                  <a:lnTo>
                    <a:pt x="4092" y="1"/>
                  </a:lnTo>
                </a:path>
              </a:pathLst>
            </a:custGeom>
            <a:noFill/>
            <a:ln w="19050" cap="rnd"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sp>
        <p:nvSpPr>
          <p:cNvPr id="7" name="Title 6">
            <a:extLst>
              <a:ext uri="{FF2B5EF4-FFF2-40B4-BE49-F238E27FC236}">
                <a16:creationId xmlns:a16="http://schemas.microsoft.com/office/drawing/2014/main" id="{DD6DCBA5-D3F2-2C18-E765-2FF0BA3A073C}"/>
              </a:ext>
            </a:extLst>
          </p:cNvPr>
          <p:cNvSpPr>
            <a:spLocks noGrp="1"/>
          </p:cNvSpPr>
          <p:nvPr>
            <p:ph type="title"/>
          </p:nvPr>
        </p:nvSpPr>
        <p:spPr/>
        <p:txBody>
          <a:bodyPr/>
          <a:lstStyle/>
          <a:p>
            <a:endParaRPr lang="en-VN"/>
          </a:p>
        </p:txBody>
      </p:sp>
    </p:spTree>
    <p:extLst>
      <p:ext uri="{BB962C8B-B14F-4D97-AF65-F5344CB8AC3E}">
        <p14:creationId xmlns:p14="http://schemas.microsoft.com/office/powerpoint/2010/main" val="42283483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446" name="Google Shape;446;p38"/>
          <p:cNvSpPr txBox="1">
            <a:spLocks noGrp="1"/>
          </p:cNvSpPr>
          <p:nvPr>
            <p:ph type="body" idx="1"/>
          </p:nvPr>
        </p:nvSpPr>
        <p:spPr>
          <a:xfrm>
            <a:off x="668797" y="1053913"/>
            <a:ext cx="10737228" cy="677491"/>
          </a:xfrm>
          <a:prstGeom prst="rect">
            <a:avLst/>
          </a:prstGeom>
        </p:spPr>
        <p:txBody>
          <a:bodyPr spcFirstLastPara="1" vert="horz" wrap="square" lIns="121900" tIns="121900" rIns="121900" bIns="121900" rtlCol="0" anchor="t" anchorCtr="0">
            <a:noAutofit/>
          </a:bodyPr>
          <a:lstStyle/>
          <a:p>
            <a:pPr marL="0" indent="0">
              <a:buNone/>
            </a:pPr>
            <a:r>
              <a:rPr lang="en-US" sz="2000" dirty="0"/>
              <a:t>Credit rating for customers with unsecured consumer loans. Illustrated model:</a:t>
            </a:r>
          </a:p>
        </p:txBody>
      </p:sp>
      <p:sp>
        <p:nvSpPr>
          <p:cNvPr id="448" name="Google Shape;448;p38"/>
          <p:cNvSpPr txBox="1">
            <a:spLocks noGrp="1"/>
          </p:cNvSpPr>
          <p:nvPr>
            <p:ph type="sldNum" idx="12"/>
          </p:nvPr>
        </p:nvSpPr>
        <p:spPr>
          <a:xfrm>
            <a:off x="-68067" y="6425867"/>
            <a:ext cx="465600" cy="432000"/>
          </a:xfrm>
          <a:prstGeom prst="rect">
            <a:avLst/>
          </a:prstGeom>
        </p:spPr>
        <p:txBody>
          <a:bodyPr spcFirstLastPara="1" vert="horz" wrap="square" lIns="121900" tIns="121900" rIns="121900" bIns="121900" rtlCol="0" anchor="t" anchorCtr="0">
            <a:noAutofit/>
          </a:bodyPr>
          <a:lstStyle/>
          <a:p>
            <a:fld id="{00000000-1234-1234-1234-123412341234}" type="slidenum">
              <a:rPr lang="en"/>
              <a:pPr/>
              <a:t>6</a:t>
            </a:fld>
            <a:endParaRPr/>
          </a:p>
        </p:txBody>
      </p:sp>
      <p:pic>
        <p:nvPicPr>
          <p:cNvPr id="10" name="Picture 9"/>
          <p:cNvPicPr>
            <a:picLocks noChangeAspect="1"/>
          </p:cNvPicPr>
          <p:nvPr/>
        </p:nvPicPr>
        <p:blipFill rotWithShape="1">
          <a:blip r:embed="rId3" cstate="print">
            <a:extLst>
              <a:ext uri="{28A0092B-C50C-407E-A947-70E740481C1C}">
                <a14:useLocalDpi xmlns:a14="http://schemas.microsoft.com/office/drawing/2010/main" val="0"/>
              </a:ext>
            </a:extLst>
          </a:blip>
          <a:srcRect b="11309"/>
          <a:stretch/>
        </p:blipFill>
        <p:spPr>
          <a:xfrm>
            <a:off x="-6145730" y="3977305"/>
            <a:ext cx="2548805" cy="1728016"/>
          </a:xfrm>
          <a:prstGeom prst="rect">
            <a:avLst/>
          </a:prstGeom>
        </p:spPr>
      </p:pic>
      <p:sp>
        <p:nvSpPr>
          <p:cNvPr id="11" name="Left-Right Arrow 10"/>
          <p:cNvSpPr/>
          <p:nvPr/>
        </p:nvSpPr>
        <p:spPr>
          <a:xfrm>
            <a:off x="-3237350" y="4577465"/>
            <a:ext cx="561067" cy="323347"/>
          </a:xfrm>
          <a:prstGeom prst="leftRightArrow">
            <a:avLst/>
          </a:prstGeom>
          <a:solidFill>
            <a:srgbClr val="1657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Light" panose="02000000000000000000" pitchFamily="2" charset="0"/>
              <a:ea typeface="Roboto Light" panose="02000000000000000000" pitchFamily="2" charset="0"/>
            </a:endParaRPr>
          </a:p>
        </p:txBody>
      </p:sp>
      <p:pic>
        <p:nvPicPr>
          <p:cNvPr id="12" name="Picture 11"/>
          <p:cNvPicPr>
            <a:picLocks noChangeAspect="1"/>
          </p:cNvPicPr>
          <p:nvPr/>
        </p:nvPicPr>
        <p:blipFill rotWithShape="1">
          <a:blip r:embed="rId4">
            <a:extLst>
              <a:ext uri="{28A0092B-C50C-407E-A947-70E740481C1C}">
                <a14:useLocalDpi xmlns:a14="http://schemas.microsoft.com/office/drawing/2010/main" val="0"/>
              </a:ext>
            </a:extLst>
          </a:blip>
          <a:srcRect b="10267"/>
          <a:stretch/>
        </p:blipFill>
        <p:spPr>
          <a:xfrm>
            <a:off x="-2697539" y="3878508"/>
            <a:ext cx="2548805" cy="1715338"/>
          </a:xfrm>
          <a:prstGeom prst="rect">
            <a:avLst/>
          </a:prstGeom>
        </p:spPr>
      </p:pic>
      <p:sp>
        <p:nvSpPr>
          <p:cNvPr id="13" name="Oval 12"/>
          <p:cNvSpPr/>
          <p:nvPr/>
        </p:nvSpPr>
        <p:spPr>
          <a:xfrm>
            <a:off x="4861336" y="2383941"/>
            <a:ext cx="1734638" cy="1796684"/>
          </a:xfrm>
          <a:prstGeom prst="ellipse">
            <a:avLst/>
          </a:prstGeom>
          <a:noFill/>
          <a:ln>
            <a:solidFill>
              <a:srgbClr val="3B8D6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Light" panose="02000000000000000000" pitchFamily="2" charset="0"/>
              <a:ea typeface="Roboto Light" panose="02000000000000000000" pitchFamily="2" charset="0"/>
            </a:endParaRPr>
          </a:p>
        </p:txBody>
      </p:sp>
      <p:sp>
        <p:nvSpPr>
          <p:cNvPr id="14" name="TextBox 13"/>
          <p:cNvSpPr txBox="1"/>
          <p:nvPr/>
        </p:nvSpPr>
        <p:spPr>
          <a:xfrm>
            <a:off x="5196354" y="1834645"/>
            <a:ext cx="1072360" cy="369332"/>
          </a:xfrm>
          <a:prstGeom prst="rect">
            <a:avLst/>
          </a:prstGeom>
        </p:spPr>
        <p:style>
          <a:lnRef idx="3">
            <a:schemeClr val="lt1"/>
          </a:lnRef>
          <a:fillRef idx="1">
            <a:schemeClr val="accent6"/>
          </a:fillRef>
          <a:effectRef idx="1">
            <a:schemeClr val="accent6"/>
          </a:effectRef>
          <a:fontRef idx="minor">
            <a:schemeClr val="lt1"/>
          </a:fontRef>
        </p:style>
        <p:txBody>
          <a:bodyPr wrap="square" rtlCol="0">
            <a:spAutoFit/>
          </a:bodyPr>
          <a:lstStyle/>
          <a:p>
            <a:pPr algn="ctr"/>
            <a:r>
              <a:rPr lang="en-US" dirty="0">
                <a:solidFill>
                  <a:schemeClr val="bg1"/>
                </a:solidFill>
                <a:latin typeface="Roboto Light" panose="02000000000000000000" pitchFamily="2" charset="0"/>
                <a:ea typeface="Roboto Light" panose="02000000000000000000" pitchFamily="2" charset="0"/>
              </a:rPr>
              <a:t>Model</a:t>
            </a:r>
          </a:p>
        </p:txBody>
      </p:sp>
      <p:sp>
        <p:nvSpPr>
          <p:cNvPr id="15" name="TextBox 14"/>
          <p:cNvSpPr txBox="1"/>
          <p:nvPr/>
        </p:nvSpPr>
        <p:spPr>
          <a:xfrm>
            <a:off x="858201" y="2997080"/>
            <a:ext cx="2820024" cy="369332"/>
          </a:xfrm>
          <a:prstGeom prst="rect">
            <a:avLst/>
          </a:prstGeom>
          <a:noFill/>
        </p:spPr>
        <p:txBody>
          <a:bodyPr wrap="square" rtlCol="0">
            <a:spAutoFit/>
          </a:bodyPr>
          <a:lstStyle/>
          <a:p>
            <a:pPr algn="ctr"/>
            <a:r>
              <a:rPr lang="en-US" dirty="0">
                <a:latin typeface="Roboto Light" panose="02000000000000000000" pitchFamily="2" charset="0"/>
                <a:ea typeface="Roboto Light" panose="02000000000000000000" pitchFamily="2" charset="0"/>
              </a:rPr>
              <a:t>Viettel MSISDN</a:t>
            </a:r>
          </a:p>
        </p:txBody>
      </p:sp>
      <p:sp>
        <p:nvSpPr>
          <p:cNvPr id="16" name="TextBox 15"/>
          <p:cNvSpPr txBox="1"/>
          <p:nvPr/>
        </p:nvSpPr>
        <p:spPr>
          <a:xfrm>
            <a:off x="9165982" y="2380223"/>
            <a:ext cx="3026017"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Customer score at the date of inclusion in the model</a:t>
            </a:r>
          </a:p>
        </p:txBody>
      </p:sp>
      <p:sp>
        <p:nvSpPr>
          <p:cNvPr id="17" name="Google Shape;619;p40"/>
          <p:cNvSpPr/>
          <p:nvPr/>
        </p:nvSpPr>
        <p:spPr>
          <a:xfrm>
            <a:off x="675696" y="2958054"/>
            <a:ext cx="281744" cy="488091"/>
          </a:xfrm>
          <a:custGeom>
            <a:avLst/>
            <a:gdLst/>
            <a:ahLst/>
            <a:cxnLst/>
            <a:rect l="l" t="t" r="r" b="b"/>
            <a:pathLst>
              <a:path w="11838" h="20508" fill="none" extrusionOk="0">
                <a:moveTo>
                  <a:pt x="10547" y="1"/>
                </a:moveTo>
                <a:lnTo>
                  <a:pt x="1292" y="1"/>
                </a:lnTo>
                <a:lnTo>
                  <a:pt x="1292" y="1"/>
                </a:lnTo>
                <a:lnTo>
                  <a:pt x="1024" y="25"/>
                </a:lnTo>
                <a:lnTo>
                  <a:pt x="780" y="98"/>
                </a:lnTo>
                <a:lnTo>
                  <a:pt x="561" y="220"/>
                </a:lnTo>
                <a:lnTo>
                  <a:pt x="366" y="366"/>
                </a:lnTo>
                <a:lnTo>
                  <a:pt x="220" y="561"/>
                </a:lnTo>
                <a:lnTo>
                  <a:pt x="98" y="780"/>
                </a:lnTo>
                <a:lnTo>
                  <a:pt x="25" y="1024"/>
                </a:lnTo>
                <a:lnTo>
                  <a:pt x="1" y="1292"/>
                </a:lnTo>
                <a:lnTo>
                  <a:pt x="1" y="19217"/>
                </a:lnTo>
                <a:lnTo>
                  <a:pt x="1" y="19217"/>
                </a:lnTo>
                <a:lnTo>
                  <a:pt x="25" y="19485"/>
                </a:lnTo>
                <a:lnTo>
                  <a:pt x="98" y="19728"/>
                </a:lnTo>
                <a:lnTo>
                  <a:pt x="220" y="19948"/>
                </a:lnTo>
                <a:lnTo>
                  <a:pt x="366" y="20142"/>
                </a:lnTo>
                <a:lnTo>
                  <a:pt x="561" y="20289"/>
                </a:lnTo>
                <a:lnTo>
                  <a:pt x="780" y="20410"/>
                </a:lnTo>
                <a:lnTo>
                  <a:pt x="1024" y="20483"/>
                </a:lnTo>
                <a:lnTo>
                  <a:pt x="1292" y="20508"/>
                </a:lnTo>
                <a:lnTo>
                  <a:pt x="10547" y="20508"/>
                </a:lnTo>
                <a:lnTo>
                  <a:pt x="10547" y="20508"/>
                </a:lnTo>
                <a:lnTo>
                  <a:pt x="10814" y="20483"/>
                </a:lnTo>
                <a:lnTo>
                  <a:pt x="11058" y="20410"/>
                </a:lnTo>
                <a:lnTo>
                  <a:pt x="11277" y="20289"/>
                </a:lnTo>
                <a:lnTo>
                  <a:pt x="11472" y="20142"/>
                </a:lnTo>
                <a:lnTo>
                  <a:pt x="11618" y="19948"/>
                </a:lnTo>
                <a:lnTo>
                  <a:pt x="11740" y="19728"/>
                </a:lnTo>
                <a:lnTo>
                  <a:pt x="11813" y="19485"/>
                </a:lnTo>
                <a:lnTo>
                  <a:pt x="11837" y="19217"/>
                </a:lnTo>
                <a:lnTo>
                  <a:pt x="11837" y="1292"/>
                </a:lnTo>
                <a:lnTo>
                  <a:pt x="11837" y="1292"/>
                </a:lnTo>
                <a:lnTo>
                  <a:pt x="11813" y="1024"/>
                </a:lnTo>
                <a:lnTo>
                  <a:pt x="11740" y="780"/>
                </a:lnTo>
                <a:lnTo>
                  <a:pt x="11618" y="561"/>
                </a:lnTo>
                <a:lnTo>
                  <a:pt x="11472" y="366"/>
                </a:lnTo>
                <a:lnTo>
                  <a:pt x="11277" y="220"/>
                </a:lnTo>
                <a:lnTo>
                  <a:pt x="11058" y="98"/>
                </a:lnTo>
                <a:lnTo>
                  <a:pt x="10814" y="25"/>
                </a:lnTo>
                <a:lnTo>
                  <a:pt x="10547" y="1"/>
                </a:lnTo>
                <a:lnTo>
                  <a:pt x="10547" y="1"/>
                </a:lnTo>
                <a:close/>
                <a:moveTo>
                  <a:pt x="5554" y="975"/>
                </a:moveTo>
                <a:lnTo>
                  <a:pt x="6284" y="975"/>
                </a:lnTo>
                <a:lnTo>
                  <a:pt x="6284" y="975"/>
                </a:lnTo>
                <a:lnTo>
                  <a:pt x="6406" y="999"/>
                </a:lnTo>
                <a:lnTo>
                  <a:pt x="6479" y="1073"/>
                </a:lnTo>
                <a:lnTo>
                  <a:pt x="6552" y="1146"/>
                </a:lnTo>
                <a:lnTo>
                  <a:pt x="6577" y="1267"/>
                </a:lnTo>
                <a:lnTo>
                  <a:pt x="6577" y="1267"/>
                </a:lnTo>
                <a:lnTo>
                  <a:pt x="6552" y="1365"/>
                </a:lnTo>
                <a:lnTo>
                  <a:pt x="6479" y="1462"/>
                </a:lnTo>
                <a:lnTo>
                  <a:pt x="6406" y="1511"/>
                </a:lnTo>
                <a:lnTo>
                  <a:pt x="6284" y="1535"/>
                </a:lnTo>
                <a:lnTo>
                  <a:pt x="5554" y="1535"/>
                </a:lnTo>
                <a:lnTo>
                  <a:pt x="5554" y="1535"/>
                </a:lnTo>
                <a:lnTo>
                  <a:pt x="5432" y="1511"/>
                </a:lnTo>
                <a:lnTo>
                  <a:pt x="5359" y="1462"/>
                </a:lnTo>
                <a:lnTo>
                  <a:pt x="5286" y="1365"/>
                </a:lnTo>
                <a:lnTo>
                  <a:pt x="5262" y="1267"/>
                </a:lnTo>
                <a:lnTo>
                  <a:pt x="5262" y="1267"/>
                </a:lnTo>
                <a:lnTo>
                  <a:pt x="5286" y="1146"/>
                </a:lnTo>
                <a:lnTo>
                  <a:pt x="5359" y="1073"/>
                </a:lnTo>
                <a:lnTo>
                  <a:pt x="5432" y="999"/>
                </a:lnTo>
                <a:lnTo>
                  <a:pt x="5554" y="975"/>
                </a:lnTo>
                <a:lnTo>
                  <a:pt x="5554" y="975"/>
                </a:lnTo>
                <a:close/>
                <a:moveTo>
                  <a:pt x="5919" y="19436"/>
                </a:moveTo>
                <a:lnTo>
                  <a:pt x="5919" y="19436"/>
                </a:lnTo>
                <a:lnTo>
                  <a:pt x="5749" y="19412"/>
                </a:lnTo>
                <a:lnTo>
                  <a:pt x="5578" y="19363"/>
                </a:lnTo>
                <a:lnTo>
                  <a:pt x="5432" y="19290"/>
                </a:lnTo>
                <a:lnTo>
                  <a:pt x="5310" y="19193"/>
                </a:lnTo>
                <a:lnTo>
                  <a:pt x="5213" y="19071"/>
                </a:lnTo>
                <a:lnTo>
                  <a:pt x="5140" y="18925"/>
                </a:lnTo>
                <a:lnTo>
                  <a:pt x="5091" y="18754"/>
                </a:lnTo>
                <a:lnTo>
                  <a:pt x="5067" y="18584"/>
                </a:lnTo>
                <a:lnTo>
                  <a:pt x="5067" y="18584"/>
                </a:lnTo>
                <a:lnTo>
                  <a:pt x="5091" y="18413"/>
                </a:lnTo>
                <a:lnTo>
                  <a:pt x="5140" y="18243"/>
                </a:lnTo>
                <a:lnTo>
                  <a:pt x="5213" y="18097"/>
                </a:lnTo>
                <a:lnTo>
                  <a:pt x="5310" y="17975"/>
                </a:lnTo>
                <a:lnTo>
                  <a:pt x="5432" y="17877"/>
                </a:lnTo>
                <a:lnTo>
                  <a:pt x="5578" y="17804"/>
                </a:lnTo>
                <a:lnTo>
                  <a:pt x="5749" y="17756"/>
                </a:lnTo>
                <a:lnTo>
                  <a:pt x="5919" y="17731"/>
                </a:lnTo>
                <a:lnTo>
                  <a:pt x="5919" y="17731"/>
                </a:lnTo>
                <a:lnTo>
                  <a:pt x="6090" y="17756"/>
                </a:lnTo>
                <a:lnTo>
                  <a:pt x="6260" y="17804"/>
                </a:lnTo>
                <a:lnTo>
                  <a:pt x="6406" y="17877"/>
                </a:lnTo>
                <a:lnTo>
                  <a:pt x="6528" y="17975"/>
                </a:lnTo>
                <a:lnTo>
                  <a:pt x="6625" y="18097"/>
                </a:lnTo>
                <a:lnTo>
                  <a:pt x="6699" y="18243"/>
                </a:lnTo>
                <a:lnTo>
                  <a:pt x="6747" y="18413"/>
                </a:lnTo>
                <a:lnTo>
                  <a:pt x="6772" y="18584"/>
                </a:lnTo>
                <a:lnTo>
                  <a:pt x="6772" y="18584"/>
                </a:lnTo>
                <a:lnTo>
                  <a:pt x="6747" y="18754"/>
                </a:lnTo>
                <a:lnTo>
                  <a:pt x="6699" y="18925"/>
                </a:lnTo>
                <a:lnTo>
                  <a:pt x="6625" y="19071"/>
                </a:lnTo>
                <a:lnTo>
                  <a:pt x="6528" y="19193"/>
                </a:lnTo>
                <a:lnTo>
                  <a:pt x="6406" y="19290"/>
                </a:lnTo>
                <a:lnTo>
                  <a:pt x="6260" y="19363"/>
                </a:lnTo>
                <a:lnTo>
                  <a:pt x="6090" y="19412"/>
                </a:lnTo>
                <a:lnTo>
                  <a:pt x="5919" y="19436"/>
                </a:lnTo>
                <a:lnTo>
                  <a:pt x="5919" y="19436"/>
                </a:lnTo>
                <a:close/>
                <a:moveTo>
                  <a:pt x="10547" y="16660"/>
                </a:moveTo>
                <a:lnTo>
                  <a:pt x="1292" y="16660"/>
                </a:lnTo>
                <a:lnTo>
                  <a:pt x="1292" y="2558"/>
                </a:lnTo>
                <a:lnTo>
                  <a:pt x="10547" y="2558"/>
                </a:lnTo>
                <a:lnTo>
                  <a:pt x="10547" y="16660"/>
                </a:lnTo>
                <a:close/>
              </a:path>
            </a:pathLst>
          </a:custGeom>
          <a:noFill/>
          <a:ln w="19050" cap="rnd" cmpd="sng">
            <a:solidFill>
              <a:srgbClr val="94BF6E"/>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Roboto Light" panose="02000000000000000000" pitchFamily="2" charset="0"/>
              <a:ea typeface="Roboto Light" panose="02000000000000000000" pitchFamily="2" charset="0"/>
            </a:endParaRPr>
          </a:p>
        </p:txBody>
      </p:sp>
      <p:grpSp>
        <p:nvGrpSpPr>
          <p:cNvPr id="18" name="Google Shape;637;p40"/>
          <p:cNvGrpSpPr/>
          <p:nvPr/>
        </p:nvGrpSpPr>
        <p:grpSpPr>
          <a:xfrm>
            <a:off x="698218" y="4858631"/>
            <a:ext cx="427805" cy="287528"/>
            <a:chOff x="1244800" y="3717225"/>
            <a:chExt cx="449375" cy="302025"/>
          </a:xfrm>
        </p:grpSpPr>
        <p:sp>
          <p:nvSpPr>
            <p:cNvPr id="19" name="Google Shape;638;p40"/>
            <p:cNvSpPr/>
            <p:nvPr/>
          </p:nvSpPr>
          <p:spPr>
            <a:xfrm>
              <a:off x="1244800" y="3717225"/>
              <a:ext cx="449375" cy="302025"/>
            </a:xfrm>
            <a:custGeom>
              <a:avLst/>
              <a:gdLst/>
              <a:ahLst/>
              <a:cxnLst/>
              <a:rect l="l" t="t" r="r" b="b"/>
              <a:pathLst>
                <a:path w="17975" h="12081" fill="none" extrusionOk="0">
                  <a:moveTo>
                    <a:pt x="17000" y="0"/>
                  </a:moveTo>
                  <a:lnTo>
                    <a:pt x="974" y="0"/>
                  </a:lnTo>
                  <a:lnTo>
                    <a:pt x="974" y="0"/>
                  </a:lnTo>
                  <a:lnTo>
                    <a:pt x="780" y="25"/>
                  </a:lnTo>
                  <a:lnTo>
                    <a:pt x="585" y="73"/>
                  </a:lnTo>
                  <a:lnTo>
                    <a:pt x="414" y="171"/>
                  </a:lnTo>
                  <a:lnTo>
                    <a:pt x="292" y="292"/>
                  </a:lnTo>
                  <a:lnTo>
                    <a:pt x="171" y="439"/>
                  </a:lnTo>
                  <a:lnTo>
                    <a:pt x="73" y="609"/>
                  </a:lnTo>
                  <a:lnTo>
                    <a:pt x="25" y="780"/>
                  </a:lnTo>
                  <a:lnTo>
                    <a:pt x="0" y="974"/>
                  </a:lnTo>
                  <a:lnTo>
                    <a:pt x="0" y="11106"/>
                  </a:lnTo>
                  <a:lnTo>
                    <a:pt x="0" y="11106"/>
                  </a:lnTo>
                  <a:lnTo>
                    <a:pt x="25" y="11301"/>
                  </a:lnTo>
                  <a:lnTo>
                    <a:pt x="73" y="11471"/>
                  </a:lnTo>
                  <a:lnTo>
                    <a:pt x="171" y="11642"/>
                  </a:lnTo>
                  <a:lnTo>
                    <a:pt x="292" y="11788"/>
                  </a:lnTo>
                  <a:lnTo>
                    <a:pt x="414" y="11910"/>
                  </a:lnTo>
                  <a:lnTo>
                    <a:pt x="585" y="12007"/>
                  </a:lnTo>
                  <a:lnTo>
                    <a:pt x="780" y="12056"/>
                  </a:lnTo>
                  <a:lnTo>
                    <a:pt x="974" y="12080"/>
                  </a:lnTo>
                  <a:lnTo>
                    <a:pt x="17000" y="12080"/>
                  </a:lnTo>
                  <a:lnTo>
                    <a:pt x="17000" y="12080"/>
                  </a:lnTo>
                  <a:lnTo>
                    <a:pt x="17195" y="12056"/>
                  </a:lnTo>
                  <a:lnTo>
                    <a:pt x="17390" y="12007"/>
                  </a:lnTo>
                  <a:lnTo>
                    <a:pt x="17560" y="11910"/>
                  </a:lnTo>
                  <a:lnTo>
                    <a:pt x="17682" y="11788"/>
                  </a:lnTo>
                  <a:lnTo>
                    <a:pt x="17804" y="11642"/>
                  </a:lnTo>
                  <a:lnTo>
                    <a:pt x="17901" y="11471"/>
                  </a:lnTo>
                  <a:lnTo>
                    <a:pt x="17950" y="11301"/>
                  </a:lnTo>
                  <a:lnTo>
                    <a:pt x="17974" y="11106"/>
                  </a:lnTo>
                  <a:lnTo>
                    <a:pt x="17974" y="974"/>
                  </a:lnTo>
                  <a:lnTo>
                    <a:pt x="17974" y="974"/>
                  </a:lnTo>
                  <a:lnTo>
                    <a:pt x="17950" y="780"/>
                  </a:lnTo>
                  <a:lnTo>
                    <a:pt x="17901" y="609"/>
                  </a:lnTo>
                  <a:lnTo>
                    <a:pt x="17804" y="439"/>
                  </a:lnTo>
                  <a:lnTo>
                    <a:pt x="17682" y="292"/>
                  </a:lnTo>
                  <a:lnTo>
                    <a:pt x="17560" y="171"/>
                  </a:lnTo>
                  <a:lnTo>
                    <a:pt x="17390" y="73"/>
                  </a:lnTo>
                  <a:lnTo>
                    <a:pt x="17195" y="25"/>
                  </a:lnTo>
                  <a:lnTo>
                    <a:pt x="17000" y="0"/>
                  </a:lnTo>
                  <a:lnTo>
                    <a:pt x="17000" y="0"/>
                  </a:lnTo>
                </a:path>
              </a:pathLst>
            </a:custGeom>
            <a:noFill/>
            <a:ln w="19050" cap="rnd" cmpd="sng">
              <a:solidFill>
                <a:srgbClr val="94BF6E"/>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Roboto Light" panose="02000000000000000000" pitchFamily="2" charset="0"/>
                <a:ea typeface="Roboto Light" panose="02000000000000000000" pitchFamily="2" charset="0"/>
              </a:endParaRPr>
            </a:p>
          </p:txBody>
        </p:sp>
        <p:sp>
          <p:nvSpPr>
            <p:cNvPr id="20" name="Google Shape;639;p40"/>
            <p:cNvSpPr/>
            <p:nvPr/>
          </p:nvSpPr>
          <p:spPr>
            <a:xfrm>
              <a:off x="1244800" y="3795150"/>
              <a:ext cx="449375" cy="25"/>
            </a:xfrm>
            <a:custGeom>
              <a:avLst/>
              <a:gdLst/>
              <a:ahLst/>
              <a:cxnLst/>
              <a:rect l="l" t="t" r="r" b="b"/>
              <a:pathLst>
                <a:path w="17975" h="1" fill="none" extrusionOk="0">
                  <a:moveTo>
                    <a:pt x="17974" y="1"/>
                  </a:moveTo>
                  <a:lnTo>
                    <a:pt x="0" y="1"/>
                  </a:lnTo>
                </a:path>
              </a:pathLst>
            </a:custGeom>
            <a:noFill/>
            <a:ln w="19050" cap="rnd" cmpd="sng">
              <a:solidFill>
                <a:srgbClr val="94BF6E"/>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Roboto Light" panose="02000000000000000000" pitchFamily="2" charset="0"/>
                <a:ea typeface="Roboto Light" panose="02000000000000000000" pitchFamily="2" charset="0"/>
              </a:endParaRPr>
            </a:p>
          </p:txBody>
        </p:sp>
        <p:sp>
          <p:nvSpPr>
            <p:cNvPr id="21" name="Google Shape;640;p40"/>
            <p:cNvSpPr/>
            <p:nvPr/>
          </p:nvSpPr>
          <p:spPr>
            <a:xfrm>
              <a:off x="1244800" y="3853000"/>
              <a:ext cx="449375" cy="25"/>
            </a:xfrm>
            <a:custGeom>
              <a:avLst/>
              <a:gdLst/>
              <a:ahLst/>
              <a:cxnLst/>
              <a:rect l="l" t="t" r="r" b="b"/>
              <a:pathLst>
                <a:path w="17975" h="1" fill="none" extrusionOk="0">
                  <a:moveTo>
                    <a:pt x="0" y="0"/>
                  </a:moveTo>
                  <a:lnTo>
                    <a:pt x="17974" y="0"/>
                  </a:lnTo>
                </a:path>
              </a:pathLst>
            </a:custGeom>
            <a:noFill/>
            <a:ln w="19050" cap="rnd" cmpd="sng">
              <a:solidFill>
                <a:srgbClr val="94BF6E"/>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Roboto Light" panose="02000000000000000000" pitchFamily="2" charset="0"/>
                <a:ea typeface="Roboto Light" panose="02000000000000000000" pitchFamily="2" charset="0"/>
              </a:endParaRPr>
            </a:p>
          </p:txBody>
        </p:sp>
        <p:sp>
          <p:nvSpPr>
            <p:cNvPr id="22" name="Google Shape;641;p40"/>
            <p:cNvSpPr/>
            <p:nvPr/>
          </p:nvSpPr>
          <p:spPr>
            <a:xfrm>
              <a:off x="1302625" y="3893800"/>
              <a:ext cx="161375" cy="25"/>
            </a:xfrm>
            <a:custGeom>
              <a:avLst/>
              <a:gdLst/>
              <a:ahLst/>
              <a:cxnLst/>
              <a:rect l="l" t="t" r="r" b="b"/>
              <a:pathLst>
                <a:path w="6455" h="1" fill="none" extrusionOk="0">
                  <a:moveTo>
                    <a:pt x="6455" y="0"/>
                  </a:moveTo>
                  <a:lnTo>
                    <a:pt x="1" y="0"/>
                  </a:lnTo>
                </a:path>
              </a:pathLst>
            </a:custGeom>
            <a:noFill/>
            <a:ln w="19050" cap="rnd" cmpd="sng">
              <a:solidFill>
                <a:srgbClr val="94BF6E"/>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Roboto Light" panose="02000000000000000000" pitchFamily="2" charset="0"/>
                <a:ea typeface="Roboto Light" panose="02000000000000000000" pitchFamily="2" charset="0"/>
              </a:endParaRPr>
            </a:p>
          </p:txBody>
        </p:sp>
        <p:sp>
          <p:nvSpPr>
            <p:cNvPr id="23" name="Google Shape;642;p40"/>
            <p:cNvSpPr/>
            <p:nvPr/>
          </p:nvSpPr>
          <p:spPr>
            <a:xfrm>
              <a:off x="1302625" y="3933975"/>
              <a:ext cx="110250" cy="25"/>
            </a:xfrm>
            <a:custGeom>
              <a:avLst/>
              <a:gdLst/>
              <a:ahLst/>
              <a:cxnLst/>
              <a:rect l="l" t="t" r="r" b="b"/>
              <a:pathLst>
                <a:path w="4410" h="1" fill="none" extrusionOk="0">
                  <a:moveTo>
                    <a:pt x="4409" y="1"/>
                  </a:moveTo>
                  <a:lnTo>
                    <a:pt x="1" y="1"/>
                  </a:lnTo>
                </a:path>
              </a:pathLst>
            </a:custGeom>
            <a:noFill/>
            <a:ln w="19050" cap="rnd" cmpd="sng">
              <a:solidFill>
                <a:srgbClr val="94BF6E"/>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Roboto Light" panose="02000000000000000000" pitchFamily="2" charset="0"/>
                <a:ea typeface="Roboto Light" panose="02000000000000000000" pitchFamily="2" charset="0"/>
              </a:endParaRPr>
            </a:p>
          </p:txBody>
        </p:sp>
        <p:sp>
          <p:nvSpPr>
            <p:cNvPr id="24" name="Google Shape;643;p40"/>
            <p:cNvSpPr/>
            <p:nvPr/>
          </p:nvSpPr>
          <p:spPr>
            <a:xfrm>
              <a:off x="1572975" y="3899875"/>
              <a:ext cx="62125" cy="40225"/>
            </a:xfrm>
            <a:custGeom>
              <a:avLst/>
              <a:gdLst/>
              <a:ahLst/>
              <a:cxnLst/>
              <a:rect l="l" t="t" r="r" b="b"/>
              <a:pathLst>
                <a:path w="2485" h="1609" fill="none" extrusionOk="0">
                  <a:moveTo>
                    <a:pt x="1998" y="1"/>
                  </a:moveTo>
                  <a:lnTo>
                    <a:pt x="488" y="1"/>
                  </a:lnTo>
                  <a:lnTo>
                    <a:pt x="488" y="1"/>
                  </a:lnTo>
                  <a:lnTo>
                    <a:pt x="390" y="1"/>
                  </a:lnTo>
                  <a:lnTo>
                    <a:pt x="293" y="25"/>
                  </a:lnTo>
                  <a:lnTo>
                    <a:pt x="220" y="74"/>
                  </a:lnTo>
                  <a:lnTo>
                    <a:pt x="147" y="147"/>
                  </a:lnTo>
                  <a:lnTo>
                    <a:pt x="98" y="220"/>
                  </a:lnTo>
                  <a:lnTo>
                    <a:pt x="49" y="293"/>
                  </a:lnTo>
                  <a:lnTo>
                    <a:pt x="25" y="390"/>
                  </a:lnTo>
                  <a:lnTo>
                    <a:pt x="0" y="488"/>
                  </a:lnTo>
                  <a:lnTo>
                    <a:pt x="0" y="1121"/>
                  </a:lnTo>
                  <a:lnTo>
                    <a:pt x="0" y="1121"/>
                  </a:lnTo>
                  <a:lnTo>
                    <a:pt x="25" y="1218"/>
                  </a:lnTo>
                  <a:lnTo>
                    <a:pt x="49" y="1316"/>
                  </a:lnTo>
                  <a:lnTo>
                    <a:pt x="98" y="1389"/>
                  </a:lnTo>
                  <a:lnTo>
                    <a:pt x="147" y="1462"/>
                  </a:lnTo>
                  <a:lnTo>
                    <a:pt x="220" y="1511"/>
                  </a:lnTo>
                  <a:lnTo>
                    <a:pt x="293" y="1559"/>
                  </a:lnTo>
                  <a:lnTo>
                    <a:pt x="390" y="1584"/>
                  </a:lnTo>
                  <a:lnTo>
                    <a:pt x="488" y="1608"/>
                  </a:lnTo>
                  <a:lnTo>
                    <a:pt x="1998" y="1608"/>
                  </a:lnTo>
                  <a:lnTo>
                    <a:pt x="1998" y="1608"/>
                  </a:lnTo>
                  <a:lnTo>
                    <a:pt x="2095" y="1584"/>
                  </a:lnTo>
                  <a:lnTo>
                    <a:pt x="2192" y="1559"/>
                  </a:lnTo>
                  <a:lnTo>
                    <a:pt x="2265" y="1511"/>
                  </a:lnTo>
                  <a:lnTo>
                    <a:pt x="2339" y="1462"/>
                  </a:lnTo>
                  <a:lnTo>
                    <a:pt x="2387" y="1389"/>
                  </a:lnTo>
                  <a:lnTo>
                    <a:pt x="2436" y="1316"/>
                  </a:lnTo>
                  <a:lnTo>
                    <a:pt x="2485" y="1218"/>
                  </a:lnTo>
                  <a:lnTo>
                    <a:pt x="2485" y="1121"/>
                  </a:lnTo>
                  <a:lnTo>
                    <a:pt x="2485" y="488"/>
                  </a:lnTo>
                  <a:lnTo>
                    <a:pt x="2485" y="488"/>
                  </a:lnTo>
                  <a:lnTo>
                    <a:pt x="2485" y="390"/>
                  </a:lnTo>
                  <a:lnTo>
                    <a:pt x="2436" y="293"/>
                  </a:lnTo>
                  <a:lnTo>
                    <a:pt x="2387" y="220"/>
                  </a:lnTo>
                  <a:lnTo>
                    <a:pt x="2339" y="147"/>
                  </a:lnTo>
                  <a:lnTo>
                    <a:pt x="2265" y="74"/>
                  </a:lnTo>
                  <a:lnTo>
                    <a:pt x="2192" y="25"/>
                  </a:lnTo>
                  <a:lnTo>
                    <a:pt x="2095" y="1"/>
                  </a:lnTo>
                  <a:lnTo>
                    <a:pt x="1998" y="1"/>
                  </a:lnTo>
                  <a:lnTo>
                    <a:pt x="1998" y="1"/>
                  </a:lnTo>
                  <a:close/>
                </a:path>
              </a:pathLst>
            </a:custGeom>
            <a:noFill/>
            <a:ln w="19050" cap="rnd" cmpd="sng">
              <a:solidFill>
                <a:srgbClr val="94BF6E"/>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Roboto Light" panose="02000000000000000000" pitchFamily="2" charset="0"/>
                <a:ea typeface="Roboto Light" panose="02000000000000000000" pitchFamily="2" charset="0"/>
              </a:endParaRPr>
            </a:p>
          </p:txBody>
        </p:sp>
      </p:grpSp>
      <p:grpSp>
        <p:nvGrpSpPr>
          <p:cNvPr id="26" name="Google Shape;596;p40"/>
          <p:cNvGrpSpPr/>
          <p:nvPr/>
        </p:nvGrpSpPr>
        <p:grpSpPr>
          <a:xfrm>
            <a:off x="5515125" y="2966319"/>
            <a:ext cx="427063" cy="727873"/>
            <a:chOff x="3384375" y="2267500"/>
            <a:chExt cx="203375" cy="507825"/>
          </a:xfrm>
          <a:solidFill>
            <a:srgbClr val="165751"/>
          </a:solidFill>
        </p:grpSpPr>
        <p:sp>
          <p:nvSpPr>
            <p:cNvPr id="27" name="Google Shape;597;p40"/>
            <p:cNvSpPr/>
            <p:nvPr/>
          </p:nvSpPr>
          <p:spPr>
            <a:xfrm>
              <a:off x="3384375" y="2373425"/>
              <a:ext cx="203375" cy="401900"/>
            </a:xfrm>
            <a:custGeom>
              <a:avLst/>
              <a:gdLst/>
              <a:ahLst/>
              <a:cxnLst/>
              <a:rect l="l" t="t" r="r" b="b"/>
              <a:pathLst>
                <a:path w="8135" h="16076" fill="none" extrusionOk="0">
                  <a:moveTo>
                    <a:pt x="4896" y="1"/>
                  </a:moveTo>
                  <a:lnTo>
                    <a:pt x="4896" y="1"/>
                  </a:lnTo>
                  <a:lnTo>
                    <a:pt x="4701" y="74"/>
                  </a:lnTo>
                  <a:lnTo>
                    <a:pt x="4506" y="147"/>
                  </a:lnTo>
                  <a:lnTo>
                    <a:pt x="4287" y="196"/>
                  </a:lnTo>
                  <a:lnTo>
                    <a:pt x="4068" y="196"/>
                  </a:lnTo>
                  <a:lnTo>
                    <a:pt x="4068" y="196"/>
                  </a:lnTo>
                  <a:lnTo>
                    <a:pt x="3848" y="196"/>
                  </a:lnTo>
                  <a:lnTo>
                    <a:pt x="3654" y="147"/>
                  </a:lnTo>
                  <a:lnTo>
                    <a:pt x="3434" y="98"/>
                  </a:lnTo>
                  <a:lnTo>
                    <a:pt x="3240" y="1"/>
                  </a:lnTo>
                  <a:lnTo>
                    <a:pt x="3240" y="1"/>
                  </a:lnTo>
                  <a:lnTo>
                    <a:pt x="2996" y="50"/>
                  </a:lnTo>
                  <a:lnTo>
                    <a:pt x="2777" y="98"/>
                  </a:lnTo>
                  <a:lnTo>
                    <a:pt x="2558" y="171"/>
                  </a:lnTo>
                  <a:lnTo>
                    <a:pt x="2363" y="269"/>
                  </a:lnTo>
                  <a:lnTo>
                    <a:pt x="2168" y="366"/>
                  </a:lnTo>
                  <a:lnTo>
                    <a:pt x="1973" y="464"/>
                  </a:lnTo>
                  <a:lnTo>
                    <a:pt x="1803" y="585"/>
                  </a:lnTo>
                  <a:lnTo>
                    <a:pt x="1632" y="731"/>
                  </a:lnTo>
                  <a:lnTo>
                    <a:pt x="1486" y="878"/>
                  </a:lnTo>
                  <a:lnTo>
                    <a:pt x="1340" y="1024"/>
                  </a:lnTo>
                  <a:lnTo>
                    <a:pt x="1072" y="1365"/>
                  </a:lnTo>
                  <a:lnTo>
                    <a:pt x="853" y="1779"/>
                  </a:lnTo>
                  <a:lnTo>
                    <a:pt x="658" y="2193"/>
                  </a:lnTo>
                  <a:lnTo>
                    <a:pt x="488" y="2680"/>
                  </a:lnTo>
                  <a:lnTo>
                    <a:pt x="341" y="3167"/>
                  </a:lnTo>
                  <a:lnTo>
                    <a:pt x="244" y="3727"/>
                  </a:lnTo>
                  <a:lnTo>
                    <a:pt x="147" y="4287"/>
                  </a:lnTo>
                  <a:lnTo>
                    <a:pt x="73" y="4896"/>
                  </a:lnTo>
                  <a:lnTo>
                    <a:pt x="49" y="5529"/>
                  </a:lnTo>
                  <a:lnTo>
                    <a:pt x="25" y="6187"/>
                  </a:lnTo>
                  <a:lnTo>
                    <a:pt x="0" y="6869"/>
                  </a:lnTo>
                  <a:lnTo>
                    <a:pt x="0" y="6869"/>
                  </a:lnTo>
                  <a:lnTo>
                    <a:pt x="25" y="7015"/>
                  </a:lnTo>
                  <a:lnTo>
                    <a:pt x="49" y="7161"/>
                  </a:lnTo>
                  <a:lnTo>
                    <a:pt x="98" y="7307"/>
                  </a:lnTo>
                  <a:lnTo>
                    <a:pt x="171" y="7405"/>
                  </a:lnTo>
                  <a:lnTo>
                    <a:pt x="268" y="7502"/>
                  </a:lnTo>
                  <a:lnTo>
                    <a:pt x="390" y="7575"/>
                  </a:lnTo>
                  <a:lnTo>
                    <a:pt x="512" y="7624"/>
                  </a:lnTo>
                  <a:lnTo>
                    <a:pt x="658" y="7648"/>
                  </a:lnTo>
                  <a:lnTo>
                    <a:pt x="658" y="7648"/>
                  </a:lnTo>
                  <a:lnTo>
                    <a:pt x="804" y="7624"/>
                  </a:lnTo>
                  <a:lnTo>
                    <a:pt x="926" y="7575"/>
                  </a:lnTo>
                  <a:lnTo>
                    <a:pt x="1048" y="7502"/>
                  </a:lnTo>
                  <a:lnTo>
                    <a:pt x="1145" y="7405"/>
                  </a:lnTo>
                  <a:lnTo>
                    <a:pt x="1218" y="7307"/>
                  </a:lnTo>
                  <a:lnTo>
                    <a:pt x="1267" y="7161"/>
                  </a:lnTo>
                  <a:lnTo>
                    <a:pt x="1291" y="7015"/>
                  </a:lnTo>
                  <a:lnTo>
                    <a:pt x="1316" y="6869"/>
                  </a:lnTo>
                  <a:lnTo>
                    <a:pt x="1316" y="6869"/>
                  </a:lnTo>
                  <a:lnTo>
                    <a:pt x="1340" y="6260"/>
                  </a:lnTo>
                  <a:lnTo>
                    <a:pt x="1413" y="5554"/>
                  </a:lnTo>
                  <a:lnTo>
                    <a:pt x="1510" y="4847"/>
                  </a:lnTo>
                  <a:lnTo>
                    <a:pt x="1632" y="4141"/>
                  </a:lnTo>
                  <a:lnTo>
                    <a:pt x="1754" y="3532"/>
                  </a:lnTo>
                  <a:lnTo>
                    <a:pt x="1876" y="3021"/>
                  </a:lnTo>
                  <a:lnTo>
                    <a:pt x="1998" y="2680"/>
                  </a:lnTo>
                  <a:lnTo>
                    <a:pt x="2046" y="2607"/>
                  </a:lnTo>
                  <a:lnTo>
                    <a:pt x="2095" y="2582"/>
                  </a:lnTo>
                  <a:lnTo>
                    <a:pt x="2095" y="2582"/>
                  </a:lnTo>
                  <a:lnTo>
                    <a:pt x="2095" y="2631"/>
                  </a:lnTo>
                  <a:lnTo>
                    <a:pt x="2119" y="2729"/>
                  </a:lnTo>
                  <a:lnTo>
                    <a:pt x="2119" y="3143"/>
                  </a:lnTo>
                  <a:lnTo>
                    <a:pt x="2071" y="4555"/>
                  </a:lnTo>
                  <a:lnTo>
                    <a:pt x="1949" y="6577"/>
                  </a:lnTo>
                  <a:lnTo>
                    <a:pt x="1827" y="8842"/>
                  </a:lnTo>
                  <a:lnTo>
                    <a:pt x="1535" y="13128"/>
                  </a:lnTo>
                  <a:lnTo>
                    <a:pt x="1389" y="15077"/>
                  </a:lnTo>
                  <a:lnTo>
                    <a:pt x="1389" y="15077"/>
                  </a:lnTo>
                  <a:lnTo>
                    <a:pt x="1389" y="15247"/>
                  </a:lnTo>
                  <a:lnTo>
                    <a:pt x="1413" y="15418"/>
                  </a:lnTo>
                  <a:lnTo>
                    <a:pt x="1462" y="15564"/>
                  </a:lnTo>
                  <a:lnTo>
                    <a:pt x="1559" y="15710"/>
                  </a:lnTo>
                  <a:lnTo>
                    <a:pt x="1657" y="15856"/>
                  </a:lnTo>
                  <a:lnTo>
                    <a:pt x="1778" y="15953"/>
                  </a:lnTo>
                  <a:lnTo>
                    <a:pt x="1924" y="16026"/>
                  </a:lnTo>
                  <a:lnTo>
                    <a:pt x="2095" y="16075"/>
                  </a:lnTo>
                  <a:lnTo>
                    <a:pt x="2095" y="16075"/>
                  </a:lnTo>
                  <a:lnTo>
                    <a:pt x="2217" y="16075"/>
                  </a:lnTo>
                  <a:lnTo>
                    <a:pt x="2217" y="16075"/>
                  </a:lnTo>
                  <a:lnTo>
                    <a:pt x="2387" y="16075"/>
                  </a:lnTo>
                  <a:lnTo>
                    <a:pt x="2509" y="16026"/>
                  </a:lnTo>
                  <a:lnTo>
                    <a:pt x="2655" y="15953"/>
                  </a:lnTo>
                  <a:lnTo>
                    <a:pt x="2777" y="15880"/>
                  </a:lnTo>
                  <a:lnTo>
                    <a:pt x="2874" y="15758"/>
                  </a:lnTo>
                  <a:lnTo>
                    <a:pt x="2947" y="15637"/>
                  </a:lnTo>
                  <a:lnTo>
                    <a:pt x="3020" y="15491"/>
                  </a:lnTo>
                  <a:lnTo>
                    <a:pt x="3045" y="15344"/>
                  </a:lnTo>
                  <a:lnTo>
                    <a:pt x="3702" y="8525"/>
                  </a:lnTo>
                  <a:lnTo>
                    <a:pt x="3702" y="8525"/>
                  </a:lnTo>
                  <a:lnTo>
                    <a:pt x="3727" y="8452"/>
                  </a:lnTo>
                  <a:lnTo>
                    <a:pt x="3775" y="8330"/>
                  </a:lnTo>
                  <a:lnTo>
                    <a:pt x="3824" y="8282"/>
                  </a:lnTo>
                  <a:lnTo>
                    <a:pt x="3873" y="8208"/>
                  </a:lnTo>
                  <a:lnTo>
                    <a:pt x="3970" y="8184"/>
                  </a:lnTo>
                  <a:lnTo>
                    <a:pt x="4068" y="8160"/>
                  </a:lnTo>
                  <a:lnTo>
                    <a:pt x="4068" y="8160"/>
                  </a:lnTo>
                  <a:lnTo>
                    <a:pt x="4165" y="8184"/>
                  </a:lnTo>
                  <a:lnTo>
                    <a:pt x="4263" y="8208"/>
                  </a:lnTo>
                  <a:lnTo>
                    <a:pt x="4311" y="8282"/>
                  </a:lnTo>
                  <a:lnTo>
                    <a:pt x="4360" y="8330"/>
                  </a:lnTo>
                  <a:lnTo>
                    <a:pt x="4409" y="8452"/>
                  </a:lnTo>
                  <a:lnTo>
                    <a:pt x="4433" y="8525"/>
                  </a:lnTo>
                  <a:lnTo>
                    <a:pt x="5091" y="15344"/>
                  </a:lnTo>
                  <a:lnTo>
                    <a:pt x="5091" y="15344"/>
                  </a:lnTo>
                  <a:lnTo>
                    <a:pt x="5115" y="15491"/>
                  </a:lnTo>
                  <a:lnTo>
                    <a:pt x="5188" y="15637"/>
                  </a:lnTo>
                  <a:lnTo>
                    <a:pt x="5261" y="15758"/>
                  </a:lnTo>
                  <a:lnTo>
                    <a:pt x="5358" y="15880"/>
                  </a:lnTo>
                  <a:lnTo>
                    <a:pt x="5480" y="15953"/>
                  </a:lnTo>
                  <a:lnTo>
                    <a:pt x="5626" y="16026"/>
                  </a:lnTo>
                  <a:lnTo>
                    <a:pt x="5748" y="16075"/>
                  </a:lnTo>
                  <a:lnTo>
                    <a:pt x="5919" y="16075"/>
                  </a:lnTo>
                  <a:lnTo>
                    <a:pt x="5919" y="16075"/>
                  </a:lnTo>
                  <a:lnTo>
                    <a:pt x="6040" y="16075"/>
                  </a:lnTo>
                  <a:lnTo>
                    <a:pt x="6040" y="16075"/>
                  </a:lnTo>
                  <a:lnTo>
                    <a:pt x="6211" y="16026"/>
                  </a:lnTo>
                  <a:lnTo>
                    <a:pt x="6357" y="15953"/>
                  </a:lnTo>
                  <a:lnTo>
                    <a:pt x="6479" y="15856"/>
                  </a:lnTo>
                  <a:lnTo>
                    <a:pt x="6576" y="15710"/>
                  </a:lnTo>
                  <a:lnTo>
                    <a:pt x="6674" y="15564"/>
                  </a:lnTo>
                  <a:lnTo>
                    <a:pt x="6722" y="15418"/>
                  </a:lnTo>
                  <a:lnTo>
                    <a:pt x="6747" y="15247"/>
                  </a:lnTo>
                  <a:lnTo>
                    <a:pt x="6747" y="15077"/>
                  </a:lnTo>
                  <a:lnTo>
                    <a:pt x="6747" y="15077"/>
                  </a:lnTo>
                  <a:lnTo>
                    <a:pt x="6601" y="13128"/>
                  </a:lnTo>
                  <a:lnTo>
                    <a:pt x="6333" y="8890"/>
                  </a:lnTo>
                  <a:lnTo>
                    <a:pt x="6187" y="6601"/>
                  </a:lnTo>
                  <a:lnTo>
                    <a:pt x="6089" y="4604"/>
                  </a:lnTo>
                  <a:lnTo>
                    <a:pt x="6040" y="3167"/>
                  </a:lnTo>
                  <a:lnTo>
                    <a:pt x="6040" y="2753"/>
                  </a:lnTo>
                  <a:lnTo>
                    <a:pt x="6040" y="2582"/>
                  </a:lnTo>
                  <a:lnTo>
                    <a:pt x="6040" y="2582"/>
                  </a:lnTo>
                  <a:lnTo>
                    <a:pt x="6065" y="2582"/>
                  </a:lnTo>
                  <a:lnTo>
                    <a:pt x="6089" y="2582"/>
                  </a:lnTo>
                  <a:lnTo>
                    <a:pt x="6138" y="2680"/>
                  </a:lnTo>
                  <a:lnTo>
                    <a:pt x="6235" y="2996"/>
                  </a:lnTo>
                  <a:lnTo>
                    <a:pt x="6381" y="3484"/>
                  </a:lnTo>
                  <a:lnTo>
                    <a:pt x="6503" y="4117"/>
                  </a:lnTo>
                  <a:lnTo>
                    <a:pt x="6625" y="4823"/>
                  </a:lnTo>
                  <a:lnTo>
                    <a:pt x="6722" y="5554"/>
                  </a:lnTo>
                  <a:lnTo>
                    <a:pt x="6795" y="6260"/>
                  </a:lnTo>
                  <a:lnTo>
                    <a:pt x="6820" y="6869"/>
                  </a:lnTo>
                  <a:lnTo>
                    <a:pt x="6820" y="6869"/>
                  </a:lnTo>
                  <a:lnTo>
                    <a:pt x="6844" y="7015"/>
                  </a:lnTo>
                  <a:lnTo>
                    <a:pt x="6869" y="7161"/>
                  </a:lnTo>
                  <a:lnTo>
                    <a:pt x="6917" y="7307"/>
                  </a:lnTo>
                  <a:lnTo>
                    <a:pt x="6990" y="7405"/>
                  </a:lnTo>
                  <a:lnTo>
                    <a:pt x="7088" y="7502"/>
                  </a:lnTo>
                  <a:lnTo>
                    <a:pt x="7209" y="7575"/>
                  </a:lnTo>
                  <a:lnTo>
                    <a:pt x="7331" y="7624"/>
                  </a:lnTo>
                  <a:lnTo>
                    <a:pt x="7477" y="7648"/>
                  </a:lnTo>
                  <a:lnTo>
                    <a:pt x="7477" y="7648"/>
                  </a:lnTo>
                  <a:lnTo>
                    <a:pt x="7624" y="7624"/>
                  </a:lnTo>
                  <a:lnTo>
                    <a:pt x="7745" y="7575"/>
                  </a:lnTo>
                  <a:lnTo>
                    <a:pt x="7867" y="7502"/>
                  </a:lnTo>
                  <a:lnTo>
                    <a:pt x="7964" y="7405"/>
                  </a:lnTo>
                  <a:lnTo>
                    <a:pt x="8038" y="7307"/>
                  </a:lnTo>
                  <a:lnTo>
                    <a:pt x="8086" y="7161"/>
                  </a:lnTo>
                  <a:lnTo>
                    <a:pt x="8111" y="7015"/>
                  </a:lnTo>
                  <a:lnTo>
                    <a:pt x="8135" y="6869"/>
                  </a:lnTo>
                  <a:lnTo>
                    <a:pt x="8135" y="6869"/>
                  </a:lnTo>
                  <a:lnTo>
                    <a:pt x="8111" y="5505"/>
                  </a:lnTo>
                  <a:lnTo>
                    <a:pt x="8086" y="4872"/>
                  </a:lnTo>
                  <a:lnTo>
                    <a:pt x="8038" y="4287"/>
                  </a:lnTo>
                  <a:lnTo>
                    <a:pt x="7964" y="3703"/>
                  </a:lnTo>
                  <a:lnTo>
                    <a:pt x="7867" y="3167"/>
                  </a:lnTo>
                  <a:lnTo>
                    <a:pt x="7745" y="2656"/>
                  </a:lnTo>
                  <a:lnTo>
                    <a:pt x="7599" y="2168"/>
                  </a:lnTo>
                  <a:lnTo>
                    <a:pt x="7404" y="1754"/>
                  </a:lnTo>
                  <a:lnTo>
                    <a:pt x="7185" y="1365"/>
                  </a:lnTo>
                  <a:lnTo>
                    <a:pt x="7063" y="1170"/>
                  </a:lnTo>
                  <a:lnTo>
                    <a:pt x="6917" y="999"/>
                  </a:lnTo>
                  <a:lnTo>
                    <a:pt x="6771" y="853"/>
                  </a:lnTo>
                  <a:lnTo>
                    <a:pt x="6625" y="707"/>
                  </a:lnTo>
                  <a:lnTo>
                    <a:pt x="6454" y="561"/>
                  </a:lnTo>
                  <a:lnTo>
                    <a:pt x="6260" y="439"/>
                  </a:lnTo>
                  <a:lnTo>
                    <a:pt x="6065" y="342"/>
                  </a:lnTo>
                  <a:lnTo>
                    <a:pt x="5870" y="244"/>
                  </a:lnTo>
                  <a:lnTo>
                    <a:pt x="5651" y="171"/>
                  </a:lnTo>
                  <a:lnTo>
                    <a:pt x="5407" y="98"/>
                  </a:lnTo>
                  <a:lnTo>
                    <a:pt x="5164" y="50"/>
                  </a:lnTo>
                  <a:lnTo>
                    <a:pt x="4896" y="1"/>
                  </a:lnTo>
                  <a:lnTo>
                    <a:pt x="4896" y="1"/>
                  </a:lnTo>
                  <a:close/>
                </a:path>
              </a:pathLst>
            </a:custGeom>
            <a:solidFill>
              <a:srgbClr val="165751"/>
            </a:solidFill>
            <a:ln w="28575" cap="rnd" cmpd="sng">
              <a:solidFill>
                <a:srgbClr val="18637B"/>
              </a:solidFill>
              <a:prstDash val="solid"/>
              <a:round/>
              <a:headEnd type="none" w="sm" len="sm"/>
              <a:tailEnd type="none" w="sm" len="sm"/>
            </a:ln>
          </p:spPr>
          <p:txBody>
            <a:bodyPr spcFirstLastPara="1" wrap="square" lIns="121900" tIns="121900" rIns="121900" bIns="121900" anchor="ctr" anchorCtr="0">
              <a:noAutofit/>
            </a:bodyPr>
            <a:lstStyle/>
            <a:p>
              <a:endParaRPr sz="2800">
                <a:latin typeface="Roboto Light" panose="02000000000000000000" pitchFamily="2" charset="0"/>
                <a:ea typeface="Roboto Light" panose="02000000000000000000" pitchFamily="2" charset="0"/>
                <a:cs typeface="Nixie One" panose="020B0604020202020204" charset="0"/>
              </a:endParaRPr>
            </a:p>
          </p:txBody>
        </p:sp>
        <p:sp>
          <p:nvSpPr>
            <p:cNvPr id="28" name="Google Shape;598;p40"/>
            <p:cNvSpPr/>
            <p:nvPr/>
          </p:nvSpPr>
          <p:spPr>
            <a:xfrm>
              <a:off x="3443425" y="2267500"/>
              <a:ext cx="85275" cy="93775"/>
            </a:xfrm>
            <a:custGeom>
              <a:avLst/>
              <a:gdLst/>
              <a:ahLst/>
              <a:cxnLst/>
              <a:rect l="l" t="t" r="r" b="b"/>
              <a:pathLst>
                <a:path w="3411" h="3751" fill="none" extrusionOk="0">
                  <a:moveTo>
                    <a:pt x="1" y="1705"/>
                  </a:moveTo>
                  <a:lnTo>
                    <a:pt x="1" y="1705"/>
                  </a:lnTo>
                  <a:lnTo>
                    <a:pt x="1" y="1510"/>
                  </a:lnTo>
                  <a:lnTo>
                    <a:pt x="25" y="1315"/>
                  </a:lnTo>
                  <a:lnTo>
                    <a:pt x="74" y="1145"/>
                  </a:lnTo>
                  <a:lnTo>
                    <a:pt x="123" y="999"/>
                  </a:lnTo>
                  <a:lnTo>
                    <a:pt x="196" y="852"/>
                  </a:lnTo>
                  <a:lnTo>
                    <a:pt x="293" y="706"/>
                  </a:lnTo>
                  <a:lnTo>
                    <a:pt x="391" y="585"/>
                  </a:lnTo>
                  <a:lnTo>
                    <a:pt x="488" y="463"/>
                  </a:lnTo>
                  <a:lnTo>
                    <a:pt x="610" y="341"/>
                  </a:lnTo>
                  <a:lnTo>
                    <a:pt x="756" y="268"/>
                  </a:lnTo>
                  <a:lnTo>
                    <a:pt x="902" y="171"/>
                  </a:lnTo>
                  <a:lnTo>
                    <a:pt x="1048" y="122"/>
                  </a:lnTo>
                  <a:lnTo>
                    <a:pt x="1194" y="49"/>
                  </a:lnTo>
                  <a:lnTo>
                    <a:pt x="1365" y="24"/>
                  </a:lnTo>
                  <a:lnTo>
                    <a:pt x="1535" y="0"/>
                  </a:lnTo>
                  <a:lnTo>
                    <a:pt x="1706" y="0"/>
                  </a:lnTo>
                  <a:lnTo>
                    <a:pt x="1706" y="0"/>
                  </a:lnTo>
                  <a:lnTo>
                    <a:pt x="1876" y="0"/>
                  </a:lnTo>
                  <a:lnTo>
                    <a:pt x="2047" y="24"/>
                  </a:lnTo>
                  <a:lnTo>
                    <a:pt x="2217" y="49"/>
                  </a:lnTo>
                  <a:lnTo>
                    <a:pt x="2363" y="122"/>
                  </a:lnTo>
                  <a:lnTo>
                    <a:pt x="2509" y="171"/>
                  </a:lnTo>
                  <a:lnTo>
                    <a:pt x="2656" y="268"/>
                  </a:lnTo>
                  <a:lnTo>
                    <a:pt x="2802" y="341"/>
                  </a:lnTo>
                  <a:lnTo>
                    <a:pt x="2923" y="463"/>
                  </a:lnTo>
                  <a:lnTo>
                    <a:pt x="3021" y="585"/>
                  </a:lnTo>
                  <a:lnTo>
                    <a:pt x="3118" y="706"/>
                  </a:lnTo>
                  <a:lnTo>
                    <a:pt x="3216" y="852"/>
                  </a:lnTo>
                  <a:lnTo>
                    <a:pt x="3289" y="999"/>
                  </a:lnTo>
                  <a:lnTo>
                    <a:pt x="3337" y="1145"/>
                  </a:lnTo>
                  <a:lnTo>
                    <a:pt x="3386" y="1315"/>
                  </a:lnTo>
                  <a:lnTo>
                    <a:pt x="3411" y="1510"/>
                  </a:lnTo>
                  <a:lnTo>
                    <a:pt x="3411" y="1705"/>
                  </a:lnTo>
                  <a:lnTo>
                    <a:pt x="3411" y="1705"/>
                  </a:lnTo>
                  <a:lnTo>
                    <a:pt x="3411" y="1900"/>
                  </a:lnTo>
                  <a:lnTo>
                    <a:pt x="3386" y="2095"/>
                  </a:lnTo>
                  <a:lnTo>
                    <a:pt x="3337" y="2265"/>
                  </a:lnTo>
                  <a:lnTo>
                    <a:pt x="3289" y="2460"/>
                  </a:lnTo>
                  <a:lnTo>
                    <a:pt x="3216" y="2630"/>
                  </a:lnTo>
                  <a:lnTo>
                    <a:pt x="3118" y="2801"/>
                  </a:lnTo>
                  <a:lnTo>
                    <a:pt x="3021" y="2971"/>
                  </a:lnTo>
                  <a:lnTo>
                    <a:pt x="2923" y="3117"/>
                  </a:lnTo>
                  <a:lnTo>
                    <a:pt x="2802" y="3264"/>
                  </a:lnTo>
                  <a:lnTo>
                    <a:pt x="2656" y="3385"/>
                  </a:lnTo>
                  <a:lnTo>
                    <a:pt x="2509" y="3483"/>
                  </a:lnTo>
                  <a:lnTo>
                    <a:pt x="2363" y="3580"/>
                  </a:lnTo>
                  <a:lnTo>
                    <a:pt x="2217" y="3653"/>
                  </a:lnTo>
                  <a:lnTo>
                    <a:pt x="2047" y="3702"/>
                  </a:lnTo>
                  <a:lnTo>
                    <a:pt x="1876" y="3751"/>
                  </a:lnTo>
                  <a:lnTo>
                    <a:pt x="1706" y="3751"/>
                  </a:lnTo>
                  <a:lnTo>
                    <a:pt x="1706" y="3751"/>
                  </a:lnTo>
                  <a:lnTo>
                    <a:pt x="1535" y="3751"/>
                  </a:lnTo>
                  <a:lnTo>
                    <a:pt x="1365" y="3702"/>
                  </a:lnTo>
                  <a:lnTo>
                    <a:pt x="1194" y="3653"/>
                  </a:lnTo>
                  <a:lnTo>
                    <a:pt x="1048" y="3580"/>
                  </a:lnTo>
                  <a:lnTo>
                    <a:pt x="902" y="3483"/>
                  </a:lnTo>
                  <a:lnTo>
                    <a:pt x="756" y="3385"/>
                  </a:lnTo>
                  <a:lnTo>
                    <a:pt x="610" y="3264"/>
                  </a:lnTo>
                  <a:lnTo>
                    <a:pt x="488" y="3117"/>
                  </a:lnTo>
                  <a:lnTo>
                    <a:pt x="391" y="2971"/>
                  </a:lnTo>
                  <a:lnTo>
                    <a:pt x="293" y="2801"/>
                  </a:lnTo>
                  <a:lnTo>
                    <a:pt x="196" y="2630"/>
                  </a:lnTo>
                  <a:lnTo>
                    <a:pt x="123" y="2460"/>
                  </a:lnTo>
                  <a:lnTo>
                    <a:pt x="74" y="2265"/>
                  </a:lnTo>
                  <a:lnTo>
                    <a:pt x="25" y="2095"/>
                  </a:lnTo>
                  <a:lnTo>
                    <a:pt x="1" y="1900"/>
                  </a:lnTo>
                  <a:lnTo>
                    <a:pt x="1" y="1705"/>
                  </a:lnTo>
                  <a:lnTo>
                    <a:pt x="1" y="1705"/>
                  </a:lnTo>
                  <a:close/>
                </a:path>
              </a:pathLst>
            </a:custGeom>
            <a:solidFill>
              <a:srgbClr val="165751"/>
            </a:solidFill>
            <a:ln w="28575" cap="rnd" cmpd="sng">
              <a:solidFill>
                <a:srgbClr val="18637B"/>
              </a:solidFill>
              <a:prstDash val="solid"/>
              <a:round/>
              <a:headEnd type="none" w="sm" len="sm"/>
              <a:tailEnd type="none" w="sm" len="sm"/>
            </a:ln>
          </p:spPr>
          <p:txBody>
            <a:bodyPr spcFirstLastPara="1" wrap="square" lIns="121900" tIns="121900" rIns="121900" bIns="121900" anchor="ctr" anchorCtr="0">
              <a:noAutofit/>
            </a:bodyPr>
            <a:lstStyle/>
            <a:p>
              <a:endParaRPr sz="2800">
                <a:latin typeface="Roboto Light" panose="02000000000000000000" pitchFamily="2" charset="0"/>
                <a:ea typeface="Roboto Light" panose="02000000000000000000" pitchFamily="2" charset="0"/>
                <a:cs typeface="Nixie One" panose="020B0604020202020204" charset="0"/>
              </a:endParaRPr>
            </a:p>
          </p:txBody>
        </p:sp>
      </p:grpSp>
      <p:pic>
        <p:nvPicPr>
          <p:cNvPr id="29" name="Picture 28"/>
          <p:cNvPicPr>
            <a:picLocks noChangeAspect="1"/>
          </p:cNvPicPr>
          <p:nvPr/>
        </p:nvPicPr>
        <p:blipFill rotWithShape="1">
          <a:blip r:embed="rId5" cstate="print">
            <a:duotone>
              <a:prstClr val="black"/>
              <a:schemeClr val="accent6">
                <a:tint val="45000"/>
                <a:satMod val="400000"/>
              </a:schemeClr>
            </a:duotone>
            <a:extLst>
              <a:ext uri="{28A0092B-C50C-407E-A947-70E740481C1C}">
                <a14:useLocalDpi xmlns:a14="http://schemas.microsoft.com/office/drawing/2010/main" val="0"/>
              </a:ext>
            </a:extLst>
          </a:blip>
          <a:srcRect b="18769"/>
          <a:stretch/>
        </p:blipFill>
        <p:spPr>
          <a:xfrm>
            <a:off x="8037290" y="2408558"/>
            <a:ext cx="1014382" cy="617996"/>
          </a:xfrm>
          <a:prstGeom prst="rect">
            <a:avLst/>
          </a:prstGeom>
        </p:spPr>
      </p:pic>
      <p:sp>
        <p:nvSpPr>
          <p:cNvPr id="30" name="Rectangle 29"/>
          <p:cNvSpPr/>
          <p:nvPr/>
        </p:nvSpPr>
        <p:spPr>
          <a:xfrm>
            <a:off x="9165983" y="3175190"/>
            <a:ext cx="2903356" cy="923330"/>
          </a:xfrm>
          <a:prstGeom prst="rect">
            <a:avLst/>
          </a:prstGeom>
        </p:spPr>
        <p:txBody>
          <a:bodyPr wrap="square">
            <a:spAutoFit/>
          </a:bodyPr>
          <a:lstStyle/>
          <a:p>
            <a:r>
              <a:rPr lang="en-US" dirty="0">
                <a:latin typeface="Roboto Light" panose="02000000000000000000" pitchFamily="2" charset="0"/>
                <a:ea typeface="Roboto Light" panose="02000000000000000000" pitchFamily="2" charset="0"/>
              </a:rPr>
              <a:t>Forecast of customer default probability above the point level</a:t>
            </a:r>
          </a:p>
        </p:txBody>
      </p:sp>
      <p:sp>
        <p:nvSpPr>
          <p:cNvPr id="31" name="Rectangle 30"/>
          <p:cNvSpPr/>
          <p:nvPr/>
        </p:nvSpPr>
        <p:spPr>
          <a:xfrm>
            <a:off x="6336448" y="3035026"/>
            <a:ext cx="620933" cy="5673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Light" panose="02000000000000000000" pitchFamily="2" charset="0"/>
              <a:ea typeface="Roboto Light" panose="02000000000000000000" pitchFamily="2" charset="0"/>
            </a:endParaRPr>
          </a:p>
        </p:txBody>
      </p:sp>
      <p:pic>
        <p:nvPicPr>
          <p:cNvPr id="32" name="Picture 31"/>
          <p:cNvPicPr>
            <a:picLocks noChangeAspect="1"/>
          </p:cNvPicPr>
          <p:nvPr/>
        </p:nvPicPr>
        <p:blipFill>
          <a:blip r:embed="rId6"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6414669" y="3071635"/>
            <a:ext cx="494125" cy="494125"/>
          </a:xfrm>
          <a:prstGeom prst="rect">
            <a:avLst/>
          </a:prstGeom>
        </p:spPr>
      </p:pic>
      <p:sp>
        <p:nvSpPr>
          <p:cNvPr id="33" name="Rectangle 32"/>
          <p:cNvSpPr/>
          <p:nvPr/>
        </p:nvSpPr>
        <p:spPr>
          <a:xfrm>
            <a:off x="5416478" y="3916107"/>
            <a:ext cx="620933" cy="5673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Light" panose="02000000000000000000" pitchFamily="2" charset="0"/>
              <a:ea typeface="Roboto Light" panose="02000000000000000000" pitchFamily="2" charset="0"/>
            </a:endParaRPr>
          </a:p>
        </p:txBody>
      </p:sp>
      <p:pic>
        <p:nvPicPr>
          <p:cNvPr id="34" name="Picture 33"/>
          <p:cNvPicPr>
            <a:picLocks noChangeAspect="1"/>
          </p:cNvPicPr>
          <p:nvPr/>
        </p:nvPicPr>
        <p:blipFill>
          <a:blip r:embed="rId7"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5514473" y="3968327"/>
            <a:ext cx="469883" cy="469883"/>
          </a:xfrm>
          <a:prstGeom prst="rect">
            <a:avLst/>
          </a:prstGeom>
        </p:spPr>
      </p:pic>
      <p:sp>
        <p:nvSpPr>
          <p:cNvPr id="35" name="Rectangle 34"/>
          <p:cNvSpPr/>
          <p:nvPr/>
        </p:nvSpPr>
        <p:spPr>
          <a:xfrm>
            <a:off x="5416478" y="2256950"/>
            <a:ext cx="620933" cy="5673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Light" panose="02000000000000000000" pitchFamily="2" charset="0"/>
              <a:ea typeface="Roboto Light" panose="02000000000000000000" pitchFamily="2" charset="0"/>
            </a:endParaRPr>
          </a:p>
        </p:txBody>
      </p:sp>
      <p:pic>
        <p:nvPicPr>
          <p:cNvPr id="36" name="Picture 35"/>
          <p:cNvPicPr>
            <a:picLocks noChangeAspect="1"/>
          </p:cNvPicPr>
          <p:nvPr/>
        </p:nvPicPr>
        <p:blipFill>
          <a:blip r:embed="rId8"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5472955" y="2291059"/>
            <a:ext cx="511401" cy="511401"/>
          </a:xfrm>
          <a:prstGeom prst="rect">
            <a:avLst/>
          </a:prstGeom>
        </p:spPr>
      </p:pic>
      <p:sp>
        <p:nvSpPr>
          <p:cNvPr id="37" name="Rectangle 36"/>
          <p:cNvSpPr/>
          <p:nvPr/>
        </p:nvSpPr>
        <p:spPr>
          <a:xfrm>
            <a:off x="4539536" y="3035026"/>
            <a:ext cx="581329" cy="5673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Light" panose="02000000000000000000" pitchFamily="2" charset="0"/>
              <a:ea typeface="Roboto Light" panose="02000000000000000000" pitchFamily="2" charset="0"/>
            </a:endParaRPr>
          </a:p>
        </p:txBody>
      </p:sp>
      <p:pic>
        <p:nvPicPr>
          <p:cNvPr id="38" name="Picture 37"/>
          <p:cNvPicPr>
            <a:picLocks noChangeAspect="1"/>
          </p:cNvPicPr>
          <p:nvPr/>
        </p:nvPicPr>
        <p:blipFill>
          <a:blip r:embed="rId9"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4588124" y="3064438"/>
            <a:ext cx="454520" cy="454520"/>
          </a:xfrm>
          <a:prstGeom prst="rect">
            <a:avLst/>
          </a:prstGeom>
        </p:spPr>
      </p:pic>
      <p:sp>
        <p:nvSpPr>
          <p:cNvPr id="39" name="Striped Right Arrow 38"/>
          <p:cNvSpPr/>
          <p:nvPr/>
        </p:nvSpPr>
        <p:spPr>
          <a:xfrm>
            <a:off x="3623430" y="2774101"/>
            <a:ext cx="647798" cy="949788"/>
          </a:xfrm>
          <a:prstGeom prst="stripedRightArrow">
            <a:avLst/>
          </a:prstGeom>
          <a:solidFill>
            <a:srgbClr val="94BF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Light" panose="02000000000000000000" pitchFamily="2" charset="0"/>
              <a:ea typeface="Roboto Light" panose="02000000000000000000" pitchFamily="2" charset="0"/>
            </a:endParaRPr>
          </a:p>
        </p:txBody>
      </p:sp>
      <p:sp>
        <p:nvSpPr>
          <p:cNvPr id="40" name="Striped Right Arrow 39"/>
          <p:cNvSpPr/>
          <p:nvPr/>
        </p:nvSpPr>
        <p:spPr>
          <a:xfrm>
            <a:off x="7231122" y="2767608"/>
            <a:ext cx="647798" cy="949788"/>
          </a:xfrm>
          <a:prstGeom prst="stripedRightArrow">
            <a:avLst/>
          </a:prstGeom>
          <a:solidFill>
            <a:srgbClr val="94BF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Light" panose="02000000000000000000" pitchFamily="2" charset="0"/>
              <a:ea typeface="Roboto Light" panose="02000000000000000000" pitchFamily="2" charset="0"/>
            </a:endParaRPr>
          </a:p>
        </p:txBody>
      </p:sp>
      <p:sp>
        <p:nvSpPr>
          <p:cNvPr id="41" name="Rectangle 40"/>
          <p:cNvSpPr/>
          <p:nvPr/>
        </p:nvSpPr>
        <p:spPr>
          <a:xfrm>
            <a:off x="1873000" y="1903854"/>
            <a:ext cx="700834" cy="369332"/>
          </a:xfrm>
          <a:prstGeom prst="rect">
            <a:avLst/>
          </a:prstGeom>
        </p:spPr>
        <p:style>
          <a:lnRef idx="3">
            <a:schemeClr val="lt1"/>
          </a:lnRef>
          <a:fillRef idx="1">
            <a:schemeClr val="accent6"/>
          </a:fillRef>
          <a:effectRef idx="1">
            <a:schemeClr val="accent6"/>
          </a:effectRef>
          <a:fontRef idx="minor">
            <a:schemeClr val="lt1"/>
          </a:fontRef>
        </p:style>
        <p:txBody>
          <a:bodyPr wrap="none">
            <a:spAutoFit/>
          </a:bodyPr>
          <a:lstStyle/>
          <a:p>
            <a:pPr algn="ctr"/>
            <a:r>
              <a:rPr lang="en-US" dirty="0">
                <a:solidFill>
                  <a:schemeClr val="bg1"/>
                </a:solidFill>
                <a:latin typeface="Roboto Light" panose="02000000000000000000" pitchFamily="2" charset="0"/>
                <a:ea typeface="Roboto Light" panose="02000000000000000000" pitchFamily="2" charset="0"/>
              </a:rPr>
              <a:t>Input</a:t>
            </a:r>
          </a:p>
        </p:txBody>
      </p:sp>
      <p:sp>
        <p:nvSpPr>
          <p:cNvPr id="42" name="Rectangle 41"/>
          <p:cNvSpPr/>
          <p:nvPr/>
        </p:nvSpPr>
        <p:spPr>
          <a:xfrm>
            <a:off x="9752297" y="1834645"/>
            <a:ext cx="870752" cy="369332"/>
          </a:xfrm>
          <a:prstGeom prst="rect">
            <a:avLst/>
          </a:prstGeom>
        </p:spPr>
        <p:style>
          <a:lnRef idx="3">
            <a:schemeClr val="lt1"/>
          </a:lnRef>
          <a:fillRef idx="1">
            <a:schemeClr val="accent6"/>
          </a:fillRef>
          <a:effectRef idx="1">
            <a:schemeClr val="accent6"/>
          </a:effectRef>
          <a:fontRef idx="minor">
            <a:schemeClr val="lt1"/>
          </a:fontRef>
        </p:style>
        <p:txBody>
          <a:bodyPr wrap="none">
            <a:spAutoFit/>
          </a:bodyPr>
          <a:lstStyle/>
          <a:p>
            <a:pPr algn="ctr"/>
            <a:r>
              <a:rPr lang="en-US" dirty="0">
                <a:solidFill>
                  <a:schemeClr val="bg1"/>
                </a:solidFill>
                <a:latin typeface="Roboto Light" panose="02000000000000000000" pitchFamily="2" charset="0"/>
                <a:ea typeface="Roboto Light" panose="02000000000000000000" pitchFamily="2" charset="0"/>
              </a:rPr>
              <a:t>Output</a:t>
            </a:r>
          </a:p>
        </p:txBody>
      </p:sp>
      <p:grpSp>
        <p:nvGrpSpPr>
          <p:cNvPr id="43" name="Google Shape;668;p40"/>
          <p:cNvGrpSpPr/>
          <p:nvPr/>
        </p:nvGrpSpPr>
        <p:grpSpPr>
          <a:xfrm>
            <a:off x="8195857" y="3254458"/>
            <a:ext cx="778772" cy="422337"/>
            <a:chOff x="4604550" y="3714775"/>
            <a:chExt cx="439625" cy="319075"/>
          </a:xfrm>
          <a:solidFill>
            <a:srgbClr val="94BF6E"/>
          </a:solidFill>
        </p:grpSpPr>
        <p:sp>
          <p:nvSpPr>
            <p:cNvPr id="44" name="Google Shape;669;p40"/>
            <p:cNvSpPr/>
            <p:nvPr/>
          </p:nvSpPr>
          <p:spPr>
            <a:xfrm>
              <a:off x="4604550" y="3714775"/>
              <a:ext cx="439625" cy="319075"/>
            </a:xfrm>
            <a:custGeom>
              <a:avLst/>
              <a:gdLst/>
              <a:ahLst/>
              <a:cxnLst/>
              <a:rect l="l" t="t" r="r" b="b"/>
              <a:pathLst>
                <a:path w="17585" h="12763" fill="none" extrusionOk="0">
                  <a:moveTo>
                    <a:pt x="1" y="1"/>
                  </a:moveTo>
                  <a:lnTo>
                    <a:pt x="1" y="12276"/>
                  </a:lnTo>
                  <a:lnTo>
                    <a:pt x="1" y="12276"/>
                  </a:lnTo>
                  <a:lnTo>
                    <a:pt x="1" y="12373"/>
                  </a:lnTo>
                  <a:lnTo>
                    <a:pt x="25" y="12471"/>
                  </a:lnTo>
                  <a:lnTo>
                    <a:pt x="74" y="12544"/>
                  </a:lnTo>
                  <a:lnTo>
                    <a:pt x="122" y="12617"/>
                  </a:lnTo>
                  <a:lnTo>
                    <a:pt x="196" y="12690"/>
                  </a:lnTo>
                  <a:lnTo>
                    <a:pt x="293" y="12714"/>
                  </a:lnTo>
                  <a:lnTo>
                    <a:pt x="366" y="12763"/>
                  </a:lnTo>
                  <a:lnTo>
                    <a:pt x="488" y="12763"/>
                  </a:lnTo>
                  <a:lnTo>
                    <a:pt x="17585" y="12763"/>
                  </a:lnTo>
                </a:path>
              </a:pathLst>
            </a:custGeom>
            <a:grpFill/>
            <a:ln w="28575" cap="rnd" cmpd="sng">
              <a:solidFill>
                <a:srgbClr val="94BF6E"/>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Roboto Light" panose="02000000000000000000" pitchFamily="2" charset="0"/>
                <a:ea typeface="Roboto Light" panose="02000000000000000000" pitchFamily="2" charset="0"/>
              </a:endParaRPr>
            </a:p>
          </p:txBody>
        </p:sp>
        <p:sp>
          <p:nvSpPr>
            <p:cNvPr id="45" name="Google Shape;670;p40"/>
            <p:cNvSpPr/>
            <p:nvPr/>
          </p:nvSpPr>
          <p:spPr>
            <a:xfrm>
              <a:off x="4647175" y="3761675"/>
              <a:ext cx="354400" cy="213725"/>
            </a:xfrm>
            <a:custGeom>
              <a:avLst/>
              <a:gdLst/>
              <a:ahLst/>
              <a:cxnLst/>
              <a:rect l="l" t="t" r="r" b="b"/>
              <a:pathLst>
                <a:path w="14176" h="8549" fill="none" extrusionOk="0">
                  <a:moveTo>
                    <a:pt x="1" y="8549"/>
                  </a:moveTo>
                  <a:lnTo>
                    <a:pt x="3654" y="4408"/>
                  </a:lnTo>
                  <a:lnTo>
                    <a:pt x="5821" y="5699"/>
                  </a:lnTo>
                  <a:lnTo>
                    <a:pt x="9085" y="1924"/>
                  </a:lnTo>
                  <a:lnTo>
                    <a:pt x="9085" y="1924"/>
                  </a:lnTo>
                  <a:lnTo>
                    <a:pt x="9085" y="1924"/>
                  </a:lnTo>
                  <a:lnTo>
                    <a:pt x="9085" y="1924"/>
                  </a:lnTo>
                  <a:lnTo>
                    <a:pt x="9061" y="1924"/>
                  </a:lnTo>
                  <a:lnTo>
                    <a:pt x="9085" y="1924"/>
                  </a:lnTo>
                  <a:lnTo>
                    <a:pt x="9085" y="1924"/>
                  </a:lnTo>
                  <a:lnTo>
                    <a:pt x="9085" y="1924"/>
                  </a:lnTo>
                  <a:lnTo>
                    <a:pt x="9085" y="1924"/>
                  </a:lnTo>
                  <a:lnTo>
                    <a:pt x="9061" y="1924"/>
                  </a:lnTo>
                  <a:lnTo>
                    <a:pt x="9085" y="1924"/>
                  </a:lnTo>
                  <a:lnTo>
                    <a:pt x="10571" y="3337"/>
                  </a:lnTo>
                  <a:lnTo>
                    <a:pt x="14175" y="0"/>
                  </a:lnTo>
                </a:path>
              </a:pathLst>
            </a:custGeom>
            <a:grpFill/>
            <a:ln w="28575" cap="rnd" cmpd="sng">
              <a:solidFill>
                <a:srgbClr val="94BF6E"/>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Roboto Light" panose="02000000000000000000" pitchFamily="2" charset="0"/>
                <a:ea typeface="Roboto Light" panose="02000000000000000000" pitchFamily="2" charset="0"/>
              </a:endParaRPr>
            </a:p>
          </p:txBody>
        </p:sp>
      </p:grpSp>
      <p:sp>
        <p:nvSpPr>
          <p:cNvPr id="46" name="TextBox 45"/>
          <p:cNvSpPr txBox="1"/>
          <p:nvPr/>
        </p:nvSpPr>
        <p:spPr>
          <a:xfrm>
            <a:off x="5568017" y="3097617"/>
            <a:ext cx="247467" cy="369332"/>
          </a:xfrm>
          <a:prstGeom prst="rect">
            <a:avLst/>
          </a:prstGeom>
          <a:noFill/>
        </p:spPr>
        <p:txBody>
          <a:bodyPr wrap="square" rtlCol="0">
            <a:spAutoFit/>
          </a:bodyPr>
          <a:lstStyle/>
          <a:p>
            <a:r>
              <a:rPr lang="en-US" b="1" dirty="0">
                <a:solidFill>
                  <a:srgbClr val="18637B"/>
                </a:solidFill>
                <a:latin typeface="Roboto Light" panose="02000000000000000000" pitchFamily="2" charset="0"/>
                <a:ea typeface="Roboto Light" panose="02000000000000000000" pitchFamily="2" charset="0"/>
                <a:cs typeface="Nixie One" panose="020B0604020202020204" charset="0"/>
              </a:rPr>
              <a:t>?</a:t>
            </a:r>
          </a:p>
        </p:txBody>
      </p:sp>
      <p:sp>
        <p:nvSpPr>
          <p:cNvPr id="48" name="TextBox 47"/>
          <p:cNvSpPr txBox="1"/>
          <p:nvPr/>
        </p:nvSpPr>
        <p:spPr>
          <a:xfrm>
            <a:off x="992002" y="441434"/>
            <a:ext cx="6239119" cy="646331"/>
          </a:xfrm>
          <a:prstGeom prst="rect">
            <a:avLst/>
          </a:prstGeom>
          <a:noFill/>
        </p:spPr>
        <p:txBody>
          <a:bodyPr wrap="square" rtlCol="0">
            <a:spAutoFit/>
          </a:bodyPr>
          <a:lstStyle/>
          <a:p>
            <a:r>
              <a:rPr lang="en-US" sz="3600" dirty="0">
                <a:solidFill>
                  <a:schemeClr val="bg1"/>
                </a:solidFill>
                <a:latin typeface="Roboto Slab" panose="020B0604020202020204" charset="0"/>
                <a:ea typeface="Roboto Slab" panose="020B0604020202020204" charset="0"/>
              </a:rPr>
              <a:t>Overview of problem </a:t>
            </a:r>
          </a:p>
        </p:txBody>
      </p:sp>
      <p:cxnSp>
        <p:nvCxnSpPr>
          <p:cNvPr id="49" name="Google Shape;40;p5"/>
          <p:cNvCxnSpPr/>
          <p:nvPr/>
        </p:nvCxnSpPr>
        <p:spPr>
          <a:xfrm flipH="1">
            <a:off x="992004" y="210206"/>
            <a:ext cx="1" cy="725215"/>
          </a:xfrm>
          <a:prstGeom prst="straightConnector1">
            <a:avLst/>
          </a:prstGeom>
          <a:noFill/>
          <a:ln w="9525" cap="flat" cmpd="sng">
            <a:solidFill>
              <a:srgbClr val="18637B"/>
            </a:solidFill>
            <a:prstDash val="solid"/>
            <a:round/>
            <a:headEnd type="none" w="med" len="med"/>
            <a:tailEnd type="none" w="med" len="med"/>
          </a:ln>
        </p:spPr>
      </p:cxnSp>
      <p:grpSp>
        <p:nvGrpSpPr>
          <p:cNvPr id="56" name="Google Shape;828;p40"/>
          <p:cNvGrpSpPr/>
          <p:nvPr/>
        </p:nvGrpSpPr>
        <p:grpSpPr>
          <a:xfrm>
            <a:off x="407088" y="266851"/>
            <a:ext cx="444565" cy="554393"/>
            <a:chOff x="6718575" y="2318625"/>
            <a:chExt cx="256950" cy="407375"/>
          </a:xfrm>
        </p:grpSpPr>
        <p:sp>
          <p:nvSpPr>
            <p:cNvPr id="57" name="Google Shape;829;p40"/>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19050" cap="rnd"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8" name="Google Shape;830;p40"/>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19050" cap="rnd"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59" name="Google Shape;831;p40"/>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9050" cap="rnd"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0" name="Google Shape;832;p40"/>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19050" cap="rnd"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1" name="Google Shape;833;p40"/>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9050" cap="rnd"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2" name="Google Shape;834;p40"/>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19050" cap="rnd"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3" name="Google Shape;835;p40"/>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9050" cap="rnd"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64" name="Google Shape;836;p40"/>
            <p:cNvSpPr/>
            <p:nvPr/>
          </p:nvSpPr>
          <p:spPr>
            <a:xfrm>
              <a:off x="6795900" y="2628550"/>
              <a:ext cx="102300" cy="25"/>
            </a:xfrm>
            <a:custGeom>
              <a:avLst/>
              <a:gdLst/>
              <a:ahLst/>
              <a:cxnLst/>
              <a:rect l="l" t="t" r="r" b="b"/>
              <a:pathLst>
                <a:path w="4092" h="1" fill="none" extrusionOk="0">
                  <a:moveTo>
                    <a:pt x="0" y="1"/>
                  </a:moveTo>
                  <a:lnTo>
                    <a:pt x="4092" y="1"/>
                  </a:lnTo>
                </a:path>
              </a:pathLst>
            </a:custGeom>
            <a:noFill/>
            <a:ln w="19050" cap="rnd"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sp>
        <p:nvSpPr>
          <p:cNvPr id="2" name="TextBox 1"/>
          <p:cNvSpPr txBox="1"/>
          <p:nvPr/>
        </p:nvSpPr>
        <p:spPr>
          <a:xfrm>
            <a:off x="1251142" y="4806692"/>
            <a:ext cx="2557482" cy="1200329"/>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Name</a:t>
            </a:r>
          </a:p>
          <a:p>
            <a:r>
              <a:rPr lang="en-US" dirty="0">
                <a:latin typeface="Roboto Light" panose="02000000000000000000" pitchFamily="2" charset="0"/>
                <a:ea typeface="Roboto Light" panose="02000000000000000000" pitchFamily="2" charset="0"/>
              </a:rPr>
              <a:t>Age</a:t>
            </a:r>
          </a:p>
          <a:p>
            <a:r>
              <a:rPr lang="en-US" dirty="0">
                <a:latin typeface="Roboto Light" panose="02000000000000000000" pitchFamily="2" charset="0"/>
                <a:ea typeface="Roboto Light" panose="02000000000000000000" pitchFamily="2" charset="0"/>
              </a:rPr>
              <a:t>Address</a:t>
            </a:r>
          </a:p>
          <a:p>
            <a:r>
              <a:rPr lang="en-US" dirty="0">
                <a:latin typeface="Roboto Light" panose="02000000000000000000" pitchFamily="2" charset="0"/>
                <a:ea typeface="Roboto Light" panose="02000000000000000000" pitchFamily="2" charset="0"/>
              </a:rPr>
              <a:t>Identification</a:t>
            </a:r>
          </a:p>
        </p:txBody>
      </p:sp>
      <p:sp>
        <p:nvSpPr>
          <p:cNvPr id="3" name="TextBox 2"/>
          <p:cNvSpPr txBox="1"/>
          <p:nvPr/>
        </p:nvSpPr>
        <p:spPr>
          <a:xfrm>
            <a:off x="1287923" y="4091603"/>
            <a:ext cx="2687106" cy="715089"/>
          </a:xfrm>
          <a:prstGeom prst="roundRect">
            <a:avLst/>
          </a:prstGeom>
          <a:solidFill>
            <a:srgbClr val="94BF6E"/>
          </a:solidFill>
          <a:ln>
            <a:no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en-US" dirty="0">
                <a:latin typeface="Roboto Light" panose="02000000000000000000" pitchFamily="2" charset="0"/>
                <a:ea typeface="Roboto Light" panose="02000000000000000000" pitchFamily="2" charset="0"/>
              </a:rPr>
              <a:t>Additional information for verification</a:t>
            </a:r>
          </a:p>
        </p:txBody>
      </p:sp>
      <p:sp>
        <p:nvSpPr>
          <p:cNvPr id="55" name="Striped Right Arrow 54"/>
          <p:cNvSpPr/>
          <p:nvPr/>
        </p:nvSpPr>
        <p:spPr>
          <a:xfrm rot="5400000">
            <a:off x="9863773" y="3916107"/>
            <a:ext cx="647798" cy="949788"/>
          </a:xfrm>
          <a:prstGeom prst="stripedRightArrow">
            <a:avLst/>
          </a:prstGeom>
          <a:solidFill>
            <a:srgbClr val="94BF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Light" panose="02000000000000000000" pitchFamily="2" charset="0"/>
              <a:ea typeface="Roboto Light" panose="02000000000000000000" pitchFamily="2" charset="0"/>
            </a:endParaRPr>
          </a:p>
        </p:txBody>
      </p:sp>
      <p:grpSp>
        <p:nvGrpSpPr>
          <p:cNvPr id="65" name="Google Shape;817;p40"/>
          <p:cNvGrpSpPr/>
          <p:nvPr/>
        </p:nvGrpSpPr>
        <p:grpSpPr>
          <a:xfrm>
            <a:off x="7835510" y="4959285"/>
            <a:ext cx="419744" cy="497674"/>
            <a:chOff x="1268550" y="929175"/>
            <a:chExt cx="407950" cy="497475"/>
          </a:xfrm>
        </p:grpSpPr>
        <p:sp>
          <p:nvSpPr>
            <p:cNvPr id="66" name="Google Shape;818;p40"/>
            <p:cNvSpPr/>
            <p:nvPr/>
          </p:nvSpPr>
          <p:spPr>
            <a:xfrm>
              <a:off x="1268550" y="953550"/>
              <a:ext cx="387250" cy="473100"/>
            </a:xfrm>
            <a:custGeom>
              <a:avLst/>
              <a:gdLst/>
              <a:ahLst/>
              <a:cxnLst/>
              <a:rect l="l" t="t" r="r" b="b"/>
              <a:pathLst>
                <a:path w="15490" h="18924" fill="none" extrusionOk="0">
                  <a:moveTo>
                    <a:pt x="15490" y="17828"/>
                  </a:moveTo>
                  <a:lnTo>
                    <a:pt x="15490" y="17828"/>
                  </a:lnTo>
                  <a:lnTo>
                    <a:pt x="15465" y="17998"/>
                  </a:lnTo>
                  <a:lnTo>
                    <a:pt x="15417" y="18169"/>
                  </a:lnTo>
                  <a:lnTo>
                    <a:pt x="15319" y="18364"/>
                  </a:lnTo>
                  <a:lnTo>
                    <a:pt x="15197" y="18534"/>
                  </a:lnTo>
                  <a:lnTo>
                    <a:pt x="15051" y="18680"/>
                  </a:lnTo>
                  <a:lnTo>
                    <a:pt x="14881" y="18802"/>
                  </a:lnTo>
                  <a:lnTo>
                    <a:pt x="14735" y="18900"/>
                  </a:lnTo>
                  <a:lnTo>
                    <a:pt x="14564" y="18924"/>
                  </a:lnTo>
                  <a:lnTo>
                    <a:pt x="1023" y="18924"/>
                  </a:lnTo>
                  <a:lnTo>
                    <a:pt x="1023" y="18924"/>
                  </a:lnTo>
                  <a:lnTo>
                    <a:pt x="852" y="18900"/>
                  </a:lnTo>
                  <a:lnTo>
                    <a:pt x="682" y="18802"/>
                  </a:lnTo>
                  <a:lnTo>
                    <a:pt x="511" y="18680"/>
                  </a:lnTo>
                  <a:lnTo>
                    <a:pt x="341" y="18534"/>
                  </a:lnTo>
                  <a:lnTo>
                    <a:pt x="219" y="18364"/>
                  </a:lnTo>
                  <a:lnTo>
                    <a:pt x="97" y="18169"/>
                  </a:lnTo>
                  <a:lnTo>
                    <a:pt x="24" y="17998"/>
                  </a:lnTo>
                  <a:lnTo>
                    <a:pt x="0" y="17828"/>
                  </a:lnTo>
                  <a:lnTo>
                    <a:pt x="0" y="877"/>
                  </a:lnTo>
                  <a:lnTo>
                    <a:pt x="0" y="877"/>
                  </a:lnTo>
                  <a:lnTo>
                    <a:pt x="24" y="706"/>
                  </a:lnTo>
                  <a:lnTo>
                    <a:pt x="97" y="560"/>
                  </a:lnTo>
                  <a:lnTo>
                    <a:pt x="195" y="414"/>
                  </a:lnTo>
                  <a:lnTo>
                    <a:pt x="341" y="268"/>
                  </a:lnTo>
                  <a:lnTo>
                    <a:pt x="487" y="171"/>
                  </a:lnTo>
                  <a:lnTo>
                    <a:pt x="658" y="73"/>
                  </a:lnTo>
                  <a:lnTo>
                    <a:pt x="828" y="24"/>
                  </a:lnTo>
                  <a:lnTo>
                    <a:pt x="974" y="0"/>
                  </a:lnTo>
                </a:path>
              </a:pathLst>
            </a:custGeom>
            <a:noFill/>
            <a:ln w="28575" cap="rnd" cmpd="sng">
              <a:solidFill>
                <a:srgbClr val="94BF6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819;p40"/>
            <p:cNvSpPr/>
            <p:nvPr/>
          </p:nvSpPr>
          <p:spPr>
            <a:xfrm>
              <a:off x="1298975" y="929175"/>
              <a:ext cx="377525" cy="462775"/>
            </a:xfrm>
            <a:custGeom>
              <a:avLst/>
              <a:gdLst/>
              <a:ahLst/>
              <a:cxnLst/>
              <a:rect l="l" t="t" r="r" b="b"/>
              <a:pathLst>
                <a:path w="15101" h="18511" fill="none" extrusionOk="0">
                  <a:moveTo>
                    <a:pt x="15101" y="3362"/>
                  </a:moveTo>
                  <a:lnTo>
                    <a:pt x="15101" y="17731"/>
                  </a:lnTo>
                  <a:lnTo>
                    <a:pt x="15101" y="17731"/>
                  </a:lnTo>
                  <a:lnTo>
                    <a:pt x="15076" y="17877"/>
                  </a:lnTo>
                  <a:lnTo>
                    <a:pt x="15028" y="18024"/>
                  </a:lnTo>
                  <a:lnTo>
                    <a:pt x="14979" y="18145"/>
                  </a:lnTo>
                  <a:lnTo>
                    <a:pt x="14882" y="18267"/>
                  </a:lnTo>
                  <a:lnTo>
                    <a:pt x="14760" y="18365"/>
                  </a:lnTo>
                  <a:lnTo>
                    <a:pt x="14614" y="18438"/>
                  </a:lnTo>
                  <a:lnTo>
                    <a:pt x="14468" y="18486"/>
                  </a:lnTo>
                  <a:lnTo>
                    <a:pt x="14321" y="18511"/>
                  </a:lnTo>
                  <a:lnTo>
                    <a:pt x="780" y="18511"/>
                  </a:lnTo>
                  <a:lnTo>
                    <a:pt x="780" y="18511"/>
                  </a:lnTo>
                  <a:lnTo>
                    <a:pt x="634" y="18486"/>
                  </a:lnTo>
                  <a:lnTo>
                    <a:pt x="488" y="18438"/>
                  </a:lnTo>
                  <a:lnTo>
                    <a:pt x="342" y="18365"/>
                  </a:lnTo>
                  <a:lnTo>
                    <a:pt x="220" y="18267"/>
                  </a:lnTo>
                  <a:lnTo>
                    <a:pt x="123" y="18145"/>
                  </a:lnTo>
                  <a:lnTo>
                    <a:pt x="74" y="18024"/>
                  </a:lnTo>
                  <a:lnTo>
                    <a:pt x="25" y="17877"/>
                  </a:lnTo>
                  <a:lnTo>
                    <a:pt x="1" y="17731"/>
                  </a:lnTo>
                  <a:lnTo>
                    <a:pt x="1" y="780"/>
                  </a:lnTo>
                  <a:lnTo>
                    <a:pt x="1" y="780"/>
                  </a:lnTo>
                  <a:lnTo>
                    <a:pt x="25" y="610"/>
                  </a:lnTo>
                  <a:lnTo>
                    <a:pt x="74" y="464"/>
                  </a:lnTo>
                  <a:lnTo>
                    <a:pt x="123" y="342"/>
                  </a:lnTo>
                  <a:lnTo>
                    <a:pt x="220" y="220"/>
                  </a:lnTo>
                  <a:lnTo>
                    <a:pt x="342" y="123"/>
                  </a:lnTo>
                  <a:lnTo>
                    <a:pt x="488" y="50"/>
                  </a:lnTo>
                  <a:lnTo>
                    <a:pt x="634" y="1"/>
                  </a:lnTo>
                  <a:lnTo>
                    <a:pt x="780" y="1"/>
                  </a:lnTo>
                  <a:lnTo>
                    <a:pt x="11740" y="1"/>
                  </a:lnTo>
                </a:path>
              </a:pathLst>
            </a:custGeom>
            <a:noFill/>
            <a:ln w="28575" cap="rnd" cmpd="sng">
              <a:solidFill>
                <a:srgbClr val="94BF6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820;p40"/>
            <p:cNvSpPr/>
            <p:nvPr/>
          </p:nvSpPr>
          <p:spPr>
            <a:xfrm>
              <a:off x="1592450" y="929175"/>
              <a:ext cx="84050" cy="84050"/>
            </a:xfrm>
            <a:custGeom>
              <a:avLst/>
              <a:gdLst/>
              <a:ahLst/>
              <a:cxnLst/>
              <a:rect l="l" t="t" r="r" b="b"/>
              <a:pathLst>
                <a:path w="3362" h="3362" fill="none" extrusionOk="0">
                  <a:moveTo>
                    <a:pt x="1" y="2582"/>
                  </a:moveTo>
                  <a:lnTo>
                    <a:pt x="1" y="1"/>
                  </a:lnTo>
                  <a:lnTo>
                    <a:pt x="3362" y="3362"/>
                  </a:lnTo>
                  <a:lnTo>
                    <a:pt x="780" y="3362"/>
                  </a:lnTo>
                  <a:lnTo>
                    <a:pt x="780" y="3362"/>
                  </a:lnTo>
                  <a:lnTo>
                    <a:pt x="610" y="3337"/>
                  </a:lnTo>
                  <a:lnTo>
                    <a:pt x="464" y="3289"/>
                  </a:lnTo>
                  <a:lnTo>
                    <a:pt x="342" y="3216"/>
                  </a:lnTo>
                  <a:lnTo>
                    <a:pt x="220" y="3118"/>
                  </a:lnTo>
                  <a:lnTo>
                    <a:pt x="123" y="3021"/>
                  </a:lnTo>
                  <a:lnTo>
                    <a:pt x="50" y="2875"/>
                  </a:lnTo>
                  <a:lnTo>
                    <a:pt x="1" y="2729"/>
                  </a:lnTo>
                  <a:lnTo>
                    <a:pt x="1" y="2582"/>
                  </a:lnTo>
                  <a:lnTo>
                    <a:pt x="1" y="2582"/>
                  </a:lnTo>
                  <a:close/>
                </a:path>
              </a:pathLst>
            </a:custGeom>
            <a:noFill/>
            <a:ln w="28575" cap="rnd" cmpd="sng">
              <a:solidFill>
                <a:srgbClr val="94BF6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 name="TextBox 72"/>
          <p:cNvSpPr txBox="1"/>
          <p:nvPr/>
        </p:nvSpPr>
        <p:spPr>
          <a:xfrm>
            <a:off x="8603273" y="4897148"/>
            <a:ext cx="3549378" cy="646331"/>
          </a:xfrm>
          <a:prstGeom prst="rect">
            <a:avLst/>
          </a:prstGeom>
          <a:noFill/>
        </p:spPr>
        <p:txBody>
          <a:bodyPr wrap="square" rtlCol="0">
            <a:spAutoFit/>
          </a:bodyPr>
          <a:lstStyle/>
          <a:p>
            <a:r>
              <a:rPr lang="en-US" dirty="0">
                <a:latin typeface="Roboto Light" panose="02000000000000000000" pitchFamily="2" charset="0"/>
                <a:ea typeface="Roboto Light" panose="02000000000000000000" pitchFamily="2" charset="0"/>
              </a:rPr>
              <a:t>List of Lender's Customers with the corresponding score</a:t>
            </a:r>
          </a:p>
        </p:txBody>
      </p:sp>
      <p:sp>
        <p:nvSpPr>
          <p:cNvPr id="74" name="TextBox 73"/>
          <p:cNvSpPr txBox="1"/>
          <p:nvPr/>
        </p:nvSpPr>
        <p:spPr>
          <a:xfrm>
            <a:off x="8667759" y="5809267"/>
            <a:ext cx="3373766" cy="923330"/>
          </a:xfrm>
          <a:prstGeom prst="rect">
            <a:avLst/>
          </a:prstGeom>
          <a:noFill/>
        </p:spPr>
        <p:txBody>
          <a:bodyPr wrap="square" rtlCol="0">
            <a:spAutoFit/>
          </a:bodyPr>
          <a:lstStyle/>
          <a:p>
            <a:r>
              <a:rPr lang="en-US" dirty="0" err="1">
                <a:latin typeface="Roboto Light" panose="02000000000000000000" pitchFamily="2" charset="0"/>
                <a:ea typeface="Roboto Light" panose="02000000000000000000" pitchFamily="2" charset="0"/>
              </a:rPr>
              <a:t>Đề</a:t>
            </a:r>
            <a:r>
              <a:rPr lang="en-US" dirty="0">
                <a:latin typeface="Roboto Light" panose="02000000000000000000" pitchFamily="2" charset="0"/>
                <a:ea typeface="Roboto Light" panose="02000000000000000000" pitchFamily="2" charset="0"/>
              </a:rPr>
              <a:t> </a:t>
            </a:r>
            <a:r>
              <a:rPr lang="en-US" dirty="0" err="1">
                <a:latin typeface="Roboto Light" panose="02000000000000000000" pitchFamily="2" charset="0"/>
                <a:ea typeface="Roboto Light" panose="02000000000000000000" pitchFamily="2" charset="0"/>
              </a:rPr>
              <a:t>xuất</a:t>
            </a:r>
            <a:r>
              <a:rPr lang="en-US" dirty="0">
                <a:latin typeface="Roboto Light" panose="02000000000000000000" pitchFamily="2" charset="0"/>
                <a:ea typeface="Roboto Light" panose="02000000000000000000" pitchFamily="2" charset="0"/>
              </a:rPr>
              <a:t> </a:t>
            </a:r>
            <a:r>
              <a:rPr lang="en-US" dirty="0" err="1">
                <a:latin typeface="Roboto Light" panose="02000000000000000000" pitchFamily="2" charset="0"/>
                <a:ea typeface="Roboto Light" panose="02000000000000000000" pitchFamily="2" charset="0"/>
              </a:rPr>
              <a:t>danh</a:t>
            </a:r>
            <a:r>
              <a:rPr lang="en-US" dirty="0">
                <a:latin typeface="Roboto Light" panose="02000000000000000000" pitchFamily="2" charset="0"/>
                <a:ea typeface="Roboto Light" panose="02000000000000000000" pitchFamily="2" charset="0"/>
              </a:rPr>
              <a:t> </a:t>
            </a:r>
            <a:r>
              <a:rPr lang="en-US" dirty="0" err="1">
                <a:latin typeface="Roboto Light" panose="02000000000000000000" pitchFamily="2" charset="0"/>
                <a:ea typeface="Roboto Light" panose="02000000000000000000" pitchFamily="2" charset="0"/>
              </a:rPr>
              <a:t>sách</a:t>
            </a:r>
            <a:r>
              <a:rPr lang="en-US" dirty="0">
                <a:latin typeface="Roboto Light" panose="02000000000000000000" pitchFamily="2" charset="0"/>
                <a:ea typeface="Roboto Light" panose="02000000000000000000" pitchFamily="2" charset="0"/>
              </a:rPr>
              <a:t> </a:t>
            </a:r>
            <a:r>
              <a:rPr lang="en-US" dirty="0" err="1">
                <a:latin typeface="Roboto Light" panose="02000000000000000000" pitchFamily="2" charset="0"/>
                <a:ea typeface="Roboto Light" panose="02000000000000000000" pitchFamily="2" charset="0"/>
              </a:rPr>
              <a:t>Khách</a:t>
            </a:r>
            <a:r>
              <a:rPr lang="en-US" dirty="0">
                <a:latin typeface="Roboto Light" panose="02000000000000000000" pitchFamily="2" charset="0"/>
                <a:ea typeface="Roboto Light" panose="02000000000000000000" pitchFamily="2" charset="0"/>
              </a:rPr>
              <a:t> </a:t>
            </a:r>
            <a:r>
              <a:rPr lang="en-US" dirty="0" err="1">
                <a:latin typeface="Roboto Light" panose="02000000000000000000" pitchFamily="2" charset="0"/>
                <a:ea typeface="Roboto Light" panose="02000000000000000000" pitchFamily="2" charset="0"/>
              </a:rPr>
              <a:t>hàng</a:t>
            </a:r>
            <a:r>
              <a:rPr lang="en-US" dirty="0">
                <a:latin typeface="Roboto Light" panose="02000000000000000000" pitchFamily="2" charset="0"/>
                <a:ea typeface="Roboto Light" panose="02000000000000000000" pitchFamily="2" charset="0"/>
              </a:rPr>
              <a:t> </a:t>
            </a:r>
            <a:r>
              <a:rPr lang="en-US" dirty="0" err="1">
                <a:latin typeface="Roboto Light" panose="02000000000000000000" pitchFamily="2" charset="0"/>
                <a:ea typeface="Roboto Light" panose="02000000000000000000" pitchFamily="2" charset="0"/>
              </a:rPr>
              <a:t>có</a:t>
            </a:r>
            <a:r>
              <a:rPr lang="en-US" dirty="0">
                <a:latin typeface="Roboto Light" panose="02000000000000000000" pitchFamily="2" charset="0"/>
                <a:ea typeface="Roboto Light" panose="02000000000000000000" pitchFamily="2" charset="0"/>
              </a:rPr>
              <a:t> </a:t>
            </a:r>
            <a:r>
              <a:rPr lang="en-US" dirty="0" err="1">
                <a:latin typeface="Roboto Light" panose="02000000000000000000" pitchFamily="2" charset="0"/>
                <a:ea typeface="Roboto Light" panose="02000000000000000000" pitchFamily="2" charset="0"/>
              </a:rPr>
              <a:t>nhu</a:t>
            </a:r>
            <a:r>
              <a:rPr lang="en-US" dirty="0">
                <a:latin typeface="Roboto Light" panose="02000000000000000000" pitchFamily="2" charset="0"/>
                <a:ea typeface="Roboto Light" panose="02000000000000000000" pitchFamily="2" charset="0"/>
              </a:rPr>
              <a:t> </a:t>
            </a:r>
            <a:r>
              <a:rPr lang="en-US" dirty="0" err="1">
                <a:latin typeface="Roboto Light" panose="02000000000000000000" pitchFamily="2" charset="0"/>
                <a:ea typeface="Roboto Light" panose="02000000000000000000" pitchFamily="2" charset="0"/>
              </a:rPr>
              <a:t>cầu</a:t>
            </a:r>
            <a:r>
              <a:rPr lang="en-US" dirty="0">
                <a:latin typeface="Roboto Light" panose="02000000000000000000" pitchFamily="2" charset="0"/>
                <a:ea typeface="Roboto Light" panose="02000000000000000000" pitchFamily="2" charset="0"/>
              </a:rPr>
              <a:t> </a:t>
            </a:r>
            <a:r>
              <a:rPr lang="en-US" dirty="0" err="1">
                <a:latin typeface="Roboto Light" panose="02000000000000000000" pitchFamily="2" charset="0"/>
                <a:ea typeface="Roboto Light" panose="02000000000000000000" pitchFamily="2" charset="0"/>
              </a:rPr>
              <a:t>vay</a:t>
            </a:r>
            <a:r>
              <a:rPr lang="en-US" dirty="0">
                <a:latin typeface="Roboto Light" panose="02000000000000000000" pitchFamily="2" charset="0"/>
                <a:ea typeface="Roboto Light" panose="02000000000000000000" pitchFamily="2" charset="0"/>
              </a:rPr>
              <a:t> </a:t>
            </a:r>
            <a:r>
              <a:rPr lang="en-US" dirty="0" err="1">
                <a:latin typeface="Roboto Light" panose="02000000000000000000" pitchFamily="2" charset="0"/>
                <a:ea typeface="Roboto Light" panose="02000000000000000000" pitchFamily="2" charset="0"/>
              </a:rPr>
              <a:t>và</a:t>
            </a:r>
            <a:r>
              <a:rPr lang="en-US" dirty="0">
                <a:latin typeface="Roboto Light" panose="02000000000000000000" pitchFamily="2" charset="0"/>
                <a:ea typeface="Roboto Light" panose="02000000000000000000" pitchFamily="2" charset="0"/>
              </a:rPr>
              <a:t> </a:t>
            </a:r>
            <a:r>
              <a:rPr lang="en-US" dirty="0" err="1">
                <a:latin typeface="Roboto Light" panose="02000000000000000000" pitchFamily="2" charset="0"/>
                <a:ea typeface="Roboto Light" panose="02000000000000000000" pitchFamily="2" charset="0"/>
              </a:rPr>
              <a:t>mức</a:t>
            </a:r>
            <a:r>
              <a:rPr lang="en-US" dirty="0">
                <a:latin typeface="Roboto Light" panose="02000000000000000000" pitchFamily="2" charset="0"/>
                <a:ea typeface="Roboto Light" panose="02000000000000000000" pitchFamily="2" charset="0"/>
              </a:rPr>
              <a:t> </a:t>
            </a:r>
            <a:r>
              <a:rPr lang="en-US" dirty="0" err="1">
                <a:latin typeface="Roboto Light" panose="02000000000000000000" pitchFamily="2" charset="0"/>
                <a:ea typeface="Roboto Light" panose="02000000000000000000" pitchFamily="2" charset="0"/>
              </a:rPr>
              <a:t>điểm</a:t>
            </a:r>
            <a:r>
              <a:rPr lang="en-US" dirty="0">
                <a:latin typeface="Roboto Light" panose="02000000000000000000" pitchFamily="2" charset="0"/>
                <a:ea typeface="Roboto Light" panose="02000000000000000000" pitchFamily="2" charset="0"/>
              </a:rPr>
              <a:t> </a:t>
            </a:r>
            <a:r>
              <a:rPr lang="en-US" dirty="0" err="1">
                <a:latin typeface="Roboto Light" panose="02000000000000000000" pitchFamily="2" charset="0"/>
                <a:ea typeface="Roboto Light" panose="02000000000000000000" pitchFamily="2" charset="0"/>
              </a:rPr>
              <a:t>phù</a:t>
            </a:r>
            <a:r>
              <a:rPr lang="en-US" dirty="0">
                <a:latin typeface="Roboto Light" panose="02000000000000000000" pitchFamily="2" charset="0"/>
                <a:ea typeface="Roboto Light" panose="02000000000000000000" pitchFamily="2" charset="0"/>
              </a:rPr>
              <a:t> </a:t>
            </a:r>
            <a:r>
              <a:rPr lang="en-US" dirty="0" err="1">
                <a:latin typeface="Roboto Light" panose="02000000000000000000" pitchFamily="2" charset="0"/>
                <a:ea typeface="Roboto Light" panose="02000000000000000000" pitchFamily="2" charset="0"/>
              </a:rPr>
              <a:t>hợp</a:t>
            </a:r>
            <a:endParaRPr lang="en-US" dirty="0">
              <a:latin typeface="Roboto Light" panose="02000000000000000000" pitchFamily="2" charset="0"/>
              <a:ea typeface="Roboto Light" panose="02000000000000000000" pitchFamily="2" charset="0"/>
            </a:endParaRPr>
          </a:p>
        </p:txBody>
      </p:sp>
      <p:grpSp>
        <p:nvGrpSpPr>
          <p:cNvPr id="75" name="Google Shape;498;p40"/>
          <p:cNvGrpSpPr/>
          <p:nvPr/>
        </p:nvGrpSpPr>
        <p:grpSpPr>
          <a:xfrm>
            <a:off x="7866815" y="5982947"/>
            <a:ext cx="388439" cy="552270"/>
            <a:chOff x="596350" y="929175"/>
            <a:chExt cx="407950" cy="497475"/>
          </a:xfrm>
        </p:grpSpPr>
        <p:sp>
          <p:nvSpPr>
            <p:cNvPr id="76" name="Google Shape;499;p40"/>
            <p:cNvSpPr/>
            <p:nvPr/>
          </p:nvSpPr>
          <p:spPr>
            <a:xfrm>
              <a:off x="596350" y="953550"/>
              <a:ext cx="387250" cy="473100"/>
            </a:xfrm>
            <a:custGeom>
              <a:avLst/>
              <a:gdLst/>
              <a:ahLst/>
              <a:cxnLst/>
              <a:rect l="l" t="t" r="r" b="b"/>
              <a:pathLst>
                <a:path w="15490" h="18924" fill="none" extrusionOk="0">
                  <a:moveTo>
                    <a:pt x="15490" y="17828"/>
                  </a:moveTo>
                  <a:lnTo>
                    <a:pt x="15490" y="17828"/>
                  </a:lnTo>
                  <a:lnTo>
                    <a:pt x="15466" y="17998"/>
                  </a:lnTo>
                  <a:lnTo>
                    <a:pt x="15417" y="18169"/>
                  </a:lnTo>
                  <a:lnTo>
                    <a:pt x="15319" y="18364"/>
                  </a:lnTo>
                  <a:lnTo>
                    <a:pt x="15198" y="18534"/>
                  </a:lnTo>
                  <a:lnTo>
                    <a:pt x="15052" y="18680"/>
                  </a:lnTo>
                  <a:lnTo>
                    <a:pt x="14881" y="18802"/>
                  </a:lnTo>
                  <a:lnTo>
                    <a:pt x="14735" y="18900"/>
                  </a:lnTo>
                  <a:lnTo>
                    <a:pt x="14564" y="18924"/>
                  </a:lnTo>
                  <a:lnTo>
                    <a:pt x="1023" y="18924"/>
                  </a:lnTo>
                  <a:lnTo>
                    <a:pt x="1023" y="18924"/>
                  </a:lnTo>
                  <a:lnTo>
                    <a:pt x="853" y="18900"/>
                  </a:lnTo>
                  <a:lnTo>
                    <a:pt x="682" y="18802"/>
                  </a:lnTo>
                  <a:lnTo>
                    <a:pt x="512" y="18680"/>
                  </a:lnTo>
                  <a:lnTo>
                    <a:pt x="341" y="18534"/>
                  </a:lnTo>
                  <a:lnTo>
                    <a:pt x="219" y="18364"/>
                  </a:lnTo>
                  <a:lnTo>
                    <a:pt x="98" y="18169"/>
                  </a:lnTo>
                  <a:lnTo>
                    <a:pt x="25" y="17998"/>
                  </a:lnTo>
                  <a:lnTo>
                    <a:pt x="0" y="17828"/>
                  </a:lnTo>
                  <a:lnTo>
                    <a:pt x="0" y="877"/>
                  </a:lnTo>
                  <a:lnTo>
                    <a:pt x="0" y="877"/>
                  </a:lnTo>
                  <a:lnTo>
                    <a:pt x="25" y="706"/>
                  </a:lnTo>
                  <a:lnTo>
                    <a:pt x="98" y="560"/>
                  </a:lnTo>
                  <a:lnTo>
                    <a:pt x="195" y="414"/>
                  </a:lnTo>
                  <a:lnTo>
                    <a:pt x="341" y="268"/>
                  </a:lnTo>
                  <a:lnTo>
                    <a:pt x="487" y="171"/>
                  </a:lnTo>
                  <a:lnTo>
                    <a:pt x="658" y="73"/>
                  </a:lnTo>
                  <a:lnTo>
                    <a:pt x="828" y="24"/>
                  </a:lnTo>
                  <a:lnTo>
                    <a:pt x="974" y="0"/>
                  </a:lnTo>
                </a:path>
              </a:pathLst>
            </a:custGeom>
            <a:noFill/>
            <a:ln w="19050" cap="rnd" cmpd="sng">
              <a:solidFill>
                <a:srgbClr val="94BF6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500;p40"/>
            <p:cNvSpPr/>
            <p:nvPr/>
          </p:nvSpPr>
          <p:spPr>
            <a:xfrm>
              <a:off x="626775" y="929175"/>
              <a:ext cx="377525" cy="462775"/>
            </a:xfrm>
            <a:custGeom>
              <a:avLst/>
              <a:gdLst/>
              <a:ahLst/>
              <a:cxnLst/>
              <a:rect l="l" t="t" r="r" b="b"/>
              <a:pathLst>
                <a:path w="15101" h="18511" fill="none" extrusionOk="0">
                  <a:moveTo>
                    <a:pt x="15101" y="3362"/>
                  </a:moveTo>
                  <a:lnTo>
                    <a:pt x="15101" y="17731"/>
                  </a:lnTo>
                  <a:lnTo>
                    <a:pt x="15101" y="17731"/>
                  </a:lnTo>
                  <a:lnTo>
                    <a:pt x="15077" y="17877"/>
                  </a:lnTo>
                  <a:lnTo>
                    <a:pt x="15028" y="18024"/>
                  </a:lnTo>
                  <a:lnTo>
                    <a:pt x="14979" y="18145"/>
                  </a:lnTo>
                  <a:lnTo>
                    <a:pt x="14882" y="18267"/>
                  </a:lnTo>
                  <a:lnTo>
                    <a:pt x="14760" y="18365"/>
                  </a:lnTo>
                  <a:lnTo>
                    <a:pt x="14614" y="18438"/>
                  </a:lnTo>
                  <a:lnTo>
                    <a:pt x="14468" y="18486"/>
                  </a:lnTo>
                  <a:lnTo>
                    <a:pt x="14322" y="18511"/>
                  </a:lnTo>
                  <a:lnTo>
                    <a:pt x="780" y="18511"/>
                  </a:lnTo>
                  <a:lnTo>
                    <a:pt x="780" y="18511"/>
                  </a:lnTo>
                  <a:lnTo>
                    <a:pt x="634" y="18486"/>
                  </a:lnTo>
                  <a:lnTo>
                    <a:pt x="488" y="18438"/>
                  </a:lnTo>
                  <a:lnTo>
                    <a:pt x="342" y="18365"/>
                  </a:lnTo>
                  <a:lnTo>
                    <a:pt x="220" y="18267"/>
                  </a:lnTo>
                  <a:lnTo>
                    <a:pt x="123" y="18145"/>
                  </a:lnTo>
                  <a:lnTo>
                    <a:pt x="74" y="18024"/>
                  </a:lnTo>
                  <a:lnTo>
                    <a:pt x="25" y="17877"/>
                  </a:lnTo>
                  <a:lnTo>
                    <a:pt x="1" y="17731"/>
                  </a:lnTo>
                  <a:lnTo>
                    <a:pt x="1" y="780"/>
                  </a:lnTo>
                  <a:lnTo>
                    <a:pt x="1" y="780"/>
                  </a:lnTo>
                  <a:lnTo>
                    <a:pt x="25" y="610"/>
                  </a:lnTo>
                  <a:lnTo>
                    <a:pt x="74" y="464"/>
                  </a:lnTo>
                  <a:lnTo>
                    <a:pt x="123" y="342"/>
                  </a:lnTo>
                  <a:lnTo>
                    <a:pt x="220" y="220"/>
                  </a:lnTo>
                  <a:lnTo>
                    <a:pt x="342" y="123"/>
                  </a:lnTo>
                  <a:lnTo>
                    <a:pt x="488" y="50"/>
                  </a:lnTo>
                  <a:lnTo>
                    <a:pt x="634" y="1"/>
                  </a:lnTo>
                  <a:lnTo>
                    <a:pt x="780" y="1"/>
                  </a:lnTo>
                  <a:lnTo>
                    <a:pt x="11740" y="1"/>
                  </a:lnTo>
                </a:path>
              </a:pathLst>
            </a:custGeom>
            <a:noFill/>
            <a:ln w="19050" cap="rnd" cmpd="sng">
              <a:solidFill>
                <a:srgbClr val="94BF6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501;p40"/>
            <p:cNvSpPr/>
            <p:nvPr/>
          </p:nvSpPr>
          <p:spPr>
            <a:xfrm>
              <a:off x="688900" y="1256150"/>
              <a:ext cx="133975" cy="25"/>
            </a:xfrm>
            <a:custGeom>
              <a:avLst/>
              <a:gdLst/>
              <a:ahLst/>
              <a:cxnLst/>
              <a:rect l="l" t="t" r="r" b="b"/>
              <a:pathLst>
                <a:path w="5359" h="1" fill="none" extrusionOk="0">
                  <a:moveTo>
                    <a:pt x="5358" y="0"/>
                  </a:moveTo>
                  <a:lnTo>
                    <a:pt x="0" y="0"/>
                  </a:lnTo>
                </a:path>
              </a:pathLst>
            </a:custGeom>
            <a:noFill/>
            <a:ln w="19050" cap="rnd" cmpd="sng">
              <a:solidFill>
                <a:srgbClr val="94BF6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502;p40"/>
            <p:cNvSpPr/>
            <p:nvPr/>
          </p:nvSpPr>
          <p:spPr>
            <a:xfrm>
              <a:off x="688900" y="1201350"/>
              <a:ext cx="255750" cy="25"/>
            </a:xfrm>
            <a:custGeom>
              <a:avLst/>
              <a:gdLst/>
              <a:ahLst/>
              <a:cxnLst/>
              <a:rect l="l" t="t" r="r" b="b"/>
              <a:pathLst>
                <a:path w="10230" h="1" fill="none" extrusionOk="0">
                  <a:moveTo>
                    <a:pt x="10229" y="1"/>
                  </a:moveTo>
                  <a:lnTo>
                    <a:pt x="0" y="1"/>
                  </a:lnTo>
                </a:path>
              </a:pathLst>
            </a:custGeom>
            <a:noFill/>
            <a:ln w="19050" cap="rnd" cmpd="sng">
              <a:solidFill>
                <a:srgbClr val="94BF6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503;p40"/>
            <p:cNvSpPr/>
            <p:nvPr/>
          </p:nvSpPr>
          <p:spPr>
            <a:xfrm>
              <a:off x="688900" y="1145950"/>
              <a:ext cx="255750" cy="25"/>
            </a:xfrm>
            <a:custGeom>
              <a:avLst/>
              <a:gdLst/>
              <a:ahLst/>
              <a:cxnLst/>
              <a:rect l="l" t="t" r="r" b="b"/>
              <a:pathLst>
                <a:path w="10230" h="1" fill="none" extrusionOk="0">
                  <a:moveTo>
                    <a:pt x="10229" y="0"/>
                  </a:moveTo>
                  <a:lnTo>
                    <a:pt x="0" y="0"/>
                  </a:lnTo>
                </a:path>
              </a:pathLst>
            </a:custGeom>
            <a:noFill/>
            <a:ln w="19050" cap="rnd" cmpd="sng">
              <a:solidFill>
                <a:srgbClr val="94BF6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504;p40"/>
            <p:cNvSpPr/>
            <p:nvPr/>
          </p:nvSpPr>
          <p:spPr>
            <a:xfrm>
              <a:off x="688900" y="1090525"/>
              <a:ext cx="255750" cy="25"/>
            </a:xfrm>
            <a:custGeom>
              <a:avLst/>
              <a:gdLst/>
              <a:ahLst/>
              <a:cxnLst/>
              <a:rect l="l" t="t" r="r" b="b"/>
              <a:pathLst>
                <a:path w="10230" h="1" fill="none" extrusionOk="0">
                  <a:moveTo>
                    <a:pt x="10229" y="1"/>
                  </a:moveTo>
                  <a:lnTo>
                    <a:pt x="0" y="1"/>
                  </a:lnTo>
                </a:path>
              </a:pathLst>
            </a:custGeom>
            <a:noFill/>
            <a:ln w="19050" cap="rnd" cmpd="sng">
              <a:solidFill>
                <a:srgbClr val="94BF6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505;p40"/>
            <p:cNvSpPr/>
            <p:nvPr/>
          </p:nvSpPr>
          <p:spPr>
            <a:xfrm>
              <a:off x="920250" y="929175"/>
              <a:ext cx="84050" cy="84050"/>
            </a:xfrm>
            <a:custGeom>
              <a:avLst/>
              <a:gdLst/>
              <a:ahLst/>
              <a:cxnLst/>
              <a:rect l="l" t="t" r="r" b="b"/>
              <a:pathLst>
                <a:path w="3362" h="3362" fill="none" extrusionOk="0">
                  <a:moveTo>
                    <a:pt x="1" y="2582"/>
                  </a:moveTo>
                  <a:lnTo>
                    <a:pt x="1" y="1"/>
                  </a:lnTo>
                  <a:lnTo>
                    <a:pt x="3362" y="3362"/>
                  </a:lnTo>
                  <a:lnTo>
                    <a:pt x="780" y="3362"/>
                  </a:lnTo>
                  <a:lnTo>
                    <a:pt x="780" y="3362"/>
                  </a:lnTo>
                  <a:lnTo>
                    <a:pt x="610" y="3337"/>
                  </a:lnTo>
                  <a:lnTo>
                    <a:pt x="464" y="3289"/>
                  </a:lnTo>
                  <a:lnTo>
                    <a:pt x="342" y="3216"/>
                  </a:lnTo>
                  <a:lnTo>
                    <a:pt x="220" y="3118"/>
                  </a:lnTo>
                  <a:lnTo>
                    <a:pt x="123" y="3021"/>
                  </a:lnTo>
                  <a:lnTo>
                    <a:pt x="50" y="2875"/>
                  </a:lnTo>
                  <a:lnTo>
                    <a:pt x="1" y="2729"/>
                  </a:lnTo>
                  <a:lnTo>
                    <a:pt x="1" y="2582"/>
                  </a:lnTo>
                  <a:lnTo>
                    <a:pt x="1" y="2582"/>
                  </a:lnTo>
                  <a:close/>
                </a:path>
              </a:pathLst>
            </a:custGeom>
            <a:noFill/>
            <a:ln w="19050" cap="rnd" cmpd="sng">
              <a:solidFill>
                <a:srgbClr val="94BF6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2697702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16"/>
          <p:cNvSpPr txBox="1">
            <a:spLocks noGrp="1"/>
          </p:cNvSpPr>
          <p:nvPr>
            <p:ph type="ctrTitle"/>
          </p:nvPr>
        </p:nvSpPr>
        <p:spPr>
          <a:xfrm>
            <a:off x="5484800" y="3838333"/>
            <a:ext cx="6007600" cy="1546400"/>
          </a:xfrm>
          <a:prstGeom prst="rect">
            <a:avLst/>
          </a:prstGeom>
        </p:spPr>
        <p:txBody>
          <a:bodyPr spcFirstLastPara="1" wrap="square" lIns="121900" tIns="121900" rIns="121900" bIns="121900" anchor="b" anchorCtr="0">
            <a:noAutofit/>
          </a:bodyPr>
          <a:lstStyle/>
          <a:p>
            <a:pPr marL="0" indent="0"/>
            <a:r>
              <a:rPr lang="en-US" dirty="0"/>
              <a:t>Features Engineering</a:t>
            </a:r>
          </a:p>
        </p:txBody>
      </p:sp>
      <p:sp>
        <p:nvSpPr>
          <p:cNvPr id="147" name="Google Shape;147;p16"/>
          <p:cNvSpPr txBox="1">
            <a:spLocks noGrp="1"/>
          </p:cNvSpPr>
          <p:nvPr>
            <p:ph type="subTitle" idx="1"/>
          </p:nvPr>
        </p:nvSpPr>
        <p:spPr>
          <a:xfrm>
            <a:off x="5484800" y="5310733"/>
            <a:ext cx="6007600" cy="1046400"/>
          </a:xfrm>
          <a:prstGeom prst="rect">
            <a:avLst/>
          </a:prstGeom>
        </p:spPr>
        <p:txBody>
          <a:bodyPr spcFirstLastPara="1" wrap="square" lIns="121900" tIns="121900" rIns="121900" bIns="121900" anchor="t" anchorCtr="0">
            <a:noAutofit/>
          </a:bodyPr>
          <a:lstStyle/>
          <a:p>
            <a:pPr marL="0" indent="0"/>
            <a:r>
              <a:rPr lang="en-US" dirty="0"/>
              <a:t>Features </a:t>
            </a:r>
            <a:r>
              <a:rPr lang="en" dirty="0"/>
              <a:t>Engineering</a:t>
            </a:r>
            <a:endParaRPr dirty="0"/>
          </a:p>
        </p:txBody>
      </p:sp>
      <p:sp>
        <p:nvSpPr>
          <p:cNvPr id="148" name="Google Shape;148;p16"/>
          <p:cNvSpPr txBox="1"/>
          <p:nvPr/>
        </p:nvSpPr>
        <p:spPr>
          <a:xfrm>
            <a:off x="0" y="671133"/>
            <a:ext cx="4628400" cy="5091600"/>
          </a:xfrm>
          <a:prstGeom prst="rect">
            <a:avLst/>
          </a:prstGeom>
          <a:noFill/>
          <a:ln>
            <a:noFill/>
          </a:ln>
        </p:spPr>
        <p:txBody>
          <a:bodyPr spcFirstLastPara="1" wrap="square" lIns="121900" tIns="121900" rIns="121900" bIns="121900" anchor="ctr" anchorCtr="0">
            <a:noAutofit/>
          </a:bodyPr>
          <a:lstStyle/>
          <a:p>
            <a:pPr algn="ctr" defTabSz="1219170">
              <a:buClr>
                <a:srgbClr val="000000"/>
              </a:buClr>
            </a:pPr>
            <a:r>
              <a:rPr lang="en" sz="26666" kern="0" dirty="0">
                <a:solidFill>
                  <a:srgbClr val="18637B"/>
                </a:solidFill>
                <a:latin typeface="Roboto Slab"/>
                <a:ea typeface="Roboto Slab"/>
                <a:cs typeface="Roboto Slab"/>
                <a:sym typeface="Roboto Slab"/>
              </a:rPr>
              <a:t>2</a:t>
            </a:r>
            <a:endParaRPr sz="26666" kern="0" dirty="0">
              <a:solidFill>
                <a:srgbClr val="18637B"/>
              </a:solidFill>
              <a:latin typeface="Roboto Slab"/>
              <a:ea typeface="Roboto Slab"/>
              <a:cs typeface="Roboto Slab"/>
              <a:sym typeface="Roboto Slab"/>
            </a:endParaRPr>
          </a:p>
        </p:txBody>
      </p:sp>
    </p:spTree>
    <p:extLst>
      <p:ext uri="{BB962C8B-B14F-4D97-AF65-F5344CB8AC3E}">
        <p14:creationId xmlns:p14="http://schemas.microsoft.com/office/powerpoint/2010/main" val="13831610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448" name="Google Shape;448;p38"/>
          <p:cNvSpPr txBox="1">
            <a:spLocks noGrp="1"/>
          </p:cNvSpPr>
          <p:nvPr>
            <p:ph type="sldNum" idx="12"/>
          </p:nvPr>
        </p:nvSpPr>
        <p:spPr>
          <a:xfrm>
            <a:off x="-68067" y="6425867"/>
            <a:ext cx="465600" cy="432000"/>
          </a:xfrm>
          <a:prstGeom prst="rect">
            <a:avLst/>
          </a:prstGeom>
        </p:spPr>
        <p:txBody>
          <a:bodyPr spcFirstLastPara="1" vert="horz" wrap="square" lIns="121900" tIns="121900" rIns="121900" bIns="121900" rtlCol="0" anchor="t" anchorCtr="0">
            <a:noAutofit/>
          </a:bodyPr>
          <a:lstStyle/>
          <a:p>
            <a:fld id="{00000000-1234-1234-1234-123412341234}" type="slidenum">
              <a:rPr lang="en"/>
              <a:pPr/>
              <a:t>8</a:t>
            </a:fld>
            <a:endParaRPr/>
          </a:p>
        </p:txBody>
      </p:sp>
      <p:sp>
        <p:nvSpPr>
          <p:cNvPr id="87" name="Google Shape;445;p38"/>
          <p:cNvSpPr txBox="1">
            <a:spLocks noGrp="1"/>
          </p:cNvSpPr>
          <p:nvPr>
            <p:ph type="title"/>
          </p:nvPr>
        </p:nvSpPr>
        <p:spPr>
          <a:xfrm>
            <a:off x="992003" y="199697"/>
            <a:ext cx="3513089" cy="241738"/>
          </a:xfrm>
          <a:prstGeom prst="rect">
            <a:avLst/>
          </a:prstGeom>
        </p:spPr>
        <p:txBody>
          <a:bodyPr spcFirstLastPara="1" vert="horz" wrap="square" lIns="121900" tIns="121900" rIns="121900" bIns="121900" rtlCol="0" anchor="ctr" anchorCtr="0">
            <a:noAutofit/>
          </a:bodyPr>
          <a:lstStyle/>
          <a:p>
            <a:r>
              <a:rPr lang="en-US" sz="1800" dirty="0">
                <a:solidFill>
                  <a:schemeClr val="bg1"/>
                </a:solidFill>
                <a:latin typeface="Roboto Slab" panose="020B0604020202020204" charset="0"/>
                <a:ea typeface="Roboto Slab" panose="020B0604020202020204" charset="0"/>
              </a:rPr>
              <a:t>2. Input data</a:t>
            </a:r>
            <a:endParaRPr sz="1800" dirty="0">
              <a:solidFill>
                <a:schemeClr val="bg1"/>
              </a:solidFill>
              <a:latin typeface="Roboto Slab" panose="020B0604020202020204" charset="0"/>
              <a:ea typeface="Roboto Slab" panose="020B0604020202020204" charset="0"/>
            </a:endParaRPr>
          </a:p>
        </p:txBody>
      </p:sp>
      <p:sp>
        <p:nvSpPr>
          <p:cNvPr id="88" name="TextBox 87"/>
          <p:cNvSpPr txBox="1"/>
          <p:nvPr/>
        </p:nvSpPr>
        <p:spPr>
          <a:xfrm>
            <a:off x="992003" y="441434"/>
            <a:ext cx="5923804" cy="646331"/>
          </a:xfrm>
          <a:prstGeom prst="rect">
            <a:avLst/>
          </a:prstGeom>
          <a:noFill/>
        </p:spPr>
        <p:txBody>
          <a:bodyPr wrap="square" rtlCol="0">
            <a:spAutoFit/>
          </a:bodyPr>
          <a:lstStyle/>
          <a:p>
            <a:r>
              <a:rPr lang="en-US" sz="3600" dirty="0">
                <a:solidFill>
                  <a:schemeClr val="bg1"/>
                </a:solidFill>
                <a:latin typeface="Roboto Slab" panose="020B0604020202020204" charset="0"/>
                <a:ea typeface="Roboto Slab" panose="020B0604020202020204" charset="0"/>
              </a:rPr>
              <a:t>Input type</a:t>
            </a:r>
          </a:p>
        </p:txBody>
      </p:sp>
      <p:cxnSp>
        <p:nvCxnSpPr>
          <p:cNvPr id="89" name="Google Shape;40;p5"/>
          <p:cNvCxnSpPr/>
          <p:nvPr/>
        </p:nvCxnSpPr>
        <p:spPr>
          <a:xfrm flipH="1">
            <a:off x="992004" y="210206"/>
            <a:ext cx="1" cy="725215"/>
          </a:xfrm>
          <a:prstGeom prst="straightConnector1">
            <a:avLst/>
          </a:prstGeom>
          <a:noFill/>
          <a:ln w="9525" cap="flat" cmpd="sng">
            <a:solidFill>
              <a:srgbClr val="18637B"/>
            </a:solidFill>
            <a:prstDash val="solid"/>
            <a:round/>
            <a:headEnd type="none" w="med" len="med"/>
            <a:tailEnd type="none" w="med" len="med"/>
          </a:ln>
        </p:spPr>
      </p:cxnSp>
      <p:grpSp>
        <p:nvGrpSpPr>
          <p:cNvPr id="96" name="Google Shape;671;p40"/>
          <p:cNvGrpSpPr/>
          <p:nvPr/>
        </p:nvGrpSpPr>
        <p:grpSpPr>
          <a:xfrm>
            <a:off x="349515" y="300145"/>
            <a:ext cx="536070" cy="523634"/>
            <a:chOff x="5292575" y="3681900"/>
            <a:chExt cx="420150" cy="373275"/>
          </a:xfrm>
        </p:grpSpPr>
        <p:sp>
          <p:nvSpPr>
            <p:cNvPr id="97" name="Google Shape;672;p40"/>
            <p:cNvSpPr/>
            <p:nvPr/>
          </p:nvSpPr>
          <p:spPr>
            <a:xfrm>
              <a:off x="5292575" y="3706875"/>
              <a:ext cx="420150" cy="266700"/>
            </a:xfrm>
            <a:custGeom>
              <a:avLst/>
              <a:gdLst/>
              <a:ahLst/>
              <a:cxnLst/>
              <a:rect l="l" t="t" r="r" b="b"/>
              <a:pathLst>
                <a:path w="16806" h="10668" fill="none" extrusionOk="0">
                  <a:moveTo>
                    <a:pt x="16319" y="0"/>
                  </a:moveTo>
                  <a:lnTo>
                    <a:pt x="488" y="0"/>
                  </a:lnTo>
                  <a:lnTo>
                    <a:pt x="488" y="0"/>
                  </a:lnTo>
                  <a:lnTo>
                    <a:pt x="390" y="0"/>
                  </a:lnTo>
                  <a:lnTo>
                    <a:pt x="293" y="25"/>
                  </a:lnTo>
                  <a:lnTo>
                    <a:pt x="196" y="73"/>
                  </a:lnTo>
                  <a:lnTo>
                    <a:pt x="123" y="146"/>
                  </a:lnTo>
                  <a:lnTo>
                    <a:pt x="74" y="219"/>
                  </a:lnTo>
                  <a:lnTo>
                    <a:pt x="25" y="292"/>
                  </a:lnTo>
                  <a:lnTo>
                    <a:pt x="1" y="390"/>
                  </a:lnTo>
                  <a:lnTo>
                    <a:pt x="1" y="487"/>
                  </a:lnTo>
                  <a:lnTo>
                    <a:pt x="1" y="10181"/>
                  </a:lnTo>
                  <a:lnTo>
                    <a:pt x="1" y="10181"/>
                  </a:lnTo>
                  <a:lnTo>
                    <a:pt x="1" y="10278"/>
                  </a:lnTo>
                  <a:lnTo>
                    <a:pt x="25" y="10375"/>
                  </a:lnTo>
                  <a:lnTo>
                    <a:pt x="74" y="10448"/>
                  </a:lnTo>
                  <a:lnTo>
                    <a:pt x="123" y="10522"/>
                  </a:lnTo>
                  <a:lnTo>
                    <a:pt x="196" y="10570"/>
                  </a:lnTo>
                  <a:lnTo>
                    <a:pt x="293" y="10619"/>
                  </a:lnTo>
                  <a:lnTo>
                    <a:pt x="390" y="10643"/>
                  </a:lnTo>
                  <a:lnTo>
                    <a:pt x="488" y="10668"/>
                  </a:lnTo>
                  <a:lnTo>
                    <a:pt x="16319" y="10668"/>
                  </a:lnTo>
                  <a:lnTo>
                    <a:pt x="16319" y="10668"/>
                  </a:lnTo>
                  <a:lnTo>
                    <a:pt x="16416" y="10643"/>
                  </a:lnTo>
                  <a:lnTo>
                    <a:pt x="16513" y="10619"/>
                  </a:lnTo>
                  <a:lnTo>
                    <a:pt x="16611" y="10570"/>
                  </a:lnTo>
                  <a:lnTo>
                    <a:pt x="16684" y="10522"/>
                  </a:lnTo>
                  <a:lnTo>
                    <a:pt x="16733" y="10448"/>
                  </a:lnTo>
                  <a:lnTo>
                    <a:pt x="16781" y="10375"/>
                  </a:lnTo>
                  <a:lnTo>
                    <a:pt x="16806" y="10278"/>
                  </a:lnTo>
                  <a:lnTo>
                    <a:pt x="16806" y="10181"/>
                  </a:lnTo>
                  <a:lnTo>
                    <a:pt x="16806" y="487"/>
                  </a:lnTo>
                  <a:lnTo>
                    <a:pt x="16806" y="487"/>
                  </a:lnTo>
                  <a:lnTo>
                    <a:pt x="16806" y="390"/>
                  </a:lnTo>
                  <a:lnTo>
                    <a:pt x="16781" y="292"/>
                  </a:lnTo>
                  <a:lnTo>
                    <a:pt x="16733" y="219"/>
                  </a:lnTo>
                  <a:lnTo>
                    <a:pt x="16684" y="146"/>
                  </a:lnTo>
                  <a:lnTo>
                    <a:pt x="16611" y="73"/>
                  </a:lnTo>
                  <a:lnTo>
                    <a:pt x="16513" y="25"/>
                  </a:lnTo>
                  <a:lnTo>
                    <a:pt x="16416" y="0"/>
                  </a:lnTo>
                  <a:lnTo>
                    <a:pt x="16319" y="0"/>
                  </a:lnTo>
                  <a:lnTo>
                    <a:pt x="16319" y="0"/>
                  </a:lnTo>
                  <a:close/>
                </a:path>
              </a:pathLst>
            </a:custGeom>
            <a:noFill/>
            <a:ln w="19050" cap="rnd"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99" name="Google Shape;673;p40"/>
            <p:cNvSpPr/>
            <p:nvPr/>
          </p:nvSpPr>
          <p:spPr>
            <a:xfrm>
              <a:off x="5490475" y="3681900"/>
              <a:ext cx="24375" cy="25000"/>
            </a:xfrm>
            <a:custGeom>
              <a:avLst/>
              <a:gdLst/>
              <a:ahLst/>
              <a:cxnLst/>
              <a:rect l="l" t="t" r="r" b="b"/>
              <a:pathLst>
                <a:path w="975" h="1000" fill="none" extrusionOk="0">
                  <a:moveTo>
                    <a:pt x="974" y="999"/>
                  </a:moveTo>
                  <a:lnTo>
                    <a:pt x="974" y="488"/>
                  </a:lnTo>
                  <a:lnTo>
                    <a:pt x="974" y="488"/>
                  </a:lnTo>
                  <a:lnTo>
                    <a:pt x="974" y="390"/>
                  </a:lnTo>
                  <a:lnTo>
                    <a:pt x="926" y="293"/>
                  </a:lnTo>
                  <a:lnTo>
                    <a:pt x="901" y="220"/>
                  </a:lnTo>
                  <a:lnTo>
                    <a:pt x="828" y="147"/>
                  </a:lnTo>
                  <a:lnTo>
                    <a:pt x="755" y="74"/>
                  </a:lnTo>
                  <a:lnTo>
                    <a:pt x="682" y="49"/>
                  </a:lnTo>
                  <a:lnTo>
                    <a:pt x="585" y="1"/>
                  </a:lnTo>
                  <a:lnTo>
                    <a:pt x="487" y="1"/>
                  </a:lnTo>
                  <a:lnTo>
                    <a:pt x="487" y="1"/>
                  </a:lnTo>
                  <a:lnTo>
                    <a:pt x="390" y="1"/>
                  </a:lnTo>
                  <a:lnTo>
                    <a:pt x="292" y="49"/>
                  </a:lnTo>
                  <a:lnTo>
                    <a:pt x="219" y="74"/>
                  </a:lnTo>
                  <a:lnTo>
                    <a:pt x="146" y="147"/>
                  </a:lnTo>
                  <a:lnTo>
                    <a:pt x="73" y="220"/>
                  </a:lnTo>
                  <a:lnTo>
                    <a:pt x="49" y="293"/>
                  </a:lnTo>
                  <a:lnTo>
                    <a:pt x="0" y="390"/>
                  </a:lnTo>
                  <a:lnTo>
                    <a:pt x="0" y="488"/>
                  </a:lnTo>
                  <a:lnTo>
                    <a:pt x="0" y="999"/>
                  </a:lnTo>
                </a:path>
              </a:pathLst>
            </a:custGeom>
            <a:noFill/>
            <a:ln w="19050" cap="rnd"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00" name="Google Shape;674;p40"/>
            <p:cNvSpPr/>
            <p:nvPr/>
          </p:nvSpPr>
          <p:spPr>
            <a:xfrm>
              <a:off x="5358350" y="3973550"/>
              <a:ext cx="60900" cy="81625"/>
            </a:xfrm>
            <a:custGeom>
              <a:avLst/>
              <a:gdLst/>
              <a:ahLst/>
              <a:cxnLst/>
              <a:rect l="l" t="t" r="r" b="b"/>
              <a:pathLst>
                <a:path w="2436" h="3265" fill="none" extrusionOk="0">
                  <a:moveTo>
                    <a:pt x="1340" y="1"/>
                  </a:moveTo>
                  <a:lnTo>
                    <a:pt x="49" y="2558"/>
                  </a:lnTo>
                  <a:lnTo>
                    <a:pt x="49" y="2558"/>
                  </a:lnTo>
                  <a:lnTo>
                    <a:pt x="24" y="2631"/>
                  </a:lnTo>
                  <a:lnTo>
                    <a:pt x="0" y="2728"/>
                  </a:lnTo>
                  <a:lnTo>
                    <a:pt x="0" y="2826"/>
                  </a:lnTo>
                  <a:lnTo>
                    <a:pt x="24" y="2923"/>
                  </a:lnTo>
                  <a:lnTo>
                    <a:pt x="73" y="2996"/>
                  </a:lnTo>
                  <a:lnTo>
                    <a:pt x="122" y="3094"/>
                  </a:lnTo>
                  <a:lnTo>
                    <a:pt x="195" y="3142"/>
                  </a:lnTo>
                  <a:lnTo>
                    <a:pt x="268" y="3215"/>
                  </a:lnTo>
                  <a:lnTo>
                    <a:pt x="268" y="3215"/>
                  </a:lnTo>
                  <a:lnTo>
                    <a:pt x="390" y="3240"/>
                  </a:lnTo>
                  <a:lnTo>
                    <a:pt x="487" y="3264"/>
                  </a:lnTo>
                  <a:lnTo>
                    <a:pt x="487" y="3264"/>
                  </a:lnTo>
                  <a:lnTo>
                    <a:pt x="633" y="3240"/>
                  </a:lnTo>
                  <a:lnTo>
                    <a:pt x="755" y="3191"/>
                  </a:lnTo>
                  <a:lnTo>
                    <a:pt x="853" y="3094"/>
                  </a:lnTo>
                  <a:lnTo>
                    <a:pt x="926" y="2996"/>
                  </a:lnTo>
                  <a:lnTo>
                    <a:pt x="2436" y="1"/>
                  </a:lnTo>
                </a:path>
              </a:pathLst>
            </a:custGeom>
            <a:noFill/>
            <a:ln w="19050" cap="rnd"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01" name="Google Shape;675;p40"/>
            <p:cNvSpPr/>
            <p:nvPr/>
          </p:nvSpPr>
          <p:spPr>
            <a:xfrm>
              <a:off x="5586050" y="3973550"/>
              <a:ext cx="60925" cy="81625"/>
            </a:xfrm>
            <a:custGeom>
              <a:avLst/>
              <a:gdLst/>
              <a:ahLst/>
              <a:cxnLst/>
              <a:rect l="l" t="t" r="r" b="b"/>
              <a:pathLst>
                <a:path w="2437" h="3265" fill="none" extrusionOk="0">
                  <a:moveTo>
                    <a:pt x="1" y="1"/>
                  </a:moveTo>
                  <a:lnTo>
                    <a:pt x="1511" y="2996"/>
                  </a:lnTo>
                  <a:lnTo>
                    <a:pt x="1511" y="2996"/>
                  </a:lnTo>
                  <a:lnTo>
                    <a:pt x="1584" y="3094"/>
                  </a:lnTo>
                  <a:lnTo>
                    <a:pt x="1681" y="3191"/>
                  </a:lnTo>
                  <a:lnTo>
                    <a:pt x="1803" y="3240"/>
                  </a:lnTo>
                  <a:lnTo>
                    <a:pt x="1949" y="3264"/>
                  </a:lnTo>
                  <a:lnTo>
                    <a:pt x="1949" y="3264"/>
                  </a:lnTo>
                  <a:lnTo>
                    <a:pt x="2047" y="3240"/>
                  </a:lnTo>
                  <a:lnTo>
                    <a:pt x="2168" y="3215"/>
                  </a:lnTo>
                  <a:lnTo>
                    <a:pt x="2168" y="3215"/>
                  </a:lnTo>
                  <a:lnTo>
                    <a:pt x="2241" y="3142"/>
                  </a:lnTo>
                  <a:lnTo>
                    <a:pt x="2315" y="3094"/>
                  </a:lnTo>
                  <a:lnTo>
                    <a:pt x="2363" y="2996"/>
                  </a:lnTo>
                  <a:lnTo>
                    <a:pt x="2412" y="2923"/>
                  </a:lnTo>
                  <a:lnTo>
                    <a:pt x="2436" y="2826"/>
                  </a:lnTo>
                  <a:lnTo>
                    <a:pt x="2436" y="2728"/>
                  </a:lnTo>
                  <a:lnTo>
                    <a:pt x="2412" y="2631"/>
                  </a:lnTo>
                  <a:lnTo>
                    <a:pt x="2388" y="2558"/>
                  </a:lnTo>
                  <a:lnTo>
                    <a:pt x="1097" y="1"/>
                  </a:lnTo>
                </a:path>
              </a:pathLst>
            </a:custGeom>
            <a:noFill/>
            <a:ln w="19050" cap="rnd"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02" name="Google Shape;676;p40"/>
            <p:cNvSpPr/>
            <p:nvPr/>
          </p:nvSpPr>
          <p:spPr>
            <a:xfrm>
              <a:off x="5316925" y="3731225"/>
              <a:ext cx="371450" cy="218000"/>
            </a:xfrm>
            <a:custGeom>
              <a:avLst/>
              <a:gdLst/>
              <a:ahLst/>
              <a:cxnLst/>
              <a:rect l="l" t="t" r="r" b="b"/>
              <a:pathLst>
                <a:path w="14858" h="8720" fill="none" extrusionOk="0">
                  <a:moveTo>
                    <a:pt x="1" y="0"/>
                  </a:moveTo>
                  <a:lnTo>
                    <a:pt x="1" y="8719"/>
                  </a:lnTo>
                  <a:lnTo>
                    <a:pt x="14857" y="8719"/>
                  </a:lnTo>
                  <a:lnTo>
                    <a:pt x="14857" y="0"/>
                  </a:lnTo>
                  <a:lnTo>
                    <a:pt x="1" y="0"/>
                  </a:lnTo>
                  <a:close/>
                </a:path>
              </a:pathLst>
            </a:custGeom>
            <a:noFill/>
            <a:ln w="19050" cap="rnd"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03" name="Google Shape;677;p40"/>
            <p:cNvSpPr/>
            <p:nvPr/>
          </p:nvSpPr>
          <p:spPr>
            <a:xfrm>
              <a:off x="5380250" y="3784800"/>
              <a:ext cx="230200" cy="115725"/>
            </a:xfrm>
            <a:custGeom>
              <a:avLst/>
              <a:gdLst/>
              <a:ahLst/>
              <a:cxnLst/>
              <a:rect l="l" t="t" r="r" b="b"/>
              <a:pathLst>
                <a:path w="9208" h="4629" fill="none" extrusionOk="0">
                  <a:moveTo>
                    <a:pt x="9207" y="1"/>
                  </a:moveTo>
                  <a:lnTo>
                    <a:pt x="5213" y="3995"/>
                  </a:lnTo>
                  <a:lnTo>
                    <a:pt x="5213" y="3995"/>
                  </a:lnTo>
                  <a:lnTo>
                    <a:pt x="5140" y="4044"/>
                  </a:lnTo>
                  <a:lnTo>
                    <a:pt x="5067" y="4092"/>
                  </a:lnTo>
                  <a:lnTo>
                    <a:pt x="4969" y="4117"/>
                  </a:lnTo>
                  <a:lnTo>
                    <a:pt x="4872" y="4141"/>
                  </a:lnTo>
                  <a:lnTo>
                    <a:pt x="4774" y="4117"/>
                  </a:lnTo>
                  <a:lnTo>
                    <a:pt x="4677" y="4092"/>
                  </a:lnTo>
                  <a:lnTo>
                    <a:pt x="4604" y="4044"/>
                  </a:lnTo>
                  <a:lnTo>
                    <a:pt x="4531" y="3995"/>
                  </a:lnTo>
                  <a:lnTo>
                    <a:pt x="2582" y="2046"/>
                  </a:lnTo>
                  <a:lnTo>
                    <a:pt x="1" y="4628"/>
                  </a:lnTo>
                </a:path>
              </a:pathLst>
            </a:custGeom>
            <a:noFill/>
            <a:ln w="19050" cap="rnd"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104" name="Google Shape;678;p40"/>
            <p:cNvSpPr/>
            <p:nvPr/>
          </p:nvSpPr>
          <p:spPr>
            <a:xfrm>
              <a:off x="5547700" y="3779925"/>
              <a:ext cx="68825" cy="68825"/>
            </a:xfrm>
            <a:custGeom>
              <a:avLst/>
              <a:gdLst/>
              <a:ahLst/>
              <a:cxnLst/>
              <a:rect l="l" t="t" r="r" b="b"/>
              <a:pathLst>
                <a:path w="2753" h="2753" fill="none" extrusionOk="0">
                  <a:moveTo>
                    <a:pt x="0" y="1"/>
                  </a:moveTo>
                  <a:lnTo>
                    <a:pt x="2265" y="1"/>
                  </a:lnTo>
                  <a:lnTo>
                    <a:pt x="2265" y="1"/>
                  </a:lnTo>
                  <a:lnTo>
                    <a:pt x="2363" y="1"/>
                  </a:lnTo>
                  <a:lnTo>
                    <a:pt x="2460" y="25"/>
                  </a:lnTo>
                  <a:lnTo>
                    <a:pt x="2533" y="74"/>
                  </a:lnTo>
                  <a:lnTo>
                    <a:pt x="2606" y="147"/>
                  </a:lnTo>
                  <a:lnTo>
                    <a:pt x="2680" y="220"/>
                  </a:lnTo>
                  <a:lnTo>
                    <a:pt x="2728" y="293"/>
                  </a:lnTo>
                  <a:lnTo>
                    <a:pt x="2753" y="390"/>
                  </a:lnTo>
                  <a:lnTo>
                    <a:pt x="2753" y="488"/>
                  </a:lnTo>
                  <a:lnTo>
                    <a:pt x="2753" y="2753"/>
                  </a:lnTo>
                </a:path>
              </a:pathLst>
            </a:custGeom>
            <a:noFill/>
            <a:ln w="19050" cap="rnd"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sp>
        <p:nvSpPr>
          <p:cNvPr id="4" name="Oval 3"/>
          <p:cNvSpPr/>
          <p:nvPr/>
        </p:nvSpPr>
        <p:spPr>
          <a:xfrm>
            <a:off x="7676791" y="1732371"/>
            <a:ext cx="2328159" cy="929303"/>
          </a:xfrm>
          <a:prstGeom prst="ellipse">
            <a:avLst/>
          </a:prstGeom>
          <a:ln w="28575">
            <a:solidFill>
              <a:srgbClr val="124057"/>
            </a:solidFill>
          </a:ln>
        </p:spPr>
        <p:style>
          <a:lnRef idx="2">
            <a:schemeClr val="dk1"/>
          </a:lnRef>
          <a:fillRef idx="1">
            <a:schemeClr val="lt1"/>
          </a:fillRef>
          <a:effectRef idx="0">
            <a:schemeClr val="dk1"/>
          </a:effectRef>
          <a:fontRef idx="minor">
            <a:schemeClr val="dk1"/>
          </a:fontRef>
        </p:style>
        <p:txBody>
          <a:bodyPr rtlCol="0" anchor="ctr"/>
          <a:lstStyle/>
          <a:p>
            <a:pPr algn="ctr"/>
            <a:r>
              <a:rPr lang="sv-SE" sz="1400" dirty="0">
                <a:latin typeface="Roboto Light" panose="02000000000000000000" pitchFamily="2" charset="0"/>
                <a:ea typeface="Roboto Light" panose="02000000000000000000" pitchFamily="2" charset="0"/>
              </a:rPr>
              <a:t>The </a:t>
            </a:r>
            <a:r>
              <a:rPr lang="sv-SE" sz="1400" dirty="0" err="1">
                <a:latin typeface="Roboto Light" panose="02000000000000000000" pitchFamily="2" charset="0"/>
                <a:ea typeface="Roboto Light" panose="02000000000000000000" pitchFamily="2" charset="0"/>
              </a:rPr>
              <a:t>behavior</a:t>
            </a:r>
            <a:r>
              <a:rPr lang="sv-SE" sz="1400" dirty="0">
                <a:latin typeface="Roboto Light" panose="02000000000000000000" pitchFamily="2" charset="0"/>
                <a:ea typeface="Roboto Light" panose="02000000000000000000" pitchFamily="2" charset="0"/>
              </a:rPr>
              <a:t> </a:t>
            </a:r>
            <a:r>
              <a:rPr lang="sv-SE" sz="1400" dirty="0" err="1">
                <a:latin typeface="Roboto Light" panose="02000000000000000000" pitchFamily="2" charset="0"/>
                <a:ea typeface="Roboto Light" panose="02000000000000000000" pitchFamily="2" charset="0"/>
              </a:rPr>
              <a:t>of</a:t>
            </a:r>
            <a:r>
              <a:rPr lang="sv-SE" sz="1400" dirty="0">
                <a:latin typeface="Roboto Light" panose="02000000000000000000" pitchFamily="2" charset="0"/>
                <a:ea typeface="Roboto Light" panose="02000000000000000000" pitchFamily="2" charset="0"/>
              </a:rPr>
              <a:t> </a:t>
            </a:r>
            <a:r>
              <a:rPr lang="sv-SE" sz="1400" dirty="0" err="1">
                <a:latin typeface="Roboto Light" panose="02000000000000000000" pitchFamily="2" charset="0"/>
                <a:ea typeface="Roboto Light" panose="02000000000000000000" pitchFamily="2" charset="0"/>
              </a:rPr>
              <a:t>using</a:t>
            </a:r>
            <a:r>
              <a:rPr lang="sv-SE" sz="1400" dirty="0">
                <a:latin typeface="Roboto Light" panose="02000000000000000000" pitchFamily="2" charset="0"/>
                <a:ea typeface="Roboto Light" panose="02000000000000000000" pitchFamily="2" charset="0"/>
              </a:rPr>
              <a:t> </a:t>
            </a:r>
            <a:r>
              <a:rPr lang="sv-SE" sz="1400" dirty="0" err="1">
                <a:latin typeface="Roboto Light" panose="02000000000000000000" pitchFamily="2" charset="0"/>
                <a:ea typeface="Roboto Light" panose="02000000000000000000" pitchFamily="2" charset="0"/>
              </a:rPr>
              <a:t>telecommunications</a:t>
            </a:r>
            <a:endParaRPr lang="en-US" sz="1400" dirty="0">
              <a:latin typeface="Roboto Light" panose="02000000000000000000" pitchFamily="2" charset="0"/>
              <a:ea typeface="Roboto Light" panose="02000000000000000000" pitchFamily="2" charset="0"/>
            </a:endParaRPr>
          </a:p>
        </p:txBody>
      </p:sp>
      <p:sp>
        <p:nvSpPr>
          <p:cNvPr id="19" name="Oval 18"/>
          <p:cNvSpPr/>
          <p:nvPr/>
        </p:nvSpPr>
        <p:spPr>
          <a:xfrm>
            <a:off x="3262489" y="2031999"/>
            <a:ext cx="1557867" cy="849787"/>
          </a:xfrm>
          <a:prstGeom prst="ellipse">
            <a:avLst/>
          </a:prstGeom>
          <a:ln w="28575">
            <a:solidFill>
              <a:srgbClr val="124057"/>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a:latin typeface="Roboto Light" panose="02000000000000000000" pitchFamily="2" charset="0"/>
                <a:ea typeface="Roboto Light" panose="02000000000000000000" pitchFamily="2" charset="0"/>
              </a:rPr>
              <a:t>Identify</a:t>
            </a:r>
          </a:p>
        </p:txBody>
      </p:sp>
      <p:sp>
        <p:nvSpPr>
          <p:cNvPr id="20" name="Oval 19"/>
          <p:cNvSpPr/>
          <p:nvPr/>
        </p:nvSpPr>
        <p:spPr>
          <a:xfrm>
            <a:off x="3019278" y="4369375"/>
            <a:ext cx="1725175" cy="869244"/>
          </a:xfrm>
          <a:prstGeom prst="ellipse">
            <a:avLst/>
          </a:prstGeom>
          <a:ln w="28575">
            <a:solidFill>
              <a:srgbClr val="124057"/>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a:latin typeface="Roboto Light" panose="02000000000000000000" pitchFamily="2" charset="0"/>
                <a:ea typeface="Roboto Light" panose="02000000000000000000" pitchFamily="2" charset="0"/>
              </a:rPr>
              <a:t>Habit of moving</a:t>
            </a:r>
          </a:p>
        </p:txBody>
      </p:sp>
      <p:sp>
        <p:nvSpPr>
          <p:cNvPr id="21" name="Oval 20"/>
          <p:cNvSpPr/>
          <p:nvPr/>
        </p:nvSpPr>
        <p:spPr>
          <a:xfrm>
            <a:off x="6995223" y="4624025"/>
            <a:ext cx="2026096" cy="711200"/>
          </a:xfrm>
          <a:prstGeom prst="ellipse">
            <a:avLst/>
          </a:prstGeom>
          <a:ln w="28575">
            <a:solidFill>
              <a:srgbClr val="124057"/>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a:latin typeface="Roboto Light" panose="02000000000000000000" pitchFamily="2" charset="0"/>
                <a:ea typeface="Roboto Light" panose="02000000000000000000" pitchFamily="2" charset="0"/>
              </a:rPr>
              <a:t>Public relationship</a:t>
            </a:r>
          </a:p>
        </p:txBody>
      </p:sp>
      <p:cxnSp>
        <p:nvCxnSpPr>
          <p:cNvPr id="9" name="Straight Connector 8"/>
          <p:cNvCxnSpPr>
            <a:endCxn id="20" idx="7"/>
          </p:cNvCxnSpPr>
          <p:nvPr/>
        </p:nvCxnSpPr>
        <p:spPr>
          <a:xfrm flipH="1">
            <a:off x="4491807" y="3473015"/>
            <a:ext cx="974856" cy="1023658"/>
          </a:xfrm>
          <a:prstGeom prst="line">
            <a:avLst/>
          </a:prstGeom>
          <a:ln w="57150">
            <a:solidFill>
              <a:srgbClr val="18637B"/>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a:cxnSpLocks/>
            <a:stCxn id="4" idx="3"/>
            <a:endCxn id="3" idx="3"/>
          </p:cNvCxnSpPr>
          <p:nvPr/>
        </p:nvCxnSpPr>
        <p:spPr>
          <a:xfrm flipH="1">
            <a:off x="6915807" y="2525581"/>
            <a:ext cx="1101935" cy="731263"/>
          </a:xfrm>
          <a:prstGeom prst="line">
            <a:avLst/>
          </a:prstGeom>
          <a:ln w="57150">
            <a:solidFill>
              <a:srgbClr val="18637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a:stCxn id="3" idx="1"/>
            <a:endCxn id="19" idx="5"/>
          </p:cNvCxnSpPr>
          <p:nvPr/>
        </p:nvCxnSpPr>
        <p:spPr>
          <a:xfrm flipH="1" flipV="1">
            <a:off x="4592212" y="2757338"/>
            <a:ext cx="856040" cy="499506"/>
          </a:xfrm>
          <a:prstGeom prst="line">
            <a:avLst/>
          </a:prstGeom>
          <a:ln w="57150">
            <a:solidFill>
              <a:srgbClr val="18637B"/>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a:cxnSpLocks/>
            <a:stCxn id="21" idx="1"/>
            <a:endCxn id="3" idx="2"/>
          </p:cNvCxnSpPr>
          <p:nvPr/>
        </p:nvCxnSpPr>
        <p:spPr>
          <a:xfrm flipH="1" flipV="1">
            <a:off x="6182030" y="3623733"/>
            <a:ext cx="1109908" cy="1104445"/>
          </a:xfrm>
          <a:prstGeom prst="line">
            <a:avLst/>
          </a:prstGeom>
          <a:ln w="57150">
            <a:solidFill>
              <a:srgbClr val="18637B"/>
            </a:solidFill>
          </a:ln>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a:xfrm>
            <a:off x="10299028" y="4820356"/>
            <a:ext cx="1091462" cy="514869"/>
          </a:xfrm>
          <a:prstGeom prst="roundRect">
            <a:avLst/>
          </a:prstGeom>
          <a:ln w="19050">
            <a:solidFill>
              <a:srgbClr val="124057"/>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latin typeface="Roboto Light" panose="02000000000000000000" pitchFamily="2" charset="0"/>
                <a:ea typeface="Roboto Light" panose="02000000000000000000" pitchFamily="2" charset="0"/>
              </a:rPr>
              <a:t>Contact number</a:t>
            </a:r>
          </a:p>
        </p:txBody>
      </p:sp>
      <p:sp>
        <p:nvSpPr>
          <p:cNvPr id="38" name="Rounded Rectangle 37"/>
          <p:cNvSpPr/>
          <p:nvPr/>
        </p:nvSpPr>
        <p:spPr>
          <a:xfrm>
            <a:off x="9866488" y="5562632"/>
            <a:ext cx="1283338" cy="461827"/>
          </a:xfrm>
          <a:prstGeom prst="roundRect">
            <a:avLst/>
          </a:prstGeom>
          <a:ln w="19050">
            <a:solidFill>
              <a:srgbClr val="124057"/>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latin typeface="Roboto Light" panose="02000000000000000000" pitchFamily="2" charset="0"/>
                <a:ea typeface="Roboto Light" panose="02000000000000000000" pitchFamily="2" charset="0"/>
              </a:rPr>
              <a:t>Two-way call number</a:t>
            </a:r>
          </a:p>
        </p:txBody>
      </p:sp>
      <p:sp>
        <p:nvSpPr>
          <p:cNvPr id="39" name="Rounded Rectangle 38"/>
          <p:cNvSpPr/>
          <p:nvPr/>
        </p:nvSpPr>
        <p:spPr>
          <a:xfrm>
            <a:off x="8008271" y="6020954"/>
            <a:ext cx="1858217" cy="681452"/>
          </a:xfrm>
          <a:prstGeom prst="roundRect">
            <a:avLst/>
          </a:prstGeom>
          <a:ln w="19050">
            <a:solidFill>
              <a:srgbClr val="124057"/>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latin typeface="Roboto Light" panose="02000000000000000000" pitchFamily="2" charset="0"/>
                <a:ea typeface="Roboto Light" panose="02000000000000000000" pitchFamily="2" charset="0"/>
              </a:rPr>
              <a:t>Number of days Telecommunications use behavior</a:t>
            </a:r>
          </a:p>
        </p:txBody>
      </p:sp>
      <p:sp>
        <p:nvSpPr>
          <p:cNvPr id="40" name="Rounded Rectangle 39"/>
          <p:cNvSpPr/>
          <p:nvPr/>
        </p:nvSpPr>
        <p:spPr>
          <a:xfrm>
            <a:off x="6105199" y="6088232"/>
            <a:ext cx="1799742" cy="603535"/>
          </a:xfrm>
          <a:prstGeom prst="roundRect">
            <a:avLst/>
          </a:prstGeom>
          <a:ln w="19050">
            <a:solidFill>
              <a:srgbClr val="124057"/>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latin typeface="Roboto Light" panose="02000000000000000000" pitchFamily="2" charset="0"/>
                <a:ea typeface="Roboto Light" panose="02000000000000000000" pitchFamily="2" charset="0"/>
              </a:rPr>
              <a:t>Time between two-way calls,...</a:t>
            </a:r>
          </a:p>
        </p:txBody>
      </p:sp>
      <p:sp>
        <p:nvSpPr>
          <p:cNvPr id="41" name="Rounded Rectangle 40"/>
          <p:cNvSpPr/>
          <p:nvPr/>
        </p:nvSpPr>
        <p:spPr>
          <a:xfrm>
            <a:off x="9316610" y="726771"/>
            <a:ext cx="1373023" cy="396484"/>
          </a:xfrm>
          <a:prstGeom prst="roundRect">
            <a:avLst/>
          </a:prstGeom>
          <a:ln w="19050">
            <a:solidFill>
              <a:srgbClr val="3B8D6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latin typeface="Roboto Light" panose="02000000000000000000" pitchFamily="2" charset="0"/>
                <a:ea typeface="Roboto Light" panose="02000000000000000000" pitchFamily="2" charset="0"/>
              </a:rPr>
              <a:t>Subscriber age</a:t>
            </a:r>
          </a:p>
        </p:txBody>
      </p:sp>
      <p:sp>
        <p:nvSpPr>
          <p:cNvPr id="43" name="Rounded Rectangle 42"/>
          <p:cNvSpPr/>
          <p:nvPr/>
        </p:nvSpPr>
        <p:spPr>
          <a:xfrm>
            <a:off x="10233093" y="1282524"/>
            <a:ext cx="1373023" cy="449847"/>
          </a:xfrm>
          <a:prstGeom prst="roundRect">
            <a:avLst/>
          </a:prstGeom>
          <a:ln w="19050">
            <a:solidFill>
              <a:srgbClr val="3B8D6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latin typeface="Roboto Light" panose="02000000000000000000" pitchFamily="2" charset="0"/>
                <a:ea typeface="Roboto Light" panose="02000000000000000000" pitchFamily="2" charset="0"/>
              </a:rPr>
              <a:t>Incoming/outgoing call time</a:t>
            </a:r>
          </a:p>
        </p:txBody>
      </p:sp>
      <p:sp>
        <p:nvSpPr>
          <p:cNvPr id="44" name="Rounded Rectangle 43"/>
          <p:cNvSpPr/>
          <p:nvPr/>
        </p:nvSpPr>
        <p:spPr>
          <a:xfrm>
            <a:off x="10691741" y="1993325"/>
            <a:ext cx="1161592" cy="464651"/>
          </a:xfrm>
          <a:prstGeom prst="roundRect">
            <a:avLst/>
          </a:prstGeom>
          <a:ln w="19050">
            <a:solidFill>
              <a:srgbClr val="3B8D6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latin typeface="Roboto Light" panose="02000000000000000000" pitchFamily="2" charset="0"/>
                <a:ea typeface="Roboto Light" panose="02000000000000000000" pitchFamily="2" charset="0"/>
              </a:rPr>
              <a:t>Amount of data used</a:t>
            </a:r>
          </a:p>
        </p:txBody>
      </p:sp>
      <p:sp>
        <p:nvSpPr>
          <p:cNvPr id="45" name="Rounded Rectangle 44"/>
          <p:cNvSpPr/>
          <p:nvPr/>
        </p:nvSpPr>
        <p:spPr>
          <a:xfrm>
            <a:off x="10384916" y="2786535"/>
            <a:ext cx="1287795" cy="480844"/>
          </a:xfrm>
          <a:prstGeom prst="roundRect">
            <a:avLst/>
          </a:prstGeom>
          <a:ln w="19050">
            <a:solidFill>
              <a:srgbClr val="3B8D6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latin typeface="Roboto Light" panose="02000000000000000000" pitchFamily="2" charset="0"/>
                <a:ea typeface="Roboto Light" panose="02000000000000000000" pitchFamily="2" charset="0"/>
              </a:rPr>
              <a:t>Amount to call/text</a:t>
            </a:r>
          </a:p>
        </p:txBody>
      </p:sp>
      <p:sp>
        <p:nvSpPr>
          <p:cNvPr id="23" name="Oval 22"/>
          <p:cNvSpPr/>
          <p:nvPr/>
        </p:nvSpPr>
        <p:spPr>
          <a:xfrm>
            <a:off x="1244817" y="1285199"/>
            <a:ext cx="1012961" cy="827060"/>
          </a:xfrm>
          <a:prstGeom prst="ellipse">
            <a:avLst/>
          </a:prstGeom>
          <a:ln w="19050">
            <a:solidFill>
              <a:srgbClr val="16575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a:latin typeface="Roboto Light" panose="02000000000000000000" pitchFamily="2" charset="0"/>
                <a:ea typeface="Roboto Light" panose="02000000000000000000" pitchFamily="2" charset="0"/>
              </a:rPr>
              <a:t>Age</a:t>
            </a:r>
          </a:p>
        </p:txBody>
      </p:sp>
      <p:sp>
        <p:nvSpPr>
          <p:cNvPr id="47" name="Oval 46"/>
          <p:cNvSpPr/>
          <p:nvPr/>
        </p:nvSpPr>
        <p:spPr>
          <a:xfrm>
            <a:off x="587251" y="2031259"/>
            <a:ext cx="974995" cy="784138"/>
          </a:xfrm>
          <a:prstGeom prst="ellipse">
            <a:avLst/>
          </a:prstGeom>
          <a:ln w="19050">
            <a:solidFill>
              <a:srgbClr val="16575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a:latin typeface="Roboto Light" panose="02000000000000000000" pitchFamily="2" charset="0"/>
                <a:ea typeface="Roboto Light" panose="02000000000000000000" pitchFamily="2" charset="0"/>
              </a:rPr>
              <a:t>Name</a:t>
            </a:r>
          </a:p>
        </p:txBody>
      </p:sp>
      <p:sp>
        <p:nvSpPr>
          <p:cNvPr id="48" name="Oval 47"/>
          <p:cNvSpPr/>
          <p:nvPr/>
        </p:nvSpPr>
        <p:spPr>
          <a:xfrm>
            <a:off x="486383" y="2925290"/>
            <a:ext cx="1094446" cy="770386"/>
          </a:xfrm>
          <a:prstGeom prst="ellipse">
            <a:avLst/>
          </a:prstGeom>
          <a:ln w="19050">
            <a:solidFill>
              <a:srgbClr val="16575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a:latin typeface="Roboto Light" panose="02000000000000000000" pitchFamily="2" charset="0"/>
                <a:ea typeface="Roboto Light" panose="02000000000000000000" pitchFamily="2" charset="0"/>
              </a:rPr>
              <a:t>Gender</a:t>
            </a:r>
          </a:p>
        </p:txBody>
      </p:sp>
      <p:sp>
        <p:nvSpPr>
          <p:cNvPr id="49" name="Oval 48"/>
          <p:cNvSpPr/>
          <p:nvPr/>
        </p:nvSpPr>
        <p:spPr>
          <a:xfrm>
            <a:off x="1348502" y="3473015"/>
            <a:ext cx="1248470" cy="918020"/>
          </a:xfrm>
          <a:prstGeom prst="ellipse">
            <a:avLst/>
          </a:prstGeom>
          <a:ln w="19050">
            <a:solidFill>
              <a:srgbClr val="16575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a:latin typeface="Roboto Light" panose="02000000000000000000" pitchFamily="2" charset="0"/>
                <a:ea typeface="Roboto Light" panose="02000000000000000000" pitchFamily="2" charset="0"/>
              </a:rPr>
              <a:t>Address</a:t>
            </a:r>
          </a:p>
        </p:txBody>
      </p:sp>
      <p:cxnSp>
        <p:nvCxnSpPr>
          <p:cNvPr id="54" name="Straight Connector 53"/>
          <p:cNvCxnSpPr>
            <a:cxnSpLocks/>
            <a:stCxn id="19" idx="2"/>
            <a:endCxn id="47" idx="6"/>
          </p:cNvCxnSpPr>
          <p:nvPr/>
        </p:nvCxnSpPr>
        <p:spPr>
          <a:xfrm flipH="1" flipV="1">
            <a:off x="1562246" y="2423328"/>
            <a:ext cx="1700243" cy="33565"/>
          </a:xfrm>
          <a:prstGeom prst="line">
            <a:avLst/>
          </a:prstGeom>
          <a:ln w="19050">
            <a:solidFill>
              <a:srgbClr val="18637B"/>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a:stCxn id="19" idx="1"/>
            <a:endCxn id="23" idx="6"/>
          </p:cNvCxnSpPr>
          <p:nvPr/>
        </p:nvCxnSpPr>
        <p:spPr>
          <a:xfrm flipH="1" flipV="1">
            <a:off x="2257778" y="1698729"/>
            <a:ext cx="1232855" cy="457718"/>
          </a:xfrm>
          <a:prstGeom prst="line">
            <a:avLst/>
          </a:prstGeom>
          <a:ln w="19050">
            <a:solidFill>
              <a:srgbClr val="18637B"/>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a:cxnSpLocks/>
            <a:stCxn id="19" idx="3"/>
            <a:endCxn id="48" idx="7"/>
          </p:cNvCxnSpPr>
          <p:nvPr/>
        </p:nvCxnSpPr>
        <p:spPr>
          <a:xfrm flipH="1">
            <a:off x="1420551" y="2757338"/>
            <a:ext cx="2070082" cy="280772"/>
          </a:xfrm>
          <a:prstGeom prst="line">
            <a:avLst/>
          </a:prstGeom>
          <a:ln w="19050">
            <a:solidFill>
              <a:srgbClr val="18637B"/>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a:cxnSpLocks/>
            <a:stCxn id="19" idx="4"/>
            <a:endCxn id="49" idx="7"/>
          </p:cNvCxnSpPr>
          <p:nvPr/>
        </p:nvCxnSpPr>
        <p:spPr>
          <a:xfrm flipH="1">
            <a:off x="2414138" y="2881786"/>
            <a:ext cx="1627285" cy="725670"/>
          </a:xfrm>
          <a:prstGeom prst="line">
            <a:avLst/>
          </a:prstGeom>
          <a:ln w="19050">
            <a:solidFill>
              <a:srgbClr val="18637B"/>
            </a:solidFill>
          </a:ln>
        </p:spPr>
        <p:style>
          <a:lnRef idx="1">
            <a:schemeClr val="accent1"/>
          </a:lnRef>
          <a:fillRef idx="0">
            <a:schemeClr val="accent1"/>
          </a:fillRef>
          <a:effectRef idx="0">
            <a:schemeClr val="accent1"/>
          </a:effectRef>
          <a:fontRef idx="minor">
            <a:schemeClr val="tx1"/>
          </a:fontRef>
        </p:style>
      </p:cxnSp>
      <p:grpSp>
        <p:nvGrpSpPr>
          <p:cNvPr id="67" name="Google Shape;566;p40"/>
          <p:cNvGrpSpPr/>
          <p:nvPr/>
        </p:nvGrpSpPr>
        <p:grpSpPr>
          <a:xfrm>
            <a:off x="7432990" y="2224614"/>
            <a:ext cx="434755" cy="411573"/>
            <a:chOff x="6618700" y="1635475"/>
            <a:chExt cx="456675" cy="432325"/>
          </a:xfrm>
        </p:grpSpPr>
        <p:sp>
          <p:nvSpPr>
            <p:cNvPr id="68" name="Google Shape;567;p40"/>
            <p:cNvSpPr/>
            <p:nvPr/>
          </p:nvSpPr>
          <p:spPr>
            <a:xfrm>
              <a:off x="6663775" y="1904000"/>
              <a:ext cx="117525" cy="163800"/>
            </a:xfrm>
            <a:custGeom>
              <a:avLst/>
              <a:gdLst/>
              <a:ahLst/>
              <a:cxnLst/>
              <a:rect l="l" t="t" r="r" b="b"/>
              <a:pathLst>
                <a:path w="4701" h="6552" fill="none" extrusionOk="0">
                  <a:moveTo>
                    <a:pt x="0" y="0"/>
                  </a:moveTo>
                  <a:lnTo>
                    <a:pt x="512" y="6016"/>
                  </a:lnTo>
                  <a:lnTo>
                    <a:pt x="512" y="6016"/>
                  </a:lnTo>
                  <a:lnTo>
                    <a:pt x="536" y="6138"/>
                  </a:lnTo>
                  <a:lnTo>
                    <a:pt x="585" y="6235"/>
                  </a:lnTo>
                  <a:lnTo>
                    <a:pt x="633" y="6332"/>
                  </a:lnTo>
                  <a:lnTo>
                    <a:pt x="706" y="6406"/>
                  </a:lnTo>
                  <a:lnTo>
                    <a:pt x="804" y="6454"/>
                  </a:lnTo>
                  <a:lnTo>
                    <a:pt x="877" y="6503"/>
                  </a:lnTo>
                  <a:lnTo>
                    <a:pt x="999" y="6552"/>
                  </a:lnTo>
                  <a:lnTo>
                    <a:pt x="1096" y="6552"/>
                  </a:lnTo>
                  <a:lnTo>
                    <a:pt x="4116" y="6552"/>
                  </a:lnTo>
                  <a:lnTo>
                    <a:pt x="4116" y="6552"/>
                  </a:lnTo>
                  <a:lnTo>
                    <a:pt x="4238" y="6527"/>
                  </a:lnTo>
                  <a:lnTo>
                    <a:pt x="4360" y="6503"/>
                  </a:lnTo>
                  <a:lnTo>
                    <a:pt x="4457" y="6430"/>
                  </a:lnTo>
                  <a:lnTo>
                    <a:pt x="4554" y="6332"/>
                  </a:lnTo>
                  <a:lnTo>
                    <a:pt x="4554" y="6332"/>
                  </a:lnTo>
                  <a:lnTo>
                    <a:pt x="4628" y="6235"/>
                  </a:lnTo>
                  <a:lnTo>
                    <a:pt x="4676" y="6113"/>
                  </a:lnTo>
                  <a:lnTo>
                    <a:pt x="4701" y="5991"/>
                  </a:lnTo>
                  <a:lnTo>
                    <a:pt x="4676" y="5845"/>
                  </a:lnTo>
                  <a:lnTo>
                    <a:pt x="3678" y="98"/>
                  </a:lnTo>
                </a:path>
              </a:pathLst>
            </a:custGeom>
            <a:noFill/>
            <a:ln w="28575" cap="rnd" cmpd="sng">
              <a:solidFill>
                <a:srgbClr val="18637B"/>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Roboto Light" panose="02000000000000000000" pitchFamily="2" charset="0"/>
                <a:ea typeface="Roboto Light" panose="02000000000000000000" pitchFamily="2" charset="0"/>
              </a:endParaRPr>
            </a:p>
          </p:txBody>
        </p:sp>
        <p:sp>
          <p:nvSpPr>
            <p:cNvPr id="69" name="Google Shape;568;p40"/>
            <p:cNvSpPr/>
            <p:nvPr/>
          </p:nvSpPr>
          <p:spPr>
            <a:xfrm>
              <a:off x="7046125" y="1775525"/>
              <a:ext cx="29250" cy="99275"/>
            </a:xfrm>
            <a:custGeom>
              <a:avLst/>
              <a:gdLst/>
              <a:ahLst/>
              <a:cxnLst/>
              <a:rect l="l" t="t" r="r" b="b"/>
              <a:pathLst>
                <a:path w="1170" h="3971" fill="none" extrusionOk="0">
                  <a:moveTo>
                    <a:pt x="1" y="3970"/>
                  </a:moveTo>
                  <a:lnTo>
                    <a:pt x="1" y="3970"/>
                  </a:lnTo>
                  <a:lnTo>
                    <a:pt x="245" y="3824"/>
                  </a:lnTo>
                  <a:lnTo>
                    <a:pt x="488" y="3629"/>
                  </a:lnTo>
                  <a:lnTo>
                    <a:pt x="683" y="3410"/>
                  </a:lnTo>
                  <a:lnTo>
                    <a:pt x="853" y="3166"/>
                  </a:lnTo>
                  <a:lnTo>
                    <a:pt x="1000" y="2898"/>
                  </a:lnTo>
                  <a:lnTo>
                    <a:pt x="1097" y="2606"/>
                  </a:lnTo>
                  <a:lnTo>
                    <a:pt x="1170" y="2314"/>
                  </a:lnTo>
                  <a:lnTo>
                    <a:pt x="1170" y="1997"/>
                  </a:lnTo>
                  <a:lnTo>
                    <a:pt x="1170" y="1997"/>
                  </a:lnTo>
                  <a:lnTo>
                    <a:pt x="1170" y="1681"/>
                  </a:lnTo>
                  <a:lnTo>
                    <a:pt x="1097" y="1364"/>
                  </a:lnTo>
                  <a:lnTo>
                    <a:pt x="1000" y="1096"/>
                  </a:lnTo>
                  <a:lnTo>
                    <a:pt x="853" y="828"/>
                  </a:lnTo>
                  <a:lnTo>
                    <a:pt x="683" y="585"/>
                  </a:lnTo>
                  <a:lnTo>
                    <a:pt x="488" y="366"/>
                  </a:lnTo>
                  <a:lnTo>
                    <a:pt x="245" y="171"/>
                  </a:lnTo>
                  <a:lnTo>
                    <a:pt x="1" y="0"/>
                  </a:lnTo>
                </a:path>
              </a:pathLst>
            </a:custGeom>
            <a:noFill/>
            <a:ln w="28575" cap="rnd" cmpd="sng">
              <a:solidFill>
                <a:srgbClr val="18637B"/>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Roboto Light" panose="02000000000000000000" pitchFamily="2" charset="0"/>
                <a:ea typeface="Roboto Light" panose="02000000000000000000" pitchFamily="2" charset="0"/>
              </a:endParaRPr>
            </a:p>
          </p:txBody>
        </p:sp>
        <p:sp>
          <p:nvSpPr>
            <p:cNvPr id="70" name="Google Shape;569;p40"/>
            <p:cNvSpPr/>
            <p:nvPr/>
          </p:nvSpPr>
          <p:spPr>
            <a:xfrm>
              <a:off x="6618700" y="1751775"/>
              <a:ext cx="96850" cy="146750"/>
            </a:xfrm>
            <a:custGeom>
              <a:avLst/>
              <a:gdLst/>
              <a:ahLst/>
              <a:cxnLst/>
              <a:rect l="l" t="t" r="r" b="b"/>
              <a:pathLst>
                <a:path w="3874" h="5870" fill="none" extrusionOk="0">
                  <a:moveTo>
                    <a:pt x="3873" y="0"/>
                  </a:moveTo>
                  <a:lnTo>
                    <a:pt x="3873" y="0"/>
                  </a:lnTo>
                  <a:lnTo>
                    <a:pt x="2704" y="0"/>
                  </a:lnTo>
                  <a:lnTo>
                    <a:pt x="1730" y="0"/>
                  </a:lnTo>
                  <a:lnTo>
                    <a:pt x="1730" y="0"/>
                  </a:lnTo>
                  <a:lnTo>
                    <a:pt x="1560" y="25"/>
                  </a:lnTo>
                  <a:lnTo>
                    <a:pt x="1413" y="49"/>
                  </a:lnTo>
                  <a:lnTo>
                    <a:pt x="1243" y="98"/>
                  </a:lnTo>
                  <a:lnTo>
                    <a:pt x="1097" y="147"/>
                  </a:lnTo>
                  <a:lnTo>
                    <a:pt x="926" y="244"/>
                  </a:lnTo>
                  <a:lnTo>
                    <a:pt x="780" y="317"/>
                  </a:lnTo>
                  <a:lnTo>
                    <a:pt x="658" y="439"/>
                  </a:lnTo>
                  <a:lnTo>
                    <a:pt x="537" y="536"/>
                  </a:lnTo>
                  <a:lnTo>
                    <a:pt x="415" y="682"/>
                  </a:lnTo>
                  <a:lnTo>
                    <a:pt x="293" y="804"/>
                  </a:lnTo>
                  <a:lnTo>
                    <a:pt x="220" y="950"/>
                  </a:lnTo>
                  <a:lnTo>
                    <a:pt x="147" y="1096"/>
                  </a:lnTo>
                  <a:lnTo>
                    <a:pt x="74" y="1267"/>
                  </a:lnTo>
                  <a:lnTo>
                    <a:pt x="25" y="1437"/>
                  </a:lnTo>
                  <a:lnTo>
                    <a:pt x="1" y="1583"/>
                  </a:lnTo>
                  <a:lnTo>
                    <a:pt x="1" y="1754"/>
                  </a:lnTo>
                  <a:lnTo>
                    <a:pt x="1" y="4092"/>
                  </a:lnTo>
                  <a:lnTo>
                    <a:pt x="1" y="4092"/>
                  </a:lnTo>
                  <a:lnTo>
                    <a:pt x="1" y="4263"/>
                  </a:lnTo>
                  <a:lnTo>
                    <a:pt x="25" y="4433"/>
                  </a:lnTo>
                  <a:lnTo>
                    <a:pt x="74" y="4579"/>
                  </a:lnTo>
                  <a:lnTo>
                    <a:pt x="147" y="4750"/>
                  </a:lnTo>
                  <a:lnTo>
                    <a:pt x="220" y="4896"/>
                  </a:lnTo>
                  <a:lnTo>
                    <a:pt x="293" y="5042"/>
                  </a:lnTo>
                  <a:lnTo>
                    <a:pt x="415" y="5188"/>
                  </a:lnTo>
                  <a:lnTo>
                    <a:pt x="537" y="5310"/>
                  </a:lnTo>
                  <a:lnTo>
                    <a:pt x="658" y="5407"/>
                  </a:lnTo>
                  <a:lnTo>
                    <a:pt x="780" y="5529"/>
                  </a:lnTo>
                  <a:lnTo>
                    <a:pt x="926" y="5626"/>
                  </a:lnTo>
                  <a:lnTo>
                    <a:pt x="1097" y="5699"/>
                  </a:lnTo>
                  <a:lnTo>
                    <a:pt x="1243" y="5748"/>
                  </a:lnTo>
                  <a:lnTo>
                    <a:pt x="1413" y="5797"/>
                  </a:lnTo>
                  <a:lnTo>
                    <a:pt x="1560" y="5821"/>
                  </a:lnTo>
                  <a:lnTo>
                    <a:pt x="1730" y="5846"/>
                  </a:lnTo>
                  <a:lnTo>
                    <a:pt x="1730" y="5846"/>
                  </a:lnTo>
                  <a:lnTo>
                    <a:pt x="2704" y="5846"/>
                  </a:lnTo>
                  <a:lnTo>
                    <a:pt x="3873" y="5870"/>
                  </a:lnTo>
                </a:path>
              </a:pathLst>
            </a:custGeom>
            <a:noFill/>
            <a:ln w="28575" cap="rnd" cmpd="sng">
              <a:solidFill>
                <a:srgbClr val="18637B"/>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Roboto Light" panose="02000000000000000000" pitchFamily="2" charset="0"/>
                <a:ea typeface="Roboto Light" panose="02000000000000000000" pitchFamily="2" charset="0"/>
              </a:endParaRPr>
            </a:p>
          </p:txBody>
        </p:sp>
        <p:sp>
          <p:nvSpPr>
            <p:cNvPr id="71" name="Google Shape;570;p40"/>
            <p:cNvSpPr/>
            <p:nvPr/>
          </p:nvSpPr>
          <p:spPr>
            <a:xfrm>
              <a:off x="6721600" y="1660450"/>
              <a:ext cx="278900" cy="329425"/>
            </a:xfrm>
            <a:custGeom>
              <a:avLst/>
              <a:gdLst/>
              <a:ahLst/>
              <a:cxnLst/>
              <a:rect l="l" t="t" r="r" b="b"/>
              <a:pathLst>
                <a:path w="11156" h="13177" fill="none" extrusionOk="0">
                  <a:moveTo>
                    <a:pt x="11155" y="0"/>
                  </a:moveTo>
                  <a:lnTo>
                    <a:pt x="11155" y="0"/>
                  </a:lnTo>
                  <a:lnTo>
                    <a:pt x="10766" y="317"/>
                  </a:lnTo>
                  <a:lnTo>
                    <a:pt x="10352" y="609"/>
                  </a:lnTo>
                  <a:lnTo>
                    <a:pt x="9938" y="901"/>
                  </a:lnTo>
                  <a:lnTo>
                    <a:pt x="9524" y="1169"/>
                  </a:lnTo>
                  <a:lnTo>
                    <a:pt x="9085" y="1413"/>
                  </a:lnTo>
                  <a:lnTo>
                    <a:pt x="8671" y="1632"/>
                  </a:lnTo>
                  <a:lnTo>
                    <a:pt x="7843" y="2046"/>
                  </a:lnTo>
                  <a:lnTo>
                    <a:pt x="7015" y="2387"/>
                  </a:lnTo>
                  <a:lnTo>
                    <a:pt x="6211" y="2679"/>
                  </a:lnTo>
                  <a:lnTo>
                    <a:pt x="5456" y="2898"/>
                  </a:lnTo>
                  <a:lnTo>
                    <a:pt x="4774" y="3093"/>
                  </a:lnTo>
                  <a:lnTo>
                    <a:pt x="4774" y="3093"/>
                  </a:lnTo>
                  <a:lnTo>
                    <a:pt x="4239" y="3215"/>
                  </a:lnTo>
                  <a:lnTo>
                    <a:pt x="3678" y="3312"/>
                  </a:lnTo>
                  <a:lnTo>
                    <a:pt x="3070" y="3410"/>
                  </a:lnTo>
                  <a:lnTo>
                    <a:pt x="2461" y="3459"/>
                  </a:lnTo>
                  <a:lnTo>
                    <a:pt x="1219" y="3580"/>
                  </a:lnTo>
                  <a:lnTo>
                    <a:pt x="1" y="3629"/>
                  </a:lnTo>
                  <a:lnTo>
                    <a:pt x="1" y="9523"/>
                  </a:lnTo>
                  <a:lnTo>
                    <a:pt x="1" y="9523"/>
                  </a:lnTo>
                  <a:lnTo>
                    <a:pt x="1219" y="9596"/>
                  </a:lnTo>
                  <a:lnTo>
                    <a:pt x="2461" y="9693"/>
                  </a:lnTo>
                  <a:lnTo>
                    <a:pt x="3070" y="9767"/>
                  </a:lnTo>
                  <a:lnTo>
                    <a:pt x="3678" y="9840"/>
                  </a:lnTo>
                  <a:lnTo>
                    <a:pt x="4239" y="9937"/>
                  </a:lnTo>
                  <a:lnTo>
                    <a:pt x="4774" y="10059"/>
                  </a:lnTo>
                  <a:lnTo>
                    <a:pt x="4774" y="10059"/>
                  </a:lnTo>
                  <a:lnTo>
                    <a:pt x="5456" y="10254"/>
                  </a:lnTo>
                  <a:lnTo>
                    <a:pt x="6211" y="10497"/>
                  </a:lnTo>
                  <a:lnTo>
                    <a:pt x="7015" y="10765"/>
                  </a:lnTo>
                  <a:lnTo>
                    <a:pt x="7843" y="11130"/>
                  </a:lnTo>
                  <a:lnTo>
                    <a:pt x="8671" y="11520"/>
                  </a:lnTo>
                  <a:lnTo>
                    <a:pt x="9085" y="11764"/>
                  </a:lnTo>
                  <a:lnTo>
                    <a:pt x="9524" y="12007"/>
                  </a:lnTo>
                  <a:lnTo>
                    <a:pt x="9938" y="12251"/>
                  </a:lnTo>
                  <a:lnTo>
                    <a:pt x="10352" y="12543"/>
                  </a:lnTo>
                  <a:lnTo>
                    <a:pt x="10766" y="12835"/>
                  </a:lnTo>
                  <a:lnTo>
                    <a:pt x="11155" y="13176"/>
                  </a:lnTo>
                </a:path>
              </a:pathLst>
            </a:custGeom>
            <a:noFill/>
            <a:ln w="28575" cap="rnd" cmpd="sng">
              <a:solidFill>
                <a:srgbClr val="18637B"/>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Roboto Light" panose="02000000000000000000" pitchFamily="2" charset="0"/>
                <a:ea typeface="Roboto Light" panose="02000000000000000000" pitchFamily="2" charset="0"/>
              </a:endParaRPr>
            </a:p>
          </p:txBody>
        </p:sp>
        <p:sp>
          <p:nvSpPr>
            <p:cNvPr id="72" name="Google Shape;571;p40"/>
            <p:cNvSpPr/>
            <p:nvPr/>
          </p:nvSpPr>
          <p:spPr>
            <a:xfrm>
              <a:off x="7006550" y="1635475"/>
              <a:ext cx="34750" cy="378750"/>
            </a:xfrm>
            <a:custGeom>
              <a:avLst/>
              <a:gdLst/>
              <a:ahLst/>
              <a:cxnLst/>
              <a:rect l="l" t="t" r="r" b="b"/>
              <a:pathLst>
                <a:path w="1390" h="15150" fill="none" extrusionOk="0">
                  <a:moveTo>
                    <a:pt x="1024" y="49"/>
                  </a:moveTo>
                  <a:lnTo>
                    <a:pt x="1024" y="49"/>
                  </a:lnTo>
                  <a:lnTo>
                    <a:pt x="902" y="1"/>
                  </a:lnTo>
                  <a:lnTo>
                    <a:pt x="805" y="1"/>
                  </a:lnTo>
                  <a:lnTo>
                    <a:pt x="805" y="1"/>
                  </a:lnTo>
                  <a:lnTo>
                    <a:pt x="683" y="1"/>
                  </a:lnTo>
                  <a:lnTo>
                    <a:pt x="585" y="49"/>
                  </a:lnTo>
                  <a:lnTo>
                    <a:pt x="464" y="98"/>
                  </a:lnTo>
                  <a:lnTo>
                    <a:pt x="391" y="171"/>
                  </a:lnTo>
                  <a:lnTo>
                    <a:pt x="391" y="171"/>
                  </a:lnTo>
                  <a:lnTo>
                    <a:pt x="1" y="536"/>
                  </a:lnTo>
                  <a:lnTo>
                    <a:pt x="1" y="14638"/>
                  </a:lnTo>
                  <a:lnTo>
                    <a:pt x="1" y="14638"/>
                  </a:lnTo>
                  <a:lnTo>
                    <a:pt x="391" y="14979"/>
                  </a:lnTo>
                  <a:lnTo>
                    <a:pt x="391" y="14979"/>
                  </a:lnTo>
                  <a:lnTo>
                    <a:pt x="464" y="15052"/>
                  </a:lnTo>
                  <a:lnTo>
                    <a:pt x="585" y="15101"/>
                  </a:lnTo>
                  <a:lnTo>
                    <a:pt x="683" y="15149"/>
                  </a:lnTo>
                  <a:lnTo>
                    <a:pt x="805" y="15149"/>
                  </a:lnTo>
                  <a:lnTo>
                    <a:pt x="805" y="15149"/>
                  </a:lnTo>
                  <a:lnTo>
                    <a:pt x="902" y="15149"/>
                  </a:lnTo>
                  <a:lnTo>
                    <a:pt x="1024" y="15101"/>
                  </a:lnTo>
                  <a:lnTo>
                    <a:pt x="1024" y="15101"/>
                  </a:lnTo>
                  <a:lnTo>
                    <a:pt x="1170" y="15028"/>
                  </a:lnTo>
                  <a:lnTo>
                    <a:pt x="1292" y="14906"/>
                  </a:lnTo>
                  <a:lnTo>
                    <a:pt x="1365" y="14735"/>
                  </a:lnTo>
                  <a:lnTo>
                    <a:pt x="1389" y="14565"/>
                  </a:lnTo>
                  <a:lnTo>
                    <a:pt x="1389" y="585"/>
                  </a:lnTo>
                  <a:lnTo>
                    <a:pt x="1389" y="585"/>
                  </a:lnTo>
                  <a:lnTo>
                    <a:pt x="1365" y="415"/>
                  </a:lnTo>
                  <a:lnTo>
                    <a:pt x="1292" y="269"/>
                  </a:lnTo>
                  <a:lnTo>
                    <a:pt x="1170" y="122"/>
                  </a:lnTo>
                  <a:lnTo>
                    <a:pt x="1024" y="49"/>
                  </a:lnTo>
                  <a:lnTo>
                    <a:pt x="1024" y="49"/>
                  </a:lnTo>
                  <a:close/>
                </a:path>
              </a:pathLst>
            </a:custGeom>
            <a:noFill/>
            <a:ln w="28575" cap="rnd" cmpd="sng">
              <a:solidFill>
                <a:srgbClr val="18637B"/>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Roboto Light" panose="02000000000000000000" pitchFamily="2" charset="0"/>
                <a:ea typeface="Roboto Light" panose="02000000000000000000" pitchFamily="2" charset="0"/>
              </a:endParaRPr>
            </a:p>
          </p:txBody>
        </p:sp>
      </p:grpSp>
      <p:sp>
        <p:nvSpPr>
          <p:cNvPr id="73" name="Google Shape;605;p40"/>
          <p:cNvSpPr/>
          <p:nvPr/>
        </p:nvSpPr>
        <p:spPr>
          <a:xfrm>
            <a:off x="4905203" y="2376634"/>
            <a:ext cx="362879" cy="382585"/>
          </a:xfrm>
          <a:custGeom>
            <a:avLst/>
            <a:gdLst/>
            <a:ahLst/>
            <a:cxnLst/>
            <a:rect l="l" t="t" r="r" b="b"/>
            <a:pathLst>
              <a:path w="15247" h="16075" fill="none" extrusionOk="0">
                <a:moveTo>
                  <a:pt x="9401" y="10717"/>
                </a:moveTo>
                <a:lnTo>
                  <a:pt x="9401" y="10717"/>
                </a:lnTo>
                <a:lnTo>
                  <a:pt x="9085" y="10692"/>
                </a:lnTo>
                <a:lnTo>
                  <a:pt x="9085" y="9596"/>
                </a:lnTo>
                <a:lnTo>
                  <a:pt x="9085" y="9596"/>
                </a:lnTo>
                <a:lnTo>
                  <a:pt x="9401" y="9377"/>
                </a:lnTo>
                <a:lnTo>
                  <a:pt x="9718" y="9133"/>
                </a:lnTo>
                <a:lnTo>
                  <a:pt x="10010" y="8866"/>
                </a:lnTo>
                <a:lnTo>
                  <a:pt x="10302" y="8573"/>
                </a:lnTo>
                <a:lnTo>
                  <a:pt x="10546" y="8232"/>
                </a:lnTo>
                <a:lnTo>
                  <a:pt x="10765" y="7867"/>
                </a:lnTo>
                <a:lnTo>
                  <a:pt x="10984" y="7502"/>
                </a:lnTo>
                <a:lnTo>
                  <a:pt x="11155" y="7088"/>
                </a:lnTo>
                <a:lnTo>
                  <a:pt x="11155" y="7088"/>
                </a:lnTo>
                <a:lnTo>
                  <a:pt x="11228" y="7112"/>
                </a:lnTo>
                <a:lnTo>
                  <a:pt x="11228" y="7112"/>
                </a:lnTo>
                <a:lnTo>
                  <a:pt x="11374" y="7112"/>
                </a:lnTo>
                <a:lnTo>
                  <a:pt x="11496" y="7039"/>
                </a:lnTo>
                <a:lnTo>
                  <a:pt x="11617" y="6942"/>
                </a:lnTo>
                <a:lnTo>
                  <a:pt x="11715" y="6771"/>
                </a:lnTo>
                <a:lnTo>
                  <a:pt x="11812" y="6601"/>
                </a:lnTo>
                <a:lnTo>
                  <a:pt x="11910" y="6381"/>
                </a:lnTo>
                <a:lnTo>
                  <a:pt x="11958" y="6138"/>
                </a:lnTo>
                <a:lnTo>
                  <a:pt x="12007" y="5870"/>
                </a:lnTo>
                <a:lnTo>
                  <a:pt x="12007" y="5870"/>
                </a:lnTo>
                <a:lnTo>
                  <a:pt x="12031" y="5626"/>
                </a:lnTo>
                <a:lnTo>
                  <a:pt x="12007" y="5383"/>
                </a:lnTo>
                <a:lnTo>
                  <a:pt x="11983" y="5188"/>
                </a:lnTo>
                <a:lnTo>
                  <a:pt x="11934" y="4993"/>
                </a:lnTo>
                <a:lnTo>
                  <a:pt x="11885" y="4823"/>
                </a:lnTo>
                <a:lnTo>
                  <a:pt x="11812" y="4677"/>
                </a:lnTo>
                <a:lnTo>
                  <a:pt x="11715" y="4579"/>
                </a:lnTo>
                <a:lnTo>
                  <a:pt x="11593" y="4506"/>
                </a:lnTo>
                <a:lnTo>
                  <a:pt x="11593" y="4506"/>
                </a:lnTo>
                <a:lnTo>
                  <a:pt x="11666" y="4141"/>
                </a:lnTo>
                <a:lnTo>
                  <a:pt x="11690" y="3800"/>
                </a:lnTo>
                <a:lnTo>
                  <a:pt x="11690" y="3483"/>
                </a:lnTo>
                <a:lnTo>
                  <a:pt x="11690" y="3191"/>
                </a:lnTo>
                <a:lnTo>
                  <a:pt x="11666" y="2899"/>
                </a:lnTo>
                <a:lnTo>
                  <a:pt x="11617" y="2631"/>
                </a:lnTo>
                <a:lnTo>
                  <a:pt x="11544" y="2387"/>
                </a:lnTo>
                <a:lnTo>
                  <a:pt x="11471" y="2144"/>
                </a:lnTo>
                <a:lnTo>
                  <a:pt x="11374" y="1924"/>
                </a:lnTo>
                <a:lnTo>
                  <a:pt x="11276" y="1705"/>
                </a:lnTo>
                <a:lnTo>
                  <a:pt x="11155" y="1510"/>
                </a:lnTo>
                <a:lnTo>
                  <a:pt x="11009" y="1340"/>
                </a:lnTo>
                <a:lnTo>
                  <a:pt x="10862" y="1169"/>
                </a:lnTo>
                <a:lnTo>
                  <a:pt x="10716" y="1023"/>
                </a:lnTo>
                <a:lnTo>
                  <a:pt x="10400" y="755"/>
                </a:lnTo>
                <a:lnTo>
                  <a:pt x="10034" y="561"/>
                </a:lnTo>
                <a:lnTo>
                  <a:pt x="9669" y="366"/>
                </a:lnTo>
                <a:lnTo>
                  <a:pt x="9304" y="244"/>
                </a:lnTo>
                <a:lnTo>
                  <a:pt x="8938" y="146"/>
                </a:lnTo>
                <a:lnTo>
                  <a:pt x="8573" y="73"/>
                </a:lnTo>
                <a:lnTo>
                  <a:pt x="8232" y="25"/>
                </a:lnTo>
                <a:lnTo>
                  <a:pt x="7915" y="0"/>
                </a:lnTo>
                <a:lnTo>
                  <a:pt x="7623" y="0"/>
                </a:lnTo>
                <a:lnTo>
                  <a:pt x="7623" y="0"/>
                </a:lnTo>
                <a:lnTo>
                  <a:pt x="7282" y="25"/>
                </a:lnTo>
                <a:lnTo>
                  <a:pt x="6990" y="98"/>
                </a:lnTo>
                <a:lnTo>
                  <a:pt x="6746" y="171"/>
                </a:lnTo>
                <a:lnTo>
                  <a:pt x="6527" y="293"/>
                </a:lnTo>
                <a:lnTo>
                  <a:pt x="6332" y="390"/>
                </a:lnTo>
                <a:lnTo>
                  <a:pt x="6186" y="536"/>
                </a:lnTo>
                <a:lnTo>
                  <a:pt x="6040" y="658"/>
                </a:lnTo>
                <a:lnTo>
                  <a:pt x="5943" y="780"/>
                </a:lnTo>
                <a:lnTo>
                  <a:pt x="5943" y="780"/>
                </a:lnTo>
                <a:lnTo>
                  <a:pt x="5943" y="780"/>
                </a:lnTo>
                <a:lnTo>
                  <a:pt x="5943" y="780"/>
                </a:lnTo>
                <a:lnTo>
                  <a:pt x="5553" y="853"/>
                </a:lnTo>
                <a:lnTo>
                  <a:pt x="5188" y="975"/>
                </a:lnTo>
                <a:lnTo>
                  <a:pt x="4871" y="1145"/>
                </a:lnTo>
                <a:lnTo>
                  <a:pt x="4603" y="1316"/>
                </a:lnTo>
                <a:lnTo>
                  <a:pt x="4360" y="1535"/>
                </a:lnTo>
                <a:lnTo>
                  <a:pt x="4165" y="1754"/>
                </a:lnTo>
                <a:lnTo>
                  <a:pt x="4019" y="2022"/>
                </a:lnTo>
                <a:lnTo>
                  <a:pt x="3897" y="2290"/>
                </a:lnTo>
                <a:lnTo>
                  <a:pt x="3799" y="2558"/>
                </a:lnTo>
                <a:lnTo>
                  <a:pt x="3726" y="2826"/>
                </a:lnTo>
                <a:lnTo>
                  <a:pt x="3678" y="3118"/>
                </a:lnTo>
                <a:lnTo>
                  <a:pt x="3629" y="3410"/>
                </a:lnTo>
                <a:lnTo>
                  <a:pt x="3629" y="3702"/>
                </a:lnTo>
                <a:lnTo>
                  <a:pt x="3629" y="3970"/>
                </a:lnTo>
                <a:lnTo>
                  <a:pt x="3678" y="4482"/>
                </a:lnTo>
                <a:lnTo>
                  <a:pt x="3678" y="4482"/>
                </a:lnTo>
                <a:lnTo>
                  <a:pt x="3678" y="4506"/>
                </a:lnTo>
                <a:lnTo>
                  <a:pt x="3678" y="4506"/>
                </a:lnTo>
                <a:lnTo>
                  <a:pt x="3556" y="4555"/>
                </a:lnTo>
                <a:lnTo>
                  <a:pt x="3459" y="4652"/>
                </a:lnTo>
                <a:lnTo>
                  <a:pt x="3385" y="4798"/>
                </a:lnTo>
                <a:lnTo>
                  <a:pt x="3312" y="4969"/>
                </a:lnTo>
                <a:lnTo>
                  <a:pt x="3264" y="5164"/>
                </a:lnTo>
                <a:lnTo>
                  <a:pt x="3239" y="5383"/>
                </a:lnTo>
                <a:lnTo>
                  <a:pt x="3215" y="5626"/>
                </a:lnTo>
                <a:lnTo>
                  <a:pt x="3239" y="5870"/>
                </a:lnTo>
                <a:lnTo>
                  <a:pt x="3239" y="5870"/>
                </a:lnTo>
                <a:lnTo>
                  <a:pt x="3288" y="6138"/>
                </a:lnTo>
                <a:lnTo>
                  <a:pt x="3337" y="6381"/>
                </a:lnTo>
                <a:lnTo>
                  <a:pt x="3434" y="6601"/>
                </a:lnTo>
                <a:lnTo>
                  <a:pt x="3532" y="6771"/>
                </a:lnTo>
                <a:lnTo>
                  <a:pt x="3629" y="6942"/>
                </a:lnTo>
                <a:lnTo>
                  <a:pt x="3751" y="7039"/>
                </a:lnTo>
                <a:lnTo>
                  <a:pt x="3873" y="7112"/>
                </a:lnTo>
                <a:lnTo>
                  <a:pt x="4019" y="7112"/>
                </a:lnTo>
                <a:lnTo>
                  <a:pt x="4019" y="7112"/>
                </a:lnTo>
                <a:lnTo>
                  <a:pt x="4092" y="7088"/>
                </a:lnTo>
                <a:lnTo>
                  <a:pt x="4092" y="7088"/>
                </a:lnTo>
                <a:lnTo>
                  <a:pt x="4262" y="7502"/>
                </a:lnTo>
                <a:lnTo>
                  <a:pt x="4481" y="7867"/>
                </a:lnTo>
                <a:lnTo>
                  <a:pt x="4701" y="8232"/>
                </a:lnTo>
                <a:lnTo>
                  <a:pt x="4969" y="8573"/>
                </a:lnTo>
                <a:lnTo>
                  <a:pt x="5236" y="8866"/>
                </a:lnTo>
                <a:lnTo>
                  <a:pt x="5529" y="9133"/>
                </a:lnTo>
                <a:lnTo>
                  <a:pt x="5845" y="9377"/>
                </a:lnTo>
                <a:lnTo>
                  <a:pt x="6162" y="9596"/>
                </a:lnTo>
                <a:lnTo>
                  <a:pt x="6162" y="10668"/>
                </a:lnTo>
                <a:lnTo>
                  <a:pt x="6162" y="10668"/>
                </a:lnTo>
                <a:lnTo>
                  <a:pt x="5650" y="10717"/>
                </a:lnTo>
                <a:lnTo>
                  <a:pt x="5650" y="10717"/>
                </a:lnTo>
                <a:lnTo>
                  <a:pt x="5066" y="10814"/>
                </a:lnTo>
                <a:lnTo>
                  <a:pt x="4506" y="10936"/>
                </a:lnTo>
                <a:lnTo>
                  <a:pt x="3946" y="11058"/>
                </a:lnTo>
                <a:lnTo>
                  <a:pt x="3410" y="11228"/>
                </a:lnTo>
                <a:lnTo>
                  <a:pt x="2923" y="11423"/>
                </a:lnTo>
                <a:lnTo>
                  <a:pt x="2460" y="11642"/>
                </a:lnTo>
                <a:lnTo>
                  <a:pt x="2022" y="11886"/>
                </a:lnTo>
                <a:lnTo>
                  <a:pt x="1632" y="12153"/>
                </a:lnTo>
                <a:lnTo>
                  <a:pt x="1267" y="12421"/>
                </a:lnTo>
                <a:lnTo>
                  <a:pt x="950" y="12738"/>
                </a:lnTo>
                <a:lnTo>
                  <a:pt x="682" y="13079"/>
                </a:lnTo>
                <a:lnTo>
                  <a:pt x="439" y="13420"/>
                </a:lnTo>
                <a:lnTo>
                  <a:pt x="268" y="13810"/>
                </a:lnTo>
                <a:lnTo>
                  <a:pt x="122" y="14199"/>
                </a:lnTo>
                <a:lnTo>
                  <a:pt x="49" y="14638"/>
                </a:lnTo>
                <a:lnTo>
                  <a:pt x="0" y="15076"/>
                </a:lnTo>
                <a:lnTo>
                  <a:pt x="0" y="15076"/>
                </a:lnTo>
                <a:lnTo>
                  <a:pt x="49" y="15125"/>
                </a:lnTo>
                <a:lnTo>
                  <a:pt x="244" y="15222"/>
                </a:lnTo>
                <a:lnTo>
                  <a:pt x="414" y="15295"/>
                </a:lnTo>
                <a:lnTo>
                  <a:pt x="633" y="15393"/>
                </a:lnTo>
                <a:lnTo>
                  <a:pt x="901" y="15490"/>
                </a:lnTo>
                <a:lnTo>
                  <a:pt x="1267" y="15563"/>
                </a:lnTo>
                <a:lnTo>
                  <a:pt x="1705" y="15661"/>
                </a:lnTo>
                <a:lnTo>
                  <a:pt x="2216" y="15758"/>
                </a:lnTo>
                <a:lnTo>
                  <a:pt x="2825" y="15831"/>
                </a:lnTo>
                <a:lnTo>
                  <a:pt x="3556" y="15928"/>
                </a:lnTo>
                <a:lnTo>
                  <a:pt x="4384" y="15977"/>
                </a:lnTo>
                <a:lnTo>
                  <a:pt x="5309" y="16026"/>
                </a:lnTo>
                <a:lnTo>
                  <a:pt x="6381" y="16050"/>
                </a:lnTo>
                <a:lnTo>
                  <a:pt x="7599" y="16075"/>
                </a:lnTo>
                <a:lnTo>
                  <a:pt x="7599" y="16075"/>
                </a:lnTo>
                <a:lnTo>
                  <a:pt x="8792" y="16050"/>
                </a:lnTo>
                <a:lnTo>
                  <a:pt x="9864" y="16026"/>
                </a:lnTo>
                <a:lnTo>
                  <a:pt x="10814" y="15977"/>
                </a:lnTo>
                <a:lnTo>
                  <a:pt x="11642" y="15928"/>
                </a:lnTo>
                <a:lnTo>
                  <a:pt x="12372" y="15831"/>
                </a:lnTo>
                <a:lnTo>
                  <a:pt x="12981" y="15758"/>
                </a:lnTo>
                <a:lnTo>
                  <a:pt x="13517" y="15661"/>
                </a:lnTo>
                <a:lnTo>
                  <a:pt x="13955" y="15563"/>
                </a:lnTo>
                <a:lnTo>
                  <a:pt x="14321" y="15490"/>
                </a:lnTo>
                <a:lnTo>
                  <a:pt x="14613" y="15393"/>
                </a:lnTo>
                <a:lnTo>
                  <a:pt x="14832" y="15295"/>
                </a:lnTo>
                <a:lnTo>
                  <a:pt x="15003" y="15222"/>
                </a:lnTo>
                <a:lnTo>
                  <a:pt x="15173" y="15125"/>
                </a:lnTo>
                <a:lnTo>
                  <a:pt x="15246" y="15076"/>
                </a:lnTo>
                <a:lnTo>
                  <a:pt x="15246" y="15076"/>
                </a:lnTo>
                <a:lnTo>
                  <a:pt x="15198" y="14613"/>
                </a:lnTo>
                <a:lnTo>
                  <a:pt x="15125" y="14175"/>
                </a:lnTo>
                <a:lnTo>
                  <a:pt x="15003" y="13761"/>
                </a:lnTo>
                <a:lnTo>
                  <a:pt x="14832" y="13371"/>
                </a:lnTo>
                <a:lnTo>
                  <a:pt x="14589" y="13006"/>
                </a:lnTo>
                <a:lnTo>
                  <a:pt x="14321" y="12665"/>
                </a:lnTo>
                <a:lnTo>
                  <a:pt x="14004" y="12373"/>
                </a:lnTo>
                <a:lnTo>
                  <a:pt x="13639" y="12080"/>
                </a:lnTo>
                <a:lnTo>
                  <a:pt x="13249" y="11813"/>
                </a:lnTo>
                <a:lnTo>
                  <a:pt x="12811" y="11593"/>
                </a:lnTo>
                <a:lnTo>
                  <a:pt x="12324" y="11374"/>
                </a:lnTo>
                <a:lnTo>
                  <a:pt x="11812" y="11204"/>
                </a:lnTo>
                <a:lnTo>
                  <a:pt x="11252" y="11033"/>
                </a:lnTo>
                <a:lnTo>
                  <a:pt x="10668" y="10911"/>
                </a:lnTo>
                <a:lnTo>
                  <a:pt x="10034" y="10790"/>
                </a:lnTo>
                <a:lnTo>
                  <a:pt x="9401" y="10717"/>
                </a:lnTo>
                <a:lnTo>
                  <a:pt x="9401" y="10717"/>
                </a:lnTo>
                <a:close/>
              </a:path>
            </a:pathLst>
          </a:custGeom>
          <a:noFill/>
          <a:ln w="28575" cap="rnd" cmpd="sng">
            <a:solidFill>
              <a:srgbClr val="18637B"/>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Roboto Light" panose="02000000000000000000" pitchFamily="2" charset="0"/>
              <a:ea typeface="Roboto Light" panose="02000000000000000000" pitchFamily="2" charset="0"/>
            </a:endParaRPr>
          </a:p>
        </p:txBody>
      </p:sp>
      <p:grpSp>
        <p:nvGrpSpPr>
          <p:cNvPr id="74" name="Google Shape;750;p40"/>
          <p:cNvGrpSpPr/>
          <p:nvPr/>
        </p:nvGrpSpPr>
        <p:grpSpPr>
          <a:xfrm>
            <a:off x="4102248" y="3837413"/>
            <a:ext cx="439396" cy="391867"/>
            <a:chOff x="3927500" y="301425"/>
            <a:chExt cx="461550" cy="411625"/>
          </a:xfrm>
        </p:grpSpPr>
        <p:sp>
          <p:nvSpPr>
            <p:cNvPr id="75" name="Google Shape;751;p40"/>
            <p:cNvSpPr/>
            <p:nvPr/>
          </p:nvSpPr>
          <p:spPr>
            <a:xfrm>
              <a:off x="4080925" y="302050"/>
              <a:ext cx="154075" cy="411000"/>
            </a:xfrm>
            <a:custGeom>
              <a:avLst/>
              <a:gdLst/>
              <a:ahLst/>
              <a:cxnLst/>
              <a:rect l="l" t="t" r="r" b="b"/>
              <a:pathLst>
                <a:path w="6163" h="16440" fill="none" extrusionOk="0">
                  <a:moveTo>
                    <a:pt x="6162" y="3118"/>
                  </a:moveTo>
                  <a:lnTo>
                    <a:pt x="0" y="0"/>
                  </a:lnTo>
                  <a:lnTo>
                    <a:pt x="0" y="13322"/>
                  </a:lnTo>
                  <a:lnTo>
                    <a:pt x="6162" y="16440"/>
                  </a:lnTo>
                  <a:lnTo>
                    <a:pt x="6162" y="3118"/>
                  </a:lnTo>
                  <a:close/>
                </a:path>
              </a:pathLst>
            </a:custGeom>
            <a:noFill/>
            <a:ln w="28575" cap="rnd" cmpd="sng">
              <a:solidFill>
                <a:srgbClr val="18637B"/>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Roboto Light" panose="02000000000000000000" pitchFamily="2" charset="0"/>
                <a:ea typeface="Roboto Light" panose="02000000000000000000" pitchFamily="2" charset="0"/>
              </a:endParaRPr>
            </a:p>
          </p:txBody>
        </p:sp>
        <p:sp>
          <p:nvSpPr>
            <p:cNvPr id="76" name="Google Shape;752;p40"/>
            <p:cNvSpPr/>
            <p:nvPr/>
          </p:nvSpPr>
          <p:spPr>
            <a:xfrm>
              <a:off x="3927500" y="301425"/>
              <a:ext cx="153450" cy="406150"/>
            </a:xfrm>
            <a:custGeom>
              <a:avLst/>
              <a:gdLst/>
              <a:ahLst/>
              <a:cxnLst/>
              <a:rect l="l" t="t" r="r" b="b"/>
              <a:pathLst>
                <a:path w="6138" h="16246" fill="none" extrusionOk="0">
                  <a:moveTo>
                    <a:pt x="6137" y="1"/>
                  </a:moveTo>
                  <a:lnTo>
                    <a:pt x="536" y="2850"/>
                  </a:lnTo>
                  <a:lnTo>
                    <a:pt x="536" y="2850"/>
                  </a:lnTo>
                  <a:lnTo>
                    <a:pt x="414" y="2899"/>
                  </a:lnTo>
                  <a:lnTo>
                    <a:pt x="317" y="2997"/>
                  </a:lnTo>
                  <a:lnTo>
                    <a:pt x="219" y="3094"/>
                  </a:lnTo>
                  <a:lnTo>
                    <a:pt x="146" y="3216"/>
                  </a:lnTo>
                  <a:lnTo>
                    <a:pt x="73" y="3313"/>
                  </a:lnTo>
                  <a:lnTo>
                    <a:pt x="24" y="3435"/>
                  </a:lnTo>
                  <a:lnTo>
                    <a:pt x="0" y="3557"/>
                  </a:lnTo>
                  <a:lnTo>
                    <a:pt x="0" y="3679"/>
                  </a:lnTo>
                  <a:lnTo>
                    <a:pt x="0" y="15880"/>
                  </a:lnTo>
                  <a:lnTo>
                    <a:pt x="0" y="15880"/>
                  </a:lnTo>
                  <a:lnTo>
                    <a:pt x="0" y="16002"/>
                  </a:lnTo>
                  <a:lnTo>
                    <a:pt x="49" y="16075"/>
                  </a:lnTo>
                  <a:lnTo>
                    <a:pt x="97" y="16148"/>
                  </a:lnTo>
                  <a:lnTo>
                    <a:pt x="170" y="16197"/>
                  </a:lnTo>
                  <a:lnTo>
                    <a:pt x="244" y="16221"/>
                  </a:lnTo>
                  <a:lnTo>
                    <a:pt x="341" y="16246"/>
                  </a:lnTo>
                  <a:lnTo>
                    <a:pt x="463" y="16221"/>
                  </a:lnTo>
                  <a:lnTo>
                    <a:pt x="560" y="16173"/>
                  </a:lnTo>
                  <a:lnTo>
                    <a:pt x="6137" y="13323"/>
                  </a:lnTo>
                  <a:lnTo>
                    <a:pt x="6137" y="1"/>
                  </a:lnTo>
                  <a:close/>
                </a:path>
              </a:pathLst>
            </a:custGeom>
            <a:noFill/>
            <a:ln w="28575" cap="rnd" cmpd="sng">
              <a:solidFill>
                <a:srgbClr val="18637B"/>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Roboto Light" panose="02000000000000000000" pitchFamily="2" charset="0"/>
                <a:ea typeface="Roboto Light" panose="02000000000000000000" pitchFamily="2" charset="0"/>
              </a:endParaRPr>
            </a:p>
          </p:txBody>
        </p:sp>
        <p:sp>
          <p:nvSpPr>
            <p:cNvPr id="77" name="Google Shape;753;p40"/>
            <p:cNvSpPr/>
            <p:nvPr/>
          </p:nvSpPr>
          <p:spPr>
            <a:xfrm>
              <a:off x="4234975" y="306925"/>
              <a:ext cx="154075" cy="405525"/>
            </a:xfrm>
            <a:custGeom>
              <a:avLst/>
              <a:gdLst/>
              <a:ahLst/>
              <a:cxnLst/>
              <a:rect l="l" t="t" r="r" b="b"/>
              <a:pathLst>
                <a:path w="6163" h="16221" fill="none" extrusionOk="0">
                  <a:moveTo>
                    <a:pt x="5578" y="49"/>
                  </a:moveTo>
                  <a:lnTo>
                    <a:pt x="0" y="2898"/>
                  </a:lnTo>
                  <a:lnTo>
                    <a:pt x="0" y="16221"/>
                  </a:lnTo>
                  <a:lnTo>
                    <a:pt x="5626" y="13371"/>
                  </a:lnTo>
                  <a:lnTo>
                    <a:pt x="5626" y="13371"/>
                  </a:lnTo>
                  <a:lnTo>
                    <a:pt x="5724" y="13322"/>
                  </a:lnTo>
                  <a:lnTo>
                    <a:pt x="5845" y="13225"/>
                  </a:lnTo>
                  <a:lnTo>
                    <a:pt x="5918" y="13127"/>
                  </a:lnTo>
                  <a:lnTo>
                    <a:pt x="6016" y="13030"/>
                  </a:lnTo>
                  <a:lnTo>
                    <a:pt x="6065" y="12908"/>
                  </a:lnTo>
                  <a:lnTo>
                    <a:pt x="6113" y="12786"/>
                  </a:lnTo>
                  <a:lnTo>
                    <a:pt x="6138" y="12665"/>
                  </a:lnTo>
                  <a:lnTo>
                    <a:pt x="6162" y="12543"/>
                  </a:lnTo>
                  <a:lnTo>
                    <a:pt x="6162" y="341"/>
                  </a:lnTo>
                  <a:lnTo>
                    <a:pt x="6162" y="341"/>
                  </a:lnTo>
                  <a:lnTo>
                    <a:pt x="6138" y="219"/>
                  </a:lnTo>
                  <a:lnTo>
                    <a:pt x="6113" y="146"/>
                  </a:lnTo>
                  <a:lnTo>
                    <a:pt x="6065" y="73"/>
                  </a:lnTo>
                  <a:lnTo>
                    <a:pt x="5992" y="24"/>
                  </a:lnTo>
                  <a:lnTo>
                    <a:pt x="5894" y="0"/>
                  </a:lnTo>
                  <a:lnTo>
                    <a:pt x="5797" y="0"/>
                  </a:lnTo>
                  <a:lnTo>
                    <a:pt x="5699" y="0"/>
                  </a:lnTo>
                  <a:lnTo>
                    <a:pt x="5578" y="49"/>
                  </a:lnTo>
                  <a:lnTo>
                    <a:pt x="5578" y="49"/>
                  </a:lnTo>
                  <a:close/>
                </a:path>
              </a:pathLst>
            </a:custGeom>
            <a:noFill/>
            <a:ln w="28575" cap="rnd" cmpd="sng">
              <a:solidFill>
                <a:srgbClr val="18637B"/>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Roboto Light" panose="02000000000000000000" pitchFamily="2" charset="0"/>
                <a:ea typeface="Roboto Light" panose="02000000000000000000" pitchFamily="2" charset="0"/>
              </a:endParaRPr>
            </a:p>
          </p:txBody>
        </p:sp>
        <p:sp>
          <p:nvSpPr>
            <p:cNvPr id="78" name="Google Shape;754;p40"/>
            <p:cNvSpPr/>
            <p:nvPr/>
          </p:nvSpPr>
          <p:spPr>
            <a:xfrm>
              <a:off x="4295850" y="442075"/>
              <a:ext cx="46300" cy="26225"/>
            </a:xfrm>
            <a:custGeom>
              <a:avLst/>
              <a:gdLst/>
              <a:ahLst/>
              <a:cxnLst/>
              <a:rect l="l" t="t" r="r" b="b"/>
              <a:pathLst>
                <a:path w="1852" h="1049" fill="none" extrusionOk="0">
                  <a:moveTo>
                    <a:pt x="1" y="1"/>
                  </a:moveTo>
                  <a:lnTo>
                    <a:pt x="1852" y="1048"/>
                  </a:lnTo>
                </a:path>
              </a:pathLst>
            </a:custGeom>
            <a:noFill/>
            <a:ln w="28575" cap="rnd" cmpd="sng">
              <a:solidFill>
                <a:srgbClr val="18637B"/>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Roboto Light" panose="02000000000000000000" pitchFamily="2" charset="0"/>
                <a:ea typeface="Roboto Light" panose="02000000000000000000" pitchFamily="2" charset="0"/>
              </a:endParaRPr>
            </a:p>
          </p:txBody>
        </p:sp>
        <p:sp>
          <p:nvSpPr>
            <p:cNvPr id="79" name="Google Shape;755;p40"/>
            <p:cNvSpPr/>
            <p:nvPr/>
          </p:nvSpPr>
          <p:spPr>
            <a:xfrm>
              <a:off x="4296475" y="415900"/>
              <a:ext cx="45075" cy="78575"/>
            </a:xfrm>
            <a:custGeom>
              <a:avLst/>
              <a:gdLst/>
              <a:ahLst/>
              <a:cxnLst/>
              <a:rect l="l" t="t" r="r" b="b"/>
              <a:pathLst>
                <a:path w="1803" h="3143" fill="none" extrusionOk="0">
                  <a:moveTo>
                    <a:pt x="1802" y="1"/>
                  </a:moveTo>
                  <a:lnTo>
                    <a:pt x="0" y="3142"/>
                  </a:lnTo>
                </a:path>
              </a:pathLst>
            </a:custGeom>
            <a:noFill/>
            <a:ln w="28575" cap="rnd" cmpd="sng">
              <a:solidFill>
                <a:srgbClr val="18637B"/>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Roboto Light" panose="02000000000000000000" pitchFamily="2" charset="0"/>
                <a:ea typeface="Roboto Light" panose="02000000000000000000" pitchFamily="2" charset="0"/>
              </a:endParaRPr>
            </a:p>
          </p:txBody>
        </p:sp>
        <p:sp>
          <p:nvSpPr>
            <p:cNvPr id="80" name="Google Shape;756;p40"/>
            <p:cNvSpPr/>
            <p:nvPr/>
          </p:nvSpPr>
          <p:spPr>
            <a:xfrm>
              <a:off x="3968275" y="590050"/>
              <a:ext cx="25" cy="6100"/>
            </a:xfrm>
            <a:custGeom>
              <a:avLst/>
              <a:gdLst/>
              <a:ahLst/>
              <a:cxnLst/>
              <a:rect l="l" t="t" r="r" b="b"/>
              <a:pathLst>
                <a:path w="1" h="244" fill="none" extrusionOk="0">
                  <a:moveTo>
                    <a:pt x="1" y="244"/>
                  </a:moveTo>
                  <a:lnTo>
                    <a:pt x="1" y="244"/>
                  </a:lnTo>
                  <a:lnTo>
                    <a:pt x="1" y="0"/>
                  </a:lnTo>
                </a:path>
              </a:pathLst>
            </a:custGeom>
            <a:noFill/>
            <a:ln w="28575" cap="rnd" cmpd="sng">
              <a:solidFill>
                <a:srgbClr val="18637B"/>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Roboto Light" panose="02000000000000000000" pitchFamily="2" charset="0"/>
                <a:ea typeface="Roboto Light" panose="02000000000000000000" pitchFamily="2" charset="0"/>
              </a:endParaRPr>
            </a:p>
          </p:txBody>
        </p:sp>
        <p:sp>
          <p:nvSpPr>
            <p:cNvPr id="81" name="Google Shape;757;p40"/>
            <p:cNvSpPr/>
            <p:nvPr/>
          </p:nvSpPr>
          <p:spPr>
            <a:xfrm>
              <a:off x="3970725" y="558375"/>
              <a:ext cx="1850" cy="12200"/>
            </a:xfrm>
            <a:custGeom>
              <a:avLst/>
              <a:gdLst/>
              <a:ahLst/>
              <a:cxnLst/>
              <a:rect l="l" t="t" r="r" b="b"/>
              <a:pathLst>
                <a:path w="74" h="488" fill="none" extrusionOk="0">
                  <a:moveTo>
                    <a:pt x="0" y="488"/>
                  </a:moveTo>
                  <a:lnTo>
                    <a:pt x="73" y="1"/>
                  </a:lnTo>
                </a:path>
              </a:pathLst>
            </a:custGeom>
            <a:noFill/>
            <a:ln w="28575" cap="rnd" cmpd="sng">
              <a:solidFill>
                <a:srgbClr val="18637B"/>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Roboto Light" panose="02000000000000000000" pitchFamily="2" charset="0"/>
                <a:ea typeface="Roboto Light" panose="02000000000000000000" pitchFamily="2" charset="0"/>
              </a:endParaRPr>
            </a:p>
          </p:txBody>
        </p:sp>
        <p:sp>
          <p:nvSpPr>
            <p:cNvPr id="82" name="Google Shape;758;p40"/>
            <p:cNvSpPr/>
            <p:nvPr/>
          </p:nvSpPr>
          <p:spPr>
            <a:xfrm>
              <a:off x="3976200" y="527325"/>
              <a:ext cx="3675" cy="12200"/>
            </a:xfrm>
            <a:custGeom>
              <a:avLst/>
              <a:gdLst/>
              <a:ahLst/>
              <a:cxnLst/>
              <a:rect l="l" t="t" r="r" b="b"/>
              <a:pathLst>
                <a:path w="147" h="488" fill="none" extrusionOk="0">
                  <a:moveTo>
                    <a:pt x="0" y="488"/>
                  </a:moveTo>
                  <a:lnTo>
                    <a:pt x="98" y="147"/>
                  </a:lnTo>
                  <a:lnTo>
                    <a:pt x="147" y="1"/>
                  </a:lnTo>
                </a:path>
              </a:pathLst>
            </a:custGeom>
            <a:noFill/>
            <a:ln w="28575" cap="rnd" cmpd="sng">
              <a:solidFill>
                <a:srgbClr val="18637B"/>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Roboto Light" panose="02000000000000000000" pitchFamily="2" charset="0"/>
                <a:ea typeface="Roboto Light" panose="02000000000000000000" pitchFamily="2" charset="0"/>
              </a:endParaRPr>
            </a:p>
          </p:txBody>
        </p:sp>
        <p:sp>
          <p:nvSpPr>
            <p:cNvPr id="83" name="Google Shape;759;p40"/>
            <p:cNvSpPr/>
            <p:nvPr/>
          </p:nvSpPr>
          <p:spPr>
            <a:xfrm>
              <a:off x="3985950" y="498100"/>
              <a:ext cx="4875" cy="10975"/>
            </a:xfrm>
            <a:custGeom>
              <a:avLst/>
              <a:gdLst/>
              <a:ahLst/>
              <a:cxnLst/>
              <a:rect l="l" t="t" r="r" b="b"/>
              <a:pathLst>
                <a:path w="195" h="439" fill="none" extrusionOk="0">
                  <a:moveTo>
                    <a:pt x="0" y="439"/>
                  </a:moveTo>
                  <a:lnTo>
                    <a:pt x="195" y="25"/>
                  </a:lnTo>
                  <a:lnTo>
                    <a:pt x="195" y="1"/>
                  </a:lnTo>
                </a:path>
              </a:pathLst>
            </a:custGeom>
            <a:noFill/>
            <a:ln w="28575" cap="rnd" cmpd="sng">
              <a:solidFill>
                <a:srgbClr val="18637B"/>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Roboto Light" panose="02000000000000000000" pitchFamily="2" charset="0"/>
                <a:ea typeface="Roboto Light" panose="02000000000000000000" pitchFamily="2" charset="0"/>
              </a:endParaRPr>
            </a:p>
          </p:txBody>
        </p:sp>
        <p:sp>
          <p:nvSpPr>
            <p:cNvPr id="84" name="Google Shape;760;p40"/>
            <p:cNvSpPr/>
            <p:nvPr/>
          </p:nvSpPr>
          <p:spPr>
            <a:xfrm>
              <a:off x="4000550" y="471300"/>
              <a:ext cx="7325" cy="9775"/>
            </a:xfrm>
            <a:custGeom>
              <a:avLst/>
              <a:gdLst/>
              <a:ahLst/>
              <a:cxnLst/>
              <a:rect l="l" t="t" r="r" b="b"/>
              <a:pathLst>
                <a:path w="293" h="391" fill="none" extrusionOk="0">
                  <a:moveTo>
                    <a:pt x="1" y="391"/>
                  </a:moveTo>
                  <a:lnTo>
                    <a:pt x="74" y="269"/>
                  </a:lnTo>
                  <a:lnTo>
                    <a:pt x="293" y="1"/>
                  </a:lnTo>
                </a:path>
              </a:pathLst>
            </a:custGeom>
            <a:noFill/>
            <a:ln w="28575" cap="rnd" cmpd="sng">
              <a:solidFill>
                <a:srgbClr val="18637B"/>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Roboto Light" panose="02000000000000000000" pitchFamily="2" charset="0"/>
                <a:ea typeface="Roboto Light" panose="02000000000000000000" pitchFamily="2" charset="0"/>
              </a:endParaRPr>
            </a:p>
          </p:txBody>
        </p:sp>
        <p:sp>
          <p:nvSpPr>
            <p:cNvPr id="85" name="Google Shape;761;p40"/>
            <p:cNvSpPr/>
            <p:nvPr/>
          </p:nvSpPr>
          <p:spPr>
            <a:xfrm>
              <a:off x="4021250" y="450600"/>
              <a:ext cx="10375" cy="6725"/>
            </a:xfrm>
            <a:custGeom>
              <a:avLst/>
              <a:gdLst/>
              <a:ahLst/>
              <a:cxnLst/>
              <a:rect l="l" t="t" r="r" b="b"/>
              <a:pathLst>
                <a:path w="415" h="269" fill="none" extrusionOk="0">
                  <a:moveTo>
                    <a:pt x="1" y="269"/>
                  </a:moveTo>
                  <a:lnTo>
                    <a:pt x="25" y="244"/>
                  </a:lnTo>
                  <a:lnTo>
                    <a:pt x="220" y="123"/>
                  </a:lnTo>
                  <a:lnTo>
                    <a:pt x="415" y="1"/>
                  </a:lnTo>
                </a:path>
              </a:pathLst>
            </a:custGeom>
            <a:noFill/>
            <a:ln w="28575" cap="rnd" cmpd="sng">
              <a:solidFill>
                <a:srgbClr val="18637B"/>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Roboto Light" panose="02000000000000000000" pitchFamily="2" charset="0"/>
                <a:ea typeface="Roboto Light" panose="02000000000000000000" pitchFamily="2" charset="0"/>
              </a:endParaRPr>
            </a:p>
          </p:txBody>
        </p:sp>
        <p:sp>
          <p:nvSpPr>
            <p:cNvPr id="86" name="Google Shape;762;p40"/>
            <p:cNvSpPr/>
            <p:nvPr/>
          </p:nvSpPr>
          <p:spPr>
            <a:xfrm>
              <a:off x="4049250" y="440250"/>
              <a:ext cx="11600" cy="2475"/>
            </a:xfrm>
            <a:custGeom>
              <a:avLst/>
              <a:gdLst/>
              <a:ahLst/>
              <a:cxnLst/>
              <a:rect l="l" t="t" r="r" b="b"/>
              <a:pathLst>
                <a:path w="464" h="99" fill="none" extrusionOk="0">
                  <a:moveTo>
                    <a:pt x="1" y="98"/>
                  </a:moveTo>
                  <a:lnTo>
                    <a:pt x="220" y="50"/>
                  </a:lnTo>
                  <a:lnTo>
                    <a:pt x="464" y="1"/>
                  </a:lnTo>
                  <a:lnTo>
                    <a:pt x="464" y="1"/>
                  </a:lnTo>
                </a:path>
              </a:pathLst>
            </a:custGeom>
            <a:noFill/>
            <a:ln w="28575" cap="rnd" cmpd="sng">
              <a:solidFill>
                <a:srgbClr val="18637B"/>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Roboto Light" panose="02000000000000000000" pitchFamily="2" charset="0"/>
                <a:ea typeface="Roboto Light" panose="02000000000000000000" pitchFamily="2" charset="0"/>
              </a:endParaRPr>
            </a:p>
          </p:txBody>
        </p:sp>
        <p:sp>
          <p:nvSpPr>
            <p:cNvPr id="90" name="Google Shape;763;p40"/>
            <p:cNvSpPr/>
            <p:nvPr/>
          </p:nvSpPr>
          <p:spPr>
            <a:xfrm>
              <a:off x="4080325" y="439650"/>
              <a:ext cx="12200" cy="1850"/>
            </a:xfrm>
            <a:custGeom>
              <a:avLst/>
              <a:gdLst/>
              <a:ahLst/>
              <a:cxnLst/>
              <a:rect l="l" t="t" r="r" b="b"/>
              <a:pathLst>
                <a:path w="488" h="74" fill="none" extrusionOk="0">
                  <a:moveTo>
                    <a:pt x="0" y="0"/>
                  </a:moveTo>
                  <a:lnTo>
                    <a:pt x="146" y="0"/>
                  </a:lnTo>
                  <a:lnTo>
                    <a:pt x="463" y="74"/>
                  </a:lnTo>
                  <a:lnTo>
                    <a:pt x="487" y="74"/>
                  </a:lnTo>
                </a:path>
              </a:pathLst>
            </a:custGeom>
            <a:noFill/>
            <a:ln w="28575" cap="rnd" cmpd="sng">
              <a:solidFill>
                <a:srgbClr val="18637B"/>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Roboto Light" panose="02000000000000000000" pitchFamily="2" charset="0"/>
                <a:ea typeface="Roboto Light" panose="02000000000000000000" pitchFamily="2" charset="0"/>
              </a:endParaRPr>
            </a:p>
          </p:txBody>
        </p:sp>
        <p:sp>
          <p:nvSpPr>
            <p:cNvPr id="91" name="Google Shape;764;p40"/>
            <p:cNvSpPr/>
            <p:nvPr/>
          </p:nvSpPr>
          <p:spPr>
            <a:xfrm>
              <a:off x="4110150" y="450000"/>
              <a:ext cx="9150" cy="7950"/>
            </a:xfrm>
            <a:custGeom>
              <a:avLst/>
              <a:gdLst/>
              <a:ahLst/>
              <a:cxnLst/>
              <a:rect l="l" t="t" r="r" b="b"/>
              <a:pathLst>
                <a:path w="366" h="318" fill="none" extrusionOk="0">
                  <a:moveTo>
                    <a:pt x="0" y="1"/>
                  </a:moveTo>
                  <a:lnTo>
                    <a:pt x="98" y="74"/>
                  </a:lnTo>
                  <a:lnTo>
                    <a:pt x="317" y="268"/>
                  </a:lnTo>
                  <a:lnTo>
                    <a:pt x="366" y="317"/>
                  </a:lnTo>
                </a:path>
              </a:pathLst>
            </a:custGeom>
            <a:noFill/>
            <a:ln w="28575" cap="rnd" cmpd="sng">
              <a:solidFill>
                <a:srgbClr val="18637B"/>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Roboto Light" panose="02000000000000000000" pitchFamily="2" charset="0"/>
                <a:ea typeface="Roboto Light" panose="02000000000000000000" pitchFamily="2" charset="0"/>
              </a:endParaRPr>
            </a:p>
          </p:txBody>
        </p:sp>
        <p:sp>
          <p:nvSpPr>
            <p:cNvPr id="92" name="Google Shape;765;p40"/>
            <p:cNvSpPr/>
            <p:nvPr/>
          </p:nvSpPr>
          <p:spPr>
            <a:xfrm>
              <a:off x="4130250" y="473750"/>
              <a:ext cx="4900" cy="10975"/>
            </a:xfrm>
            <a:custGeom>
              <a:avLst/>
              <a:gdLst/>
              <a:ahLst/>
              <a:cxnLst/>
              <a:rect l="l" t="t" r="r" b="b"/>
              <a:pathLst>
                <a:path w="196" h="439" fill="none" extrusionOk="0">
                  <a:moveTo>
                    <a:pt x="0" y="0"/>
                  </a:moveTo>
                  <a:lnTo>
                    <a:pt x="25" y="73"/>
                  </a:lnTo>
                  <a:lnTo>
                    <a:pt x="171" y="366"/>
                  </a:lnTo>
                  <a:lnTo>
                    <a:pt x="195" y="439"/>
                  </a:lnTo>
                </a:path>
              </a:pathLst>
            </a:custGeom>
            <a:noFill/>
            <a:ln w="28575" cap="rnd" cmpd="sng">
              <a:solidFill>
                <a:srgbClr val="18637B"/>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Roboto Light" panose="02000000000000000000" pitchFamily="2" charset="0"/>
                <a:ea typeface="Roboto Light" panose="02000000000000000000" pitchFamily="2" charset="0"/>
              </a:endParaRPr>
            </a:p>
          </p:txBody>
        </p:sp>
        <p:sp>
          <p:nvSpPr>
            <p:cNvPr id="93" name="Google Shape;766;p40"/>
            <p:cNvSpPr/>
            <p:nvPr/>
          </p:nvSpPr>
          <p:spPr>
            <a:xfrm>
              <a:off x="4141800" y="502975"/>
              <a:ext cx="3700" cy="11600"/>
            </a:xfrm>
            <a:custGeom>
              <a:avLst/>
              <a:gdLst/>
              <a:ahLst/>
              <a:cxnLst/>
              <a:rect l="l" t="t" r="r" b="b"/>
              <a:pathLst>
                <a:path w="148" h="464" fill="none" extrusionOk="0">
                  <a:moveTo>
                    <a:pt x="1" y="0"/>
                  </a:moveTo>
                  <a:lnTo>
                    <a:pt x="147" y="463"/>
                  </a:lnTo>
                </a:path>
              </a:pathLst>
            </a:custGeom>
            <a:noFill/>
            <a:ln w="28575" cap="rnd" cmpd="sng">
              <a:solidFill>
                <a:srgbClr val="18637B"/>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Roboto Light" panose="02000000000000000000" pitchFamily="2" charset="0"/>
                <a:ea typeface="Roboto Light" panose="02000000000000000000" pitchFamily="2" charset="0"/>
              </a:endParaRPr>
            </a:p>
          </p:txBody>
        </p:sp>
        <p:sp>
          <p:nvSpPr>
            <p:cNvPr id="94" name="Google Shape;767;p40"/>
            <p:cNvSpPr/>
            <p:nvPr/>
          </p:nvSpPr>
          <p:spPr>
            <a:xfrm>
              <a:off x="4150950" y="533425"/>
              <a:ext cx="3675" cy="11575"/>
            </a:xfrm>
            <a:custGeom>
              <a:avLst/>
              <a:gdLst/>
              <a:ahLst/>
              <a:cxnLst/>
              <a:rect l="l" t="t" r="r" b="b"/>
              <a:pathLst>
                <a:path w="147" h="463" fill="none" extrusionOk="0">
                  <a:moveTo>
                    <a:pt x="0" y="0"/>
                  </a:moveTo>
                  <a:lnTo>
                    <a:pt x="146" y="463"/>
                  </a:lnTo>
                </a:path>
              </a:pathLst>
            </a:custGeom>
            <a:noFill/>
            <a:ln w="28575" cap="rnd" cmpd="sng">
              <a:solidFill>
                <a:srgbClr val="18637B"/>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Roboto Light" panose="02000000000000000000" pitchFamily="2" charset="0"/>
                <a:ea typeface="Roboto Light" panose="02000000000000000000" pitchFamily="2" charset="0"/>
              </a:endParaRPr>
            </a:p>
          </p:txBody>
        </p:sp>
        <p:sp>
          <p:nvSpPr>
            <p:cNvPr id="95" name="Google Shape;768;p40"/>
            <p:cNvSpPr/>
            <p:nvPr/>
          </p:nvSpPr>
          <p:spPr>
            <a:xfrm>
              <a:off x="4160675" y="563850"/>
              <a:ext cx="4900" cy="11000"/>
            </a:xfrm>
            <a:custGeom>
              <a:avLst/>
              <a:gdLst/>
              <a:ahLst/>
              <a:cxnLst/>
              <a:rect l="l" t="t" r="r" b="b"/>
              <a:pathLst>
                <a:path w="196" h="440" fill="none" extrusionOk="0">
                  <a:moveTo>
                    <a:pt x="1" y="1"/>
                  </a:moveTo>
                  <a:lnTo>
                    <a:pt x="50" y="123"/>
                  </a:lnTo>
                  <a:lnTo>
                    <a:pt x="196" y="415"/>
                  </a:lnTo>
                  <a:lnTo>
                    <a:pt x="196" y="439"/>
                  </a:lnTo>
                </a:path>
              </a:pathLst>
            </a:custGeom>
            <a:noFill/>
            <a:ln w="28575" cap="rnd" cmpd="sng">
              <a:solidFill>
                <a:srgbClr val="18637B"/>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Roboto Light" panose="02000000000000000000" pitchFamily="2" charset="0"/>
                <a:ea typeface="Roboto Light" panose="02000000000000000000" pitchFamily="2" charset="0"/>
              </a:endParaRPr>
            </a:p>
          </p:txBody>
        </p:sp>
        <p:sp>
          <p:nvSpPr>
            <p:cNvPr id="105" name="Google Shape;769;p40"/>
            <p:cNvSpPr/>
            <p:nvPr/>
          </p:nvSpPr>
          <p:spPr>
            <a:xfrm>
              <a:off x="4175300" y="591875"/>
              <a:ext cx="7325" cy="9150"/>
            </a:xfrm>
            <a:custGeom>
              <a:avLst/>
              <a:gdLst/>
              <a:ahLst/>
              <a:cxnLst/>
              <a:rect l="l" t="t" r="r" b="b"/>
              <a:pathLst>
                <a:path w="293" h="366" fill="none" extrusionOk="0">
                  <a:moveTo>
                    <a:pt x="0" y="0"/>
                  </a:moveTo>
                  <a:lnTo>
                    <a:pt x="98" y="146"/>
                  </a:lnTo>
                  <a:lnTo>
                    <a:pt x="293" y="366"/>
                  </a:lnTo>
                </a:path>
              </a:pathLst>
            </a:custGeom>
            <a:noFill/>
            <a:ln w="28575" cap="rnd" cmpd="sng">
              <a:solidFill>
                <a:srgbClr val="18637B"/>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Roboto Light" panose="02000000000000000000" pitchFamily="2" charset="0"/>
                <a:ea typeface="Roboto Light" panose="02000000000000000000" pitchFamily="2" charset="0"/>
              </a:endParaRPr>
            </a:p>
          </p:txBody>
        </p:sp>
        <p:sp>
          <p:nvSpPr>
            <p:cNvPr id="106" name="Google Shape;770;p40"/>
            <p:cNvSpPr/>
            <p:nvPr/>
          </p:nvSpPr>
          <p:spPr>
            <a:xfrm>
              <a:off x="4198425" y="613175"/>
              <a:ext cx="11000" cy="4900"/>
            </a:xfrm>
            <a:custGeom>
              <a:avLst/>
              <a:gdLst/>
              <a:ahLst/>
              <a:cxnLst/>
              <a:rect l="l" t="t" r="r" b="b"/>
              <a:pathLst>
                <a:path w="440" h="196" fill="none" extrusionOk="0">
                  <a:moveTo>
                    <a:pt x="1" y="1"/>
                  </a:moveTo>
                  <a:lnTo>
                    <a:pt x="171" y="98"/>
                  </a:lnTo>
                  <a:lnTo>
                    <a:pt x="439" y="195"/>
                  </a:lnTo>
                </a:path>
              </a:pathLst>
            </a:custGeom>
            <a:noFill/>
            <a:ln w="28575" cap="rnd" cmpd="sng">
              <a:solidFill>
                <a:srgbClr val="18637B"/>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Roboto Light" panose="02000000000000000000" pitchFamily="2" charset="0"/>
                <a:ea typeface="Roboto Light" panose="02000000000000000000" pitchFamily="2" charset="0"/>
              </a:endParaRPr>
            </a:p>
          </p:txBody>
        </p:sp>
        <p:sp>
          <p:nvSpPr>
            <p:cNvPr id="107" name="Google Shape;771;p40"/>
            <p:cNvSpPr/>
            <p:nvPr/>
          </p:nvSpPr>
          <p:spPr>
            <a:xfrm>
              <a:off x="4228275" y="621100"/>
              <a:ext cx="12200" cy="625"/>
            </a:xfrm>
            <a:custGeom>
              <a:avLst/>
              <a:gdLst/>
              <a:ahLst/>
              <a:cxnLst/>
              <a:rect l="l" t="t" r="r" b="b"/>
              <a:pathLst>
                <a:path w="488" h="25" fill="none" extrusionOk="0">
                  <a:moveTo>
                    <a:pt x="0" y="0"/>
                  </a:moveTo>
                  <a:lnTo>
                    <a:pt x="49" y="25"/>
                  </a:lnTo>
                  <a:lnTo>
                    <a:pt x="487" y="0"/>
                  </a:lnTo>
                  <a:lnTo>
                    <a:pt x="487" y="0"/>
                  </a:lnTo>
                </a:path>
              </a:pathLst>
            </a:custGeom>
            <a:noFill/>
            <a:ln w="28575" cap="rnd" cmpd="sng">
              <a:solidFill>
                <a:srgbClr val="18637B"/>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Roboto Light" panose="02000000000000000000" pitchFamily="2" charset="0"/>
                <a:ea typeface="Roboto Light" panose="02000000000000000000" pitchFamily="2" charset="0"/>
              </a:endParaRPr>
            </a:p>
          </p:txBody>
        </p:sp>
        <p:sp>
          <p:nvSpPr>
            <p:cNvPr id="108" name="Google Shape;772;p40"/>
            <p:cNvSpPr/>
            <p:nvPr/>
          </p:nvSpPr>
          <p:spPr>
            <a:xfrm>
              <a:off x="4259925" y="616225"/>
              <a:ext cx="11600" cy="3075"/>
            </a:xfrm>
            <a:custGeom>
              <a:avLst/>
              <a:gdLst/>
              <a:ahLst/>
              <a:cxnLst/>
              <a:rect l="l" t="t" r="r" b="b"/>
              <a:pathLst>
                <a:path w="464" h="123" fill="none" extrusionOk="0">
                  <a:moveTo>
                    <a:pt x="1" y="122"/>
                  </a:moveTo>
                  <a:lnTo>
                    <a:pt x="196" y="73"/>
                  </a:lnTo>
                  <a:lnTo>
                    <a:pt x="464" y="0"/>
                  </a:lnTo>
                  <a:lnTo>
                    <a:pt x="464" y="0"/>
                  </a:lnTo>
                </a:path>
              </a:pathLst>
            </a:custGeom>
            <a:noFill/>
            <a:ln w="28575" cap="rnd" cmpd="sng">
              <a:solidFill>
                <a:srgbClr val="18637B"/>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Roboto Light" panose="02000000000000000000" pitchFamily="2" charset="0"/>
                <a:ea typeface="Roboto Light" panose="02000000000000000000" pitchFamily="2" charset="0"/>
              </a:endParaRPr>
            </a:p>
          </p:txBody>
        </p:sp>
        <p:sp>
          <p:nvSpPr>
            <p:cNvPr id="109" name="Google Shape;773;p40"/>
            <p:cNvSpPr/>
            <p:nvPr/>
          </p:nvSpPr>
          <p:spPr>
            <a:xfrm>
              <a:off x="4289775" y="602225"/>
              <a:ext cx="10375" cy="6725"/>
            </a:xfrm>
            <a:custGeom>
              <a:avLst/>
              <a:gdLst/>
              <a:ahLst/>
              <a:cxnLst/>
              <a:rect l="l" t="t" r="r" b="b"/>
              <a:pathLst>
                <a:path w="415" h="269" fill="none" extrusionOk="0">
                  <a:moveTo>
                    <a:pt x="0" y="268"/>
                  </a:moveTo>
                  <a:lnTo>
                    <a:pt x="195" y="146"/>
                  </a:lnTo>
                  <a:lnTo>
                    <a:pt x="390" y="0"/>
                  </a:lnTo>
                  <a:lnTo>
                    <a:pt x="414" y="0"/>
                  </a:lnTo>
                </a:path>
              </a:pathLst>
            </a:custGeom>
            <a:noFill/>
            <a:ln w="28575" cap="rnd" cmpd="sng">
              <a:solidFill>
                <a:srgbClr val="18637B"/>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Roboto Light" panose="02000000000000000000" pitchFamily="2" charset="0"/>
                <a:ea typeface="Roboto Light" panose="02000000000000000000" pitchFamily="2" charset="0"/>
              </a:endParaRPr>
            </a:p>
          </p:txBody>
        </p:sp>
        <p:sp>
          <p:nvSpPr>
            <p:cNvPr id="110" name="Google Shape;774;p40"/>
            <p:cNvSpPr/>
            <p:nvPr/>
          </p:nvSpPr>
          <p:spPr>
            <a:xfrm>
              <a:off x="4313525" y="577875"/>
              <a:ext cx="6100" cy="10375"/>
            </a:xfrm>
            <a:custGeom>
              <a:avLst/>
              <a:gdLst/>
              <a:ahLst/>
              <a:cxnLst/>
              <a:rect l="l" t="t" r="r" b="b"/>
              <a:pathLst>
                <a:path w="244" h="415" fill="none" extrusionOk="0">
                  <a:moveTo>
                    <a:pt x="0" y="414"/>
                  </a:moveTo>
                  <a:lnTo>
                    <a:pt x="24" y="365"/>
                  </a:lnTo>
                  <a:lnTo>
                    <a:pt x="146" y="195"/>
                  </a:lnTo>
                  <a:lnTo>
                    <a:pt x="244" y="0"/>
                  </a:lnTo>
                </a:path>
              </a:pathLst>
            </a:custGeom>
            <a:noFill/>
            <a:ln w="28575" cap="rnd" cmpd="sng">
              <a:solidFill>
                <a:srgbClr val="18637B"/>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Roboto Light" panose="02000000000000000000" pitchFamily="2" charset="0"/>
                <a:ea typeface="Roboto Light" panose="02000000000000000000" pitchFamily="2" charset="0"/>
              </a:endParaRPr>
            </a:p>
          </p:txBody>
        </p:sp>
        <p:sp>
          <p:nvSpPr>
            <p:cNvPr id="111" name="Google Shape;775;p40"/>
            <p:cNvSpPr/>
            <p:nvPr/>
          </p:nvSpPr>
          <p:spPr>
            <a:xfrm>
              <a:off x="4326300" y="547425"/>
              <a:ext cx="2450" cy="12200"/>
            </a:xfrm>
            <a:custGeom>
              <a:avLst/>
              <a:gdLst/>
              <a:ahLst/>
              <a:cxnLst/>
              <a:rect l="l" t="t" r="r" b="b"/>
              <a:pathLst>
                <a:path w="98" h="488" fill="none" extrusionOk="0">
                  <a:moveTo>
                    <a:pt x="0" y="487"/>
                  </a:moveTo>
                  <a:lnTo>
                    <a:pt x="49" y="293"/>
                  </a:lnTo>
                  <a:lnTo>
                    <a:pt x="98" y="0"/>
                  </a:lnTo>
                </a:path>
              </a:pathLst>
            </a:custGeom>
            <a:noFill/>
            <a:ln w="28575" cap="rnd" cmpd="sng">
              <a:solidFill>
                <a:srgbClr val="18637B"/>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Roboto Light" panose="02000000000000000000" pitchFamily="2" charset="0"/>
                <a:ea typeface="Roboto Light" panose="02000000000000000000" pitchFamily="2" charset="0"/>
              </a:endParaRPr>
            </a:p>
          </p:txBody>
        </p:sp>
        <p:sp>
          <p:nvSpPr>
            <p:cNvPr id="112" name="Google Shape;776;p40"/>
            <p:cNvSpPr/>
            <p:nvPr/>
          </p:nvSpPr>
          <p:spPr>
            <a:xfrm>
              <a:off x="4329350" y="515750"/>
              <a:ext cx="625" cy="12200"/>
            </a:xfrm>
            <a:custGeom>
              <a:avLst/>
              <a:gdLst/>
              <a:ahLst/>
              <a:cxnLst/>
              <a:rect l="l" t="t" r="r" b="b"/>
              <a:pathLst>
                <a:path w="25" h="488" fill="none" extrusionOk="0">
                  <a:moveTo>
                    <a:pt x="25" y="488"/>
                  </a:moveTo>
                  <a:lnTo>
                    <a:pt x="25" y="464"/>
                  </a:lnTo>
                  <a:lnTo>
                    <a:pt x="25" y="123"/>
                  </a:lnTo>
                  <a:lnTo>
                    <a:pt x="0" y="1"/>
                  </a:lnTo>
                </a:path>
              </a:pathLst>
            </a:custGeom>
            <a:noFill/>
            <a:ln w="28575" cap="rnd" cmpd="sng">
              <a:solidFill>
                <a:srgbClr val="18637B"/>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Roboto Light" panose="02000000000000000000" pitchFamily="2" charset="0"/>
                <a:ea typeface="Roboto Light" panose="02000000000000000000" pitchFamily="2" charset="0"/>
              </a:endParaRPr>
            </a:p>
          </p:txBody>
        </p:sp>
        <p:sp>
          <p:nvSpPr>
            <p:cNvPr id="113" name="Google Shape;777;p40"/>
            <p:cNvSpPr/>
            <p:nvPr/>
          </p:nvSpPr>
          <p:spPr>
            <a:xfrm>
              <a:off x="4325075" y="488975"/>
              <a:ext cx="1250" cy="6100"/>
            </a:xfrm>
            <a:custGeom>
              <a:avLst/>
              <a:gdLst/>
              <a:ahLst/>
              <a:cxnLst/>
              <a:rect l="l" t="t" r="r" b="b"/>
              <a:pathLst>
                <a:path w="50" h="244" fill="none" extrusionOk="0">
                  <a:moveTo>
                    <a:pt x="49" y="244"/>
                  </a:moveTo>
                  <a:lnTo>
                    <a:pt x="49" y="244"/>
                  </a:lnTo>
                  <a:lnTo>
                    <a:pt x="1" y="0"/>
                  </a:lnTo>
                </a:path>
              </a:pathLst>
            </a:custGeom>
            <a:noFill/>
            <a:ln w="28575" cap="rnd" cmpd="sng">
              <a:solidFill>
                <a:srgbClr val="18637B"/>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Roboto Light" panose="02000000000000000000" pitchFamily="2" charset="0"/>
                <a:ea typeface="Roboto Light" panose="02000000000000000000" pitchFamily="2" charset="0"/>
              </a:endParaRPr>
            </a:p>
          </p:txBody>
        </p:sp>
      </p:grpSp>
      <p:grpSp>
        <p:nvGrpSpPr>
          <p:cNvPr id="114" name="Google Shape;872;p40"/>
          <p:cNvGrpSpPr/>
          <p:nvPr/>
        </p:nvGrpSpPr>
        <p:grpSpPr>
          <a:xfrm rot="768388">
            <a:off x="7078524" y="4076720"/>
            <a:ext cx="512437" cy="491565"/>
            <a:chOff x="5233525" y="4954450"/>
            <a:chExt cx="538275" cy="516350"/>
          </a:xfrm>
        </p:grpSpPr>
        <p:sp>
          <p:nvSpPr>
            <p:cNvPr id="115" name="Google Shape;873;p40"/>
            <p:cNvSpPr/>
            <p:nvPr/>
          </p:nvSpPr>
          <p:spPr>
            <a:xfrm>
              <a:off x="5637825" y="4954450"/>
              <a:ext cx="89525" cy="89525"/>
            </a:xfrm>
            <a:custGeom>
              <a:avLst/>
              <a:gdLst/>
              <a:ahLst/>
              <a:cxnLst/>
              <a:rect l="l" t="t" r="r" b="b"/>
              <a:pathLst>
                <a:path w="3581" h="3581" fill="none" extrusionOk="0">
                  <a:moveTo>
                    <a:pt x="1023" y="3410"/>
                  </a:moveTo>
                  <a:lnTo>
                    <a:pt x="1023" y="3410"/>
                  </a:lnTo>
                  <a:lnTo>
                    <a:pt x="1193" y="3483"/>
                  </a:lnTo>
                  <a:lnTo>
                    <a:pt x="1388" y="3532"/>
                  </a:lnTo>
                  <a:lnTo>
                    <a:pt x="1583" y="3556"/>
                  </a:lnTo>
                  <a:lnTo>
                    <a:pt x="1778" y="3581"/>
                  </a:lnTo>
                  <a:lnTo>
                    <a:pt x="1778" y="3581"/>
                  </a:lnTo>
                  <a:lnTo>
                    <a:pt x="1973" y="3556"/>
                  </a:lnTo>
                  <a:lnTo>
                    <a:pt x="2143" y="3532"/>
                  </a:lnTo>
                  <a:lnTo>
                    <a:pt x="2314" y="3508"/>
                  </a:lnTo>
                  <a:lnTo>
                    <a:pt x="2484" y="3435"/>
                  </a:lnTo>
                  <a:lnTo>
                    <a:pt x="2630" y="3361"/>
                  </a:lnTo>
                  <a:lnTo>
                    <a:pt x="2776" y="3264"/>
                  </a:lnTo>
                  <a:lnTo>
                    <a:pt x="2923" y="3167"/>
                  </a:lnTo>
                  <a:lnTo>
                    <a:pt x="3044" y="3045"/>
                  </a:lnTo>
                  <a:lnTo>
                    <a:pt x="3166" y="2923"/>
                  </a:lnTo>
                  <a:lnTo>
                    <a:pt x="3264" y="2801"/>
                  </a:lnTo>
                  <a:lnTo>
                    <a:pt x="3361" y="2631"/>
                  </a:lnTo>
                  <a:lnTo>
                    <a:pt x="3434" y="2485"/>
                  </a:lnTo>
                  <a:lnTo>
                    <a:pt x="3483" y="2314"/>
                  </a:lnTo>
                  <a:lnTo>
                    <a:pt x="3531" y="2144"/>
                  </a:lnTo>
                  <a:lnTo>
                    <a:pt x="3556" y="1973"/>
                  </a:lnTo>
                  <a:lnTo>
                    <a:pt x="3580" y="1803"/>
                  </a:lnTo>
                  <a:lnTo>
                    <a:pt x="3580" y="1803"/>
                  </a:lnTo>
                  <a:lnTo>
                    <a:pt x="3556" y="1608"/>
                  </a:lnTo>
                  <a:lnTo>
                    <a:pt x="3531" y="1437"/>
                  </a:lnTo>
                  <a:lnTo>
                    <a:pt x="3483" y="1267"/>
                  </a:lnTo>
                  <a:lnTo>
                    <a:pt x="3434" y="1096"/>
                  </a:lnTo>
                  <a:lnTo>
                    <a:pt x="3361" y="950"/>
                  </a:lnTo>
                  <a:lnTo>
                    <a:pt x="3264" y="804"/>
                  </a:lnTo>
                  <a:lnTo>
                    <a:pt x="3166" y="658"/>
                  </a:lnTo>
                  <a:lnTo>
                    <a:pt x="3044" y="536"/>
                  </a:lnTo>
                  <a:lnTo>
                    <a:pt x="2923" y="414"/>
                  </a:lnTo>
                  <a:lnTo>
                    <a:pt x="2776" y="317"/>
                  </a:lnTo>
                  <a:lnTo>
                    <a:pt x="2630" y="220"/>
                  </a:lnTo>
                  <a:lnTo>
                    <a:pt x="2484" y="147"/>
                  </a:lnTo>
                  <a:lnTo>
                    <a:pt x="2314" y="98"/>
                  </a:lnTo>
                  <a:lnTo>
                    <a:pt x="2143" y="49"/>
                  </a:lnTo>
                  <a:lnTo>
                    <a:pt x="1973" y="25"/>
                  </a:lnTo>
                  <a:lnTo>
                    <a:pt x="1778" y="0"/>
                  </a:lnTo>
                  <a:lnTo>
                    <a:pt x="1778" y="0"/>
                  </a:lnTo>
                  <a:lnTo>
                    <a:pt x="1607" y="25"/>
                  </a:lnTo>
                  <a:lnTo>
                    <a:pt x="1437" y="49"/>
                  </a:lnTo>
                  <a:lnTo>
                    <a:pt x="1266" y="98"/>
                  </a:lnTo>
                  <a:lnTo>
                    <a:pt x="1096" y="147"/>
                  </a:lnTo>
                  <a:lnTo>
                    <a:pt x="925" y="220"/>
                  </a:lnTo>
                  <a:lnTo>
                    <a:pt x="779" y="317"/>
                  </a:lnTo>
                  <a:lnTo>
                    <a:pt x="658" y="414"/>
                  </a:lnTo>
                  <a:lnTo>
                    <a:pt x="536" y="536"/>
                  </a:lnTo>
                  <a:lnTo>
                    <a:pt x="414" y="658"/>
                  </a:lnTo>
                  <a:lnTo>
                    <a:pt x="317" y="804"/>
                  </a:lnTo>
                  <a:lnTo>
                    <a:pt x="219" y="950"/>
                  </a:lnTo>
                  <a:lnTo>
                    <a:pt x="146" y="1096"/>
                  </a:lnTo>
                  <a:lnTo>
                    <a:pt x="73" y="1267"/>
                  </a:lnTo>
                  <a:lnTo>
                    <a:pt x="49" y="1437"/>
                  </a:lnTo>
                  <a:lnTo>
                    <a:pt x="24" y="1608"/>
                  </a:lnTo>
                  <a:lnTo>
                    <a:pt x="0" y="1803"/>
                  </a:lnTo>
                  <a:lnTo>
                    <a:pt x="0" y="1803"/>
                  </a:lnTo>
                  <a:lnTo>
                    <a:pt x="24" y="2071"/>
                  </a:lnTo>
                  <a:lnTo>
                    <a:pt x="97" y="2339"/>
                  </a:lnTo>
                  <a:lnTo>
                    <a:pt x="195" y="2582"/>
                  </a:lnTo>
                  <a:lnTo>
                    <a:pt x="317" y="2801"/>
                  </a:lnTo>
                </a:path>
              </a:pathLst>
            </a:custGeom>
            <a:noFill/>
            <a:ln w="28575" cap="rnd" cmpd="sng">
              <a:solidFill>
                <a:srgbClr val="18637B"/>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Roboto Light" panose="02000000000000000000" pitchFamily="2" charset="0"/>
                <a:ea typeface="Roboto Light" panose="02000000000000000000" pitchFamily="2" charset="0"/>
              </a:endParaRPr>
            </a:p>
          </p:txBody>
        </p:sp>
        <p:sp>
          <p:nvSpPr>
            <p:cNvPr id="116" name="Google Shape;874;p40"/>
            <p:cNvSpPr/>
            <p:nvPr/>
          </p:nvSpPr>
          <p:spPr>
            <a:xfrm>
              <a:off x="5323025" y="4980625"/>
              <a:ext cx="88925" cy="88925"/>
            </a:xfrm>
            <a:custGeom>
              <a:avLst/>
              <a:gdLst/>
              <a:ahLst/>
              <a:cxnLst/>
              <a:rect l="l" t="t" r="r" b="b"/>
              <a:pathLst>
                <a:path w="3557" h="3557" fill="none" extrusionOk="0">
                  <a:moveTo>
                    <a:pt x="3191" y="2850"/>
                  </a:moveTo>
                  <a:lnTo>
                    <a:pt x="3191" y="2850"/>
                  </a:lnTo>
                  <a:lnTo>
                    <a:pt x="3313" y="2680"/>
                  </a:lnTo>
                  <a:lnTo>
                    <a:pt x="3410" y="2509"/>
                  </a:lnTo>
                  <a:lnTo>
                    <a:pt x="3483" y="2314"/>
                  </a:lnTo>
                  <a:lnTo>
                    <a:pt x="3532" y="2095"/>
                  </a:lnTo>
                  <a:lnTo>
                    <a:pt x="3532" y="2095"/>
                  </a:lnTo>
                  <a:lnTo>
                    <a:pt x="3556" y="1925"/>
                  </a:lnTo>
                  <a:lnTo>
                    <a:pt x="3556" y="1730"/>
                  </a:lnTo>
                  <a:lnTo>
                    <a:pt x="3556" y="1559"/>
                  </a:lnTo>
                  <a:lnTo>
                    <a:pt x="3508" y="1389"/>
                  </a:lnTo>
                  <a:lnTo>
                    <a:pt x="3459" y="1218"/>
                  </a:lnTo>
                  <a:lnTo>
                    <a:pt x="3410" y="1072"/>
                  </a:lnTo>
                  <a:lnTo>
                    <a:pt x="3337" y="902"/>
                  </a:lnTo>
                  <a:lnTo>
                    <a:pt x="3240" y="756"/>
                  </a:lnTo>
                  <a:lnTo>
                    <a:pt x="3142" y="634"/>
                  </a:lnTo>
                  <a:lnTo>
                    <a:pt x="3021" y="512"/>
                  </a:lnTo>
                  <a:lnTo>
                    <a:pt x="2899" y="390"/>
                  </a:lnTo>
                  <a:lnTo>
                    <a:pt x="2753" y="293"/>
                  </a:lnTo>
                  <a:lnTo>
                    <a:pt x="2606" y="196"/>
                  </a:lnTo>
                  <a:lnTo>
                    <a:pt x="2436" y="122"/>
                  </a:lnTo>
                  <a:lnTo>
                    <a:pt x="2266" y="74"/>
                  </a:lnTo>
                  <a:lnTo>
                    <a:pt x="2095" y="25"/>
                  </a:lnTo>
                  <a:lnTo>
                    <a:pt x="2095" y="25"/>
                  </a:lnTo>
                  <a:lnTo>
                    <a:pt x="1925" y="1"/>
                  </a:lnTo>
                  <a:lnTo>
                    <a:pt x="1730" y="1"/>
                  </a:lnTo>
                  <a:lnTo>
                    <a:pt x="1559" y="1"/>
                  </a:lnTo>
                  <a:lnTo>
                    <a:pt x="1389" y="25"/>
                  </a:lnTo>
                  <a:lnTo>
                    <a:pt x="1218" y="74"/>
                  </a:lnTo>
                  <a:lnTo>
                    <a:pt x="1072" y="147"/>
                  </a:lnTo>
                  <a:lnTo>
                    <a:pt x="902" y="220"/>
                  </a:lnTo>
                  <a:lnTo>
                    <a:pt x="756" y="317"/>
                  </a:lnTo>
                  <a:lnTo>
                    <a:pt x="634" y="415"/>
                  </a:lnTo>
                  <a:lnTo>
                    <a:pt x="512" y="537"/>
                  </a:lnTo>
                  <a:lnTo>
                    <a:pt x="390" y="658"/>
                  </a:lnTo>
                  <a:lnTo>
                    <a:pt x="293" y="804"/>
                  </a:lnTo>
                  <a:lnTo>
                    <a:pt x="195" y="951"/>
                  </a:lnTo>
                  <a:lnTo>
                    <a:pt x="122" y="1097"/>
                  </a:lnTo>
                  <a:lnTo>
                    <a:pt x="74" y="1267"/>
                  </a:lnTo>
                  <a:lnTo>
                    <a:pt x="25" y="1462"/>
                  </a:lnTo>
                  <a:lnTo>
                    <a:pt x="25" y="1462"/>
                  </a:lnTo>
                  <a:lnTo>
                    <a:pt x="1" y="1633"/>
                  </a:lnTo>
                  <a:lnTo>
                    <a:pt x="1" y="1803"/>
                  </a:lnTo>
                  <a:lnTo>
                    <a:pt x="1" y="1998"/>
                  </a:lnTo>
                  <a:lnTo>
                    <a:pt x="25" y="2168"/>
                  </a:lnTo>
                  <a:lnTo>
                    <a:pt x="74" y="2339"/>
                  </a:lnTo>
                  <a:lnTo>
                    <a:pt x="147" y="2485"/>
                  </a:lnTo>
                  <a:lnTo>
                    <a:pt x="220" y="2655"/>
                  </a:lnTo>
                  <a:lnTo>
                    <a:pt x="317" y="2777"/>
                  </a:lnTo>
                  <a:lnTo>
                    <a:pt x="415" y="2923"/>
                  </a:lnTo>
                  <a:lnTo>
                    <a:pt x="536" y="3045"/>
                  </a:lnTo>
                  <a:lnTo>
                    <a:pt x="658" y="3167"/>
                  </a:lnTo>
                  <a:lnTo>
                    <a:pt x="804" y="3264"/>
                  </a:lnTo>
                  <a:lnTo>
                    <a:pt x="950" y="3362"/>
                  </a:lnTo>
                  <a:lnTo>
                    <a:pt x="1096" y="3435"/>
                  </a:lnTo>
                  <a:lnTo>
                    <a:pt x="1267" y="3483"/>
                  </a:lnTo>
                  <a:lnTo>
                    <a:pt x="1462" y="3532"/>
                  </a:lnTo>
                  <a:lnTo>
                    <a:pt x="1462" y="3532"/>
                  </a:lnTo>
                  <a:lnTo>
                    <a:pt x="1705" y="3557"/>
                  </a:lnTo>
                  <a:lnTo>
                    <a:pt x="1973" y="3557"/>
                  </a:lnTo>
                  <a:lnTo>
                    <a:pt x="2217" y="3508"/>
                  </a:lnTo>
                  <a:lnTo>
                    <a:pt x="2460" y="3435"/>
                  </a:lnTo>
                </a:path>
              </a:pathLst>
            </a:custGeom>
            <a:noFill/>
            <a:ln w="28575" cap="rnd" cmpd="sng">
              <a:solidFill>
                <a:srgbClr val="18637B"/>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Roboto Light" panose="02000000000000000000" pitchFamily="2" charset="0"/>
                <a:ea typeface="Roboto Light" panose="02000000000000000000" pitchFamily="2" charset="0"/>
              </a:endParaRPr>
            </a:p>
          </p:txBody>
        </p:sp>
        <p:sp>
          <p:nvSpPr>
            <p:cNvPr id="117" name="Google Shape;875;p40"/>
            <p:cNvSpPr/>
            <p:nvPr/>
          </p:nvSpPr>
          <p:spPr>
            <a:xfrm>
              <a:off x="5233525" y="5255225"/>
              <a:ext cx="89525" cy="89525"/>
            </a:xfrm>
            <a:custGeom>
              <a:avLst/>
              <a:gdLst/>
              <a:ahLst/>
              <a:cxnLst/>
              <a:rect l="l" t="t" r="r" b="b"/>
              <a:pathLst>
                <a:path w="3581" h="3581" fill="none" extrusionOk="0">
                  <a:moveTo>
                    <a:pt x="3215" y="707"/>
                  </a:moveTo>
                  <a:lnTo>
                    <a:pt x="3215" y="707"/>
                  </a:lnTo>
                  <a:lnTo>
                    <a:pt x="3093" y="585"/>
                  </a:lnTo>
                  <a:lnTo>
                    <a:pt x="2972" y="464"/>
                  </a:lnTo>
                  <a:lnTo>
                    <a:pt x="2850" y="342"/>
                  </a:lnTo>
                  <a:lnTo>
                    <a:pt x="2679" y="244"/>
                  </a:lnTo>
                  <a:lnTo>
                    <a:pt x="2679" y="244"/>
                  </a:lnTo>
                  <a:lnTo>
                    <a:pt x="2533" y="171"/>
                  </a:lnTo>
                  <a:lnTo>
                    <a:pt x="2363" y="98"/>
                  </a:lnTo>
                  <a:lnTo>
                    <a:pt x="2192" y="50"/>
                  </a:lnTo>
                  <a:lnTo>
                    <a:pt x="2022" y="25"/>
                  </a:lnTo>
                  <a:lnTo>
                    <a:pt x="1851" y="1"/>
                  </a:lnTo>
                  <a:lnTo>
                    <a:pt x="1681" y="25"/>
                  </a:lnTo>
                  <a:lnTo>
                    <a:pt x="1510" y="25"/>
                  </a:lnTo>
                  <a:lnTo>
                    <a:pt x="1340" y="74"/>
                  </a:lnTo>
                  <a:lnTo>
                    <a:pt x="1169" y="123"/>
                  </a:lnTo>
                  <a:lnTo>
                    <a:pt x="1023" y="196"/>
                  </a:lnTo>
                  <a:lnTo>
                    <a:pt x="877" y="269"/>
                  </a:lnTo>
                  <a:lnTo>
                    <a:pt x="731" y="366"/>
                  </a:lnTo>
                  <a:lnTo>
                    <a:pt x="585" y="488"/>
                  </a:lnTo>
                  <a:lnTo>
                    <a:pt x="463" y="610"/>
                  </a:lnTo>
                  <a:lnTo>
                    <a:pt x="341" y="731"/>
                  </a:lnTo>
                  <a:lnTo>
                    <a:pt x="244" y="902"/>
                  </a:lnTo>
                  <a:lnTo>
                    <a:pt x="244" y="902"/>
                  </a:lnTo>
                  <a:lnTo>
                    <a:pt x="171" y="1048"/>
                  </a:lnTo>
                  <a:lnTo>
                    <a:pt x="98" y="1219"/>
                  </a:lnTo>
                  <a:lnTo>
                    <a:pt x="49" y="1389"/>
                  </a:lnTo>
                  <a:lnTo>
                    <a:pt x="25" y="1560"/>
                  </a:lnTo>
                  <a:lnTo>
                    <a:pt x="0" y="1730"/>
                  </a:lnTo>
                  <a:lnTo>
                    <a:pt x="0" y="1900"/>
                  </a:lnTo>
                  <a:lnTo>
                    <a:pt x="25" y="2071"/>
                  </a:lnTo>
                  <a:lnTo>
                    <a:pt x="73" y="2241"/>
                  </a:lnTo>
                  <a:lnTo>
                    <a:pt x="122" y="2412"/>
                  </a:lnTo>
                  <a:lnTo>
                    <a:pt x="195" y="2558"/>
                  </a:lnTo>
                  <a:lnTo>
                    <a:pt x="268" y="2729"/>
                  </a:lnTo>
                  <a:lnTo>
                    <a:pt x="366" y="2850"/>
                  </a:lnTo>
                  <a:lnTo>
                    <a:pt x="463" y="2996"/>
                  </a:lnTo>
                  <a:lnTo>
                    <a:pt x="609" y="3118"/>
                  </a:lnTo>
                  <a:lnTo>
                    <a:pt x="731" y="3240"/>
                  </a:lnTo>
                  <a:lnTo>
                    <a:pt x="901" y="3337"/>
                  </a:lnTo>
                  <a:lnTo>
                    <a:pt x="901" y="3337"/>
                  </a:lnTo>
                  <a:lnTo>
                    <a:pt x="1048" y="3410"/>
                  </a:lnTo>
                  <a:lnTo>
                    <a:pt x="1218" y="3484"/>
                  </a:lnTo>
                  <a:lnTo>
                    <a:pt x="1389" y="3532"/>
                  </a:lnTo>
                  <a:lnTo>
                    <a:pt x="1559" y="3557"/>
                  </a:lnTo>
                  <a:lnTo>
                    <a:pt x="1730" y="3581"/>
                  </a:lnTo>
                  <a:lnTo>
                    <a:pt x="1900" y="3581"/>
                  </a:lnTo>
                  <a:lnTo>
                    <a:pt x="2071" y="3557"/>
                  </a:lnTo>
                  <a:lnTo>
                    <a:pt x="2241" y="3508"/>
                  </a:lnTo>
                  <a:lnTo>
                    <a:pt x="2411" y="3459"/>
                  </a:lnTo>
                  <a:lnTo>
                    <a:pt x="2558" y="3410"/>
                  </a:lnTo>
                  <a:lnTo>
                    <a:pt x="2704" y="3313"/>
                  </a:lnTo>
                  <a:lnTo>
                    <a:pt x="2850" y="3216"/>
                  </a:lnTo>
                  <a:lnTo>
                    <a:pt x="2996" y="3118"/>
                  </a:lnTo>
                  <a:lnTo>
                    <a:pt x="3118" y="2996"/>
                  </a:lnTo>
                  <a:lnTo>
                    <a:pt x="3240" y="2850"/>
                  </a:lnTo>
                  <a:lnTo>
                    <a:pt x="3337" y="2704"/>
                  </a:lnTo>
                  <a:lnTo>
                    <a:pt x="3337" y="2704"/>
                  </a:lnTo>
                  <a:lnTo>
                    <a:pt x="3459" y="2412"/>
                  </a:lnTo>
                  <a:lnTo>
                    <a:pt x="3532" y="2144"/>
                  </a:lnTo>
                  <a:lnTo>
                    <a:pt x="3581" y="1852"/>
                  </a:lnTo>
                  <a:lnTo>
                    <a:pt x="3556" y="1560"/>
                  </a:lnTo>
                </a:path>
              </a:pathLst>
            </a:custGeom>
            <a:noFill/>
            <a:ln w="28575" cap="rnd" cmpd="sng">
              <a:solidFill>
                <a:srgbClr val="18637B"/>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Roboto Light" panose="02000000000000000000" pitchFamily="2" charset="0"/>
                <a:ea typeface="Roboto Light" panose="02000000000000000000" pitchFamily="2" charset="0"/>
              </a:endParaRPr>
            </a:p>
          </p:txBody>
        </p:sp>
        <p:sp>
          <p:nvSpPr>
            <p:cNvPr id="118" name="Google Shape;876;p40"/>
            <p:cNvSpPr/>
            <p:nvPr/>
          </p:nvSpPr>
          <p:spPr>
            <a:xfrm>
              <a:off x="5453325" y="5382475"/>
              <a:ext cx="88925" cy="88325"/>
            </a:xfrm>
            <a:custGeom>
              <a:avLst/>
              <a:gdLst/>
              <a:ahLst/>
              <a:cxnLst/>
              <a:rect l="l" t="t" r="r" b="b"/>
              <a:pathLst>
                <a:path w="3557" h="3533" fill="none" extrusionOk="0">
                  <a:moveTo>
                    <a:pt x="1389" y="1"/>
                  </a:moveTo>
                  <a:lnTo>
                    <a:pt x="1389" y="1"/>
                  </a:lnTo>
                  <a:lnTo>
                    <a:pt x="1194" y="50"/>
                  </a:lnTo>
                  <a:lnTo>
                    <a:pt x="999" y="147"/>
                  </a:lnTo>
                  <a:lnTo>
                    <a:pt x="804" y="245"/>
                  </a:lnTo>
                  <a:lnTo>
                    <a:pt x="634" y="366"/>
                  </a:lnTo>
                  <a:lnTo>
                    <a:pt x="634" y="366"/>
                  </a:lnTo>
                  <a:lnTo>
                    <a:pt x="488" y="488"/>
                  </a:lnTo>
                  <a:lnTo>
                    <a:pt x="390" y="634"/>
                  </a:lnTo>
                  <a:lnTo>
                    <a:pt x="268" y="780"/>
                  </a:lnTo>
                  <a:lnTo>
                    <a:pt x="195" y="926"/>
                  </a:lnTo>
                  <a:lnTo>
                    <a:pt x="122" y="1073"/>
                  </a:lnTo>
                  <a:lnTo>
                    <a:pt x="74" y="1243"/>
                  </a:lnTo>
                  <a:lnTo>
                    <a:pt x="25" y="1414"/>
                  </a:lnTo>
                  <a:lnTo>
                    <a:pt x="0" y="1584"/>
                  </a:lnTo>
                  <a:lnTo>
                    <a:pt x="0" y="1755"/>
                  </a:lnTo>
                  <a:lnTo>
                    <a:pt x="0" y="1925"/>
                  </a:lnTo>
                  <a:lnTo>
                    <a:pt x="25" y="2096"/>
                  </a:lnTo>
                  <a:lnTo>
                    <a:pt x="74" y="2266"/>
                  </a:lnTo>
                  <a:lnTo>
                    <a:pt x="122" y="2412"/>
                  </a:lnTo>
                  <a:lnTo>
                    <a:pt x="195" y="2583"/>
                  </a:lnTo>
                  <a:lnTo>
                    <a:pt x="293" y="2729"/>
                  </a:lnTo>
                  <a:lnTo>
                    <a:pt x="415" y="2875"/>
                  </a:lnTo>
                  <a:lnTo>
                    <a:pt x="415" y="2875"/>
                  </a:lnTo>
                  <a:lnTo>
                    <a:pt x="536" y="3021"/>
                  </a:lnTo>
                  <a:lnTo>
                    <a:pt x="658" y="3143"/>
                  </a:lnTo>
                  <a:lnTo>
                    <a:pt x="804" y="3240"/>
                  </a:lnTo>
                  <a:lnTo>
                    <a:pt x="950" y="3313"/>
                  </a:lnTo>
                  <a:lnTo>
                    <a:pt x="1121" y="3386"/>
                  </a:lnTo>
                  <a:lnTo>
                    <a:pt x="1267" y="3459"/>
                  </a:lnTo>
                  <a:lnTo>
                    <a:pt x="1437" y="3484"/>
                  </a:lnTo>
                  <a:lnTo>
                    <a:pt x="1608" y="3508"/>
                  </a:lnTo>
                  <a:lnTo>
                    <a:pt x="1778" y="3532"/>
                  </a:lnTo>
                  <a:lnTo>
                    <a:pt x="1949" y="3508"/>
                  </a:lnTo>
                  <a:lnTo>
                    <a:pt x="2119" y="3484"/>
                  </a:lnTo>
                  <a:lnTo>
                    <a:pt x="2290" y="3435"/>
                  </a:lnTo>
                  <a:lnTo>
                    <a:pt x="2460" y="3386"/>
                  </a:lnTo>
                  <a:lnTo>
                    <a:pt x="2606" y="3313"/>
                  </a:lnTo>
                  <a:lnTo>
                    <a:pt x="2777" y="3216"/>
                  </a:lnTo>
                  <a:lnTo>
                    <a:pt x="2923" y="3118"/>
                  </a:lnTo>
                  <a:lnTo>
                    <a:pt x="2923" y="3118"/>
                  </a:lnTo>
                  <a:lnTo>
                    <a:pt x="3045" y="2997"/>
                  </a:lnTo>
                  <a:lnTo>
                    <a:pt x="3167" y="2851"/>
                  </a:lnTo>
                  <a:lnTo>
                    <a:pt x="3264" y="2704"/>
                  </a:lnTo>
                  <a:lnTo>
                    <a:pt x="3361" y="2558"/>
                  </a:lnTo>
                  <a:lnTo>
                    <a:pt x="3435" y="2412"/>
                  </a:lnTo>
                  <a:lnTo>
                    <a:pt x="3483" y="2242"/>
                  </a:lnTo>
                  <a:lnTo>
                    <a:pt x="3532" y="2071"/>
                  </a:lnTo>
                  <a:lnTo>
                    <a:pt x="3556" y="1901"/>
                  </a:lnTo>
                  <a:lnTo>
                    <a:pt x="3556" y="1730"/>
                  </a:lnTo>
                  <a:lnTo>
                    <a:pt x="3556" y="1560"/>
                  </a:lnTo>
                  <a:lnTo>
                    <a:pt x="3532" y="1389"/>
                  </a:lnTo>
                  <a:lnTo>
                    <a:pt x="3483" y="1219"/>
                  </a:lnTo>
                  <a:lnTo>
                    <a:pt x="3410" y="1048"/>
                  </a:lnTo>
                  <a:lnTo>
                    <a:pt x="3337" y="902"/>
                  </a:lnTo>
                  <a:lnTo>
                    <a:pt x="3264" y="756"/>
                  </a:lnTo>
                  <a:lnTo>
                    <a:pt x="3142" y="610"/>
                  </a:lnTo>
                  <a:lnTo>
                    <a:pt x="3142" y="610"/>
                  </a:lnTo>
                  <a:lnTo>
                    <a:pt x="2972" y="415"/>
                  </a:lnTo>
                  <a:lnTo>
                    <a:pt x="2753" y="245"/>
                  </a:lnTo>
                  <a:lnTo>
                    <a:pt x="2533" y="123"/>
                  </a:lnTo>
                  <a:lnTo>
                    <a:pt x="2314" y="50"/>
                  </a:lnTo>
                </a:path>
              </a:pathLst>
            </a:custGeom>
            <a:noFill/>
            <a:ln w="28575" cap="rnd" cmpd="sng">
              <a:solidFill>
                <a:srgbClr val="18637B"/>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Roboto Light" panose="02000000000000000000" pitchFamily="2" charset="0"/>
                <a:ea typeface="Roboto Light" panose="02000000000000000000" pitchFamily="2" charset="0"/>
              </a:endParaRPr>
            </a:p>
          </p:txBody>
        </p:sp>
        <p:sp>
          <p:nvSpPr>
            <p:cNvPr id="119" name="Google Shape;877;p40"/>
            <p:cNvSpPr/>
            <p:nvPr/>
          </p:nvSpPr>
          <p:spPr>
            <a:xfrm>
              <a:off x="5682875" y="5188875"/>
              <a:ext cx="88925" cy="89525"/>
            </a:xfrm>
            <a:custGeom>
              <a:avLst/>
              <a:gdLst/>
              <a:ahLst/>
              <a:cxnLst/>
              <a:rect l="l" t="t" r="r" b="b"/>
              <a:pathLst>
                <a:path w="3557" h="3581" fill="none" extrusionOk="0">
                  <a:moveTo>
                    <a:pt x="0" y="2022"/>
                  </a:moveTo>
                  <a:lnTo>
                    <a:pt x="0" y="2022"/>
                  </a:lnTo>
                  <a:lnTo>
                    <a:pt x="25" y="2216"/>
                  </a:lnTo>
                  <a:lnTo>
                    <a:pt x="98" y="2411"/>
                  </a:lnTo>
                  <a:lnTo>
                    <a:pt x="98" y="2411"/>
                  </a:lnTo>
                  <a:lnTo>
                    <a:pt x="171" y="2557"/>
                  </a:lnTo>
                  <a:lnTo>
                    <a:pt x="244" y="2728"/>
                  </a:lnTo>
                  <a:lnTo>
                    <a:pt x="341" y="2874"/>
                  </a:lnTo>
                  <a:lnTo>
                    <a:pt x="463" y="2996"/>
                  </a:lnTo>
                  <a:lnTo>
                    <a:pt x="585" y="3118"/>
                  </a:lnTo>
                  <a:lnTo>
                    <a:pt x="707" y="3239"/>
                  </a:lnTo>
                  <a:lnTo>
                    <a:pt x="853" y="3337"/>
                  </a:lnTo>
                  <a:lnTo>
                    <a:pt x="999" y="3410"/>
                  </a:lnTo>
                  <a:lnTo>
                    <a:pt x="1169" y="3483"/>
                  </a:lnTo>
                  <a:lnTo>
                    <a:pt x="1340" y="3532"/>
                  </a:lnTo>
                  <a:lnTo>
                    <a:pt x="1510" y="3556"/>
                  </a:lnTo>
                  <a:lnTo>
                    <a:pt x="1681" y="3580"/>
                  </a:lnTo>
                  <a:lnTo>
                    <a:pt x="1851" y="3580"/>
                  </a:lnTo>
                  <a:lnTo>
                    <a:pt x="2022" y="3556"/>
                  </a:lnTo>
                  <a:lnTo>
                    <a:pt x="2192" y="3532"/>
                  </a:lnTo>
                  <a:lnTo>
                    <a:pt x="2363" y="3459"/>
                  </a:lnTo>
                  <a:lnTo>
                    <a:pt x="2363" y="3459"/>
                  </a:lnTo>
                  <a:lnTo>
                    <a:pt x="2533" y="3410"/>
                  </a:lnTo>
                  <a:lnTo>
                    <a:pt x="2704" y="3312"/>
                  </a:lnTo>
                  <a:lnTo>
                    <a:pt x="2850" y="3215"/>
                  </a:lnTo>
                  <a:lnTo>
                    <a:pt x="2972" y="3093"/>
                  </a:lnTo>
                  <a:lnTo>
                    <a:pt x="3093" y="2971"/>
                  </a:lnTo>
                  <a:lnTo>
                    <a:pt x="3215" y="2850"/>
                  </a:lnTo>
                  <a:lnTo>
                    <a:pt x="3288" y="2704"/>
                  </a:lnTo>
                  <a:lnTo>
                    <a:pt x="3386" y="2557"/>
                  </a:lnTo>
                  <a:lnTo>
                    <a:pt x="3434" y="2387"/>
                  </a:lnTo>
                  <a:lnTo>
                    <a:pt x="3483" y="2216"/>
                  </a:lnTo>
                  <a:lnTo>
                    <a:pt x="3532" y="2070"/>
                  </a:lnTo>
                  <a:lnTo>
                    <a:pt x="3556" y="1875"/>
                  </a:lnTo>
                  <a:lnTo>
                    <a:pt x="3556" y="1705"/>
                  </a:lnTo>
                  <a:lnTo>
                    <a:pt x="3532" y="1534"/>
                  </a:lnTo>
                  <a:lnTo>
                    <a:pt x="3507" y="1364"/>
                  </a:lnTo>
                  <a:lnTo>
                    <a:pt x="3434" y="1194"/>
                  </a:lnTo>
                  <a:lnTo>
                    <a:pt x="3434" y="1194"/>
                  </a:lnTo>
                  <a:lnTo>
                    <a:pt x="3361" y="1023"/>
                  </a:lnTo>
                  <a:lnTo>
                    <a:pt x="3288" y="853"/>
                  </a:lnTo>
                  <a:lnTo>
                    <a:pt x="3191" y="706"/>
                  </a:lnTo>
                  <a:lnTo>
                    <a:pt x="3069" y="585"/>
                  </a:lnTo>
                  <a:lnTo>
                    <a:pt x="2947" y="463"/>
                  </a:lnTo>
                  <a:lnTo>
                    <a:pt x="2825" y="341"/>
                  </a:lnTo>
                  <a:lnTo>
                    <a:pt x="2679" y="268"/>
                  </a:lnTo>
                  <a:lnTo>
                    <a:pt x="2533" y="171"/>
                  </a:lnTo>
                  <a:lnTo>
                    <a:pt x="2363" y="122"/>
                  </a:lnTo>
                  <a:lnTo>
                    <a:pt x="2192" y="73"/>
                  </a:lnTo>
                  <a:lnTo>
                    <a:pt x="2022" y="24"/>
                  </a:lnTo>
                  <a:lnTo>
                    <a:pt x="1851" y="24"/>
                  </a:lnTo>
                  <a:lnTo>
                    <a:pt x="1681" y="0"/>
                  </a:lnTo>
                  <a:lnTo>
                    <a:pt x="1510" y="24"/>
                  </a:lnTo>
                  <a:lnTo>
                    <a:pt x="1340" y="73"/>
                  </a:lnTo>
                  <a:lnTo>
                    <a:pt x="1169" y="122"/>
                  </a:lnTo>
                  <a:lnTo>
                    <a:pt x="1169" y="122"/>
                  </a:lnTo>
                  <a:lnTo>
                    <a:pt x="974" y="195"/>
                  </a:lnTo>
                  <a:lnTo>
                    <a:pt x="804" y="292"/>
                  </a:lnTo>
                  <a:lnTo>
                    <a:pt x="658" y="390"/>
                  </a:lnTo>
                  <a:lnTo>
                    <a:pt x="512" y="512"/>
                  </a:lnTo>
                  <a:lnTo>
                    <a:pt x="390" y="658"/>
                  </a:lnTo>
                  <a:lnTo>
                    <a:pt x="293" y="804"/>
                  </a:lnTo>
                  <a:lnTo>
                    <a:pt x="195" y="950"/>
                  </a:lnTo>
                  <a:lnTo>
                    <a:pt x="122" y="1120"/>
                  </a:lnTo>
                </a:path>
              </a:pathLst>
            </a:custGeom>
            <a:noFill/>
            <a:ln w="28575" cap="rnd" cmpd="sng">
              <a:solidFill>
                <a:srgbClr val="18637B"/>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Roboto Light" panose="02000000000000000000" pitchFamily="2" charset="0"/>
                <a:ea typeface="Roboto Light" panose="02000000000000000000" pitchFamily="2" charset="0"/>
              </a:endParaRPr>
            </a:p>
          </p:txBody>
        </p:sp>
        <p:sp>
          <p:nvSpPr>
            <p:cNvPr id="120" name="Google Shape;878;p40"/>
            <p:cNvSpPr/>
            <p:nvPr/>
          </p:nvSpPr>
          <p:spPr>
            <a:xfrm>
              <a:off x="5411925" y="5110925"/>
              <a:ext cx="188775" cy="189400"/>
            </a:xfrm>
            <a:custGeom>
              <a:avLst/>
              <a:gdLst/>
              <a:ahLst/>
              <a:cxnLst/>
              <a:rect l="l" t="t" r="r" b="b"/>
              <a:pathLst>
                <a:path w="7551" h="7576" fill="none" extrusionOk="0">
                  <a:moveTo>
                    <a:pt x="0" y="3776"/>
                  </a:moveTo>
                  <a:lnTo>
                    <a:pt x="0" y="3776"/>
                  </a:lnTo>
                  <a:lnTo>
                    <a:pt x="25" y="3410"/>
                  </a:lnTo>
                  <a:lnTo>
                    <a:pt x="73" y="3021"/>
                  </a:lnTo>
                  <a:lnTo>
                    <a:pt x="171" y="2655"/>
                  </a:lnTo>
                  <a:lnTo>
                    <a:pt x="293" y="2314"/>
                  </a:lnTo>
                  <a:lnTo>
                    <a:pt x="463" y="1973"/>
                  </a:lnTo>
                  <a:lnTo>
                    <a:pt x="658" y="1681"/>
                  </a:lnTo>
                  <a:lnTo>
                    <a:pt x="877" y="1389"/>
                  </a:lnTo>
                  <a:lnTo>
                    <a:pt x="1121" y="1121"/>
                  </a:lnTo>
                  <a:lnTo>
                    <a:pt x="1389" y="877"/>
                  </a:lnTo>
                  <a:lnTo>
                    <a:pt x="1656" y="658"/>
                  </a:lnTo>
                  <a:lnTo>
                    <a:pt x="1973" y="463"/>
                  </a:lnTo>
                  <a:lnTo>
                    <a:pt x="2314" y="293"/>
                  </a:lnTo>
                  <a:lnTo>
                    <a:pt x="2655" y="171"/>
                  </a:lnTo>
                  <a:lnTo>
                    <a:pt x="3020" y="74"/>
                  </a:lnTo>
                  <a:lnTo>
                    <a:pt x="3386" y="25"/>
                  </a:lnTo>
                  <a:lnTo>
                    <a:pt x="3775" y="1"/>
                  </a:lnTo>
                  <a:lnTo>
                    <a:pt x="3775" y="1"/>
                  </a:lnTo>
                  <a:lnTo>
                    <a:pt x="4165" y="25"/>
                  </a:lnTo>
                  <a:lnTo>
                    <a:pt x="4555" y="74"/>
                  </a:lnTo>
                  <a:lnTo>
                    <a:pt x="4896" y="171"/>
                  </a:lnTo>
                  <a:lnTo>
                    <a:pt x="5261" y="293"/>
                  </a:lnTo>
                  <a:lnTo>
                    <a:pt x="5578" y="463"/>
                  </a:lnTo>
                  <a:lnTo>
                    <a:pt x="5894" y="658"/>
                  </a:lnTo>
                  <a:lnTo>
                    <a:pt x="6186" y="877"/>
                  </a:lnTo>
                  <a:lnTo>
                    <a:pt x="6454" y="1121"/>
                  </a:lnTo>
                  <a:lnTo>
                    <a:pt x="6698" y="1389"/>
                  </a:lnTo>
                  <a:lnTo>
                    <a:pt x="6917" y="1681"/>
                  </a:lnTo>
                  <a:lnTo>
                    <a:pt x="7112" y="1973"/>
                  </a:lnTo>
                  <a:lnTo>
                    <a:pt x="7258" y="2314"/>
                  </a:lnTo>
                  <a:lnTo>
                    <a:pt x="7404" y="2655"/>
                  </a:lnTo>
                  <a:lnTo>
                    <a:pt x="7477" y="3021"/>
                  </a:lnTo>
                  <a:lnTo>
                    <a:pt x="7550" y="3410"/>
                  </a:lnTo>
                  <a:lnTo>
                    <a:pt x="7550" y="3776"/>
                  </a:lnTo>
                  <a:lnTo>
                    <a:pt x="7550" y="3776"/>
                  </a:lnTo>
                  <a:lnTo>
                    <a:pt x="7550" y="4165"/>
                  </a:lnTo>
                  <a:lnTo>
                    <a:pt x="7477" y="4555"/>
                  </a:lnTo>
                  <a:lnTo>
                    <a:pt x="7404" y="4920"/>
                  </a:lnTo>
                  <a:lnTo>
                    <a:pt x="7258" y="5261"/>
                  </a:lnTo>
                  <a:lnTo>
                    <a:pt x="7112" y="5578"/>
                  </a:lnTo>
                  <a:lnTo>
                    <a:pt x="6917" y="5895"/>
                  </a:lnTo>
                  <a:lnTo>
                    <a:pt x="6698" y="6187"/>
                  </a:lnTo>
                  <a:lnTo>
                    <a:pt x="6454" y="6455"/>
                  </a:lnTo>
                  <a:lnTo>
                    <a:pt x="6186" y="6698"/>
                  </a:lnTo>
                  <a:lnTo>
                    <a:pt x="5894" y="6917"/>
                  </a:lnTo>
                  <a:lnTo>
                    <a:pt x="5578" y="7112"/>
                  </a:lnTo>
                  <a:lnTo>
                    <a:pt x="5261" y="7258"/>
                  </a:lnTo>
                  <a:lnTo>
                    <a:pt x="4896" y="7405"/>
                  </a:lnTo>
                  <a:lnTo>
                    <a:pt x="4555" y="7478"/>
                  </a:lnTo>
                  <a:lnTo>
                    <a:pt x="4165" y="7551"/>
                  </a:lnTo>
                  <a:lnTo>
                    <a:pt x="3775" y="7575"/>
                  </a:lnTo>
                  <a:lnTo>
                    <a:pt x="3775" y="7575"/>
                  </a:lnTo>
                  <a:lnTo>
                    <a:pt x="3386" y="7551"/>
                  </a:lnTo>
                  <a:lnTo>
                    <a:pt x="3020" y="7478"/>
                  </a:lnTo>
                  <a:lnTo>
                    <a:pt x="2655" y="7405"/>
                  </a:lnTo>
                  <a:lnTo>
                    <a:pt x="2314" y="7258"/>
                  </a:lnTo>
                  <a:lnTo>
                    <a:pt x="1973" y="7112"/>
                  </a:lnTo>
                  <a:lnTo>
                    <a:pt x="1656" y="6917"/>
                  </a:lnTo>
                  <a:lnTo>
                    <a:pt x="1389" y="6698"/>
                  </a:lnTo>
                  <a:lnTo>
                    <a:pt x="1121" y="6455"/>
                  </a:lnTo>
                  <a:lnTo>
                    <a:pt x="877" y="6187"/>
                  </a:lnTo>
                  <a:lnTo>
                    <a:pt x="658" y="5895"/>
                  </a:lnTo>
                  <a:lnTo>
                    <a:pt x="463" y="5578"/>
                  </a:lnTo>
                  <a:lnTo>
                    <a:pt x="293" y="5261"/>
                  </a:lnTo>
                  <a:lnTo>
                    <a:pt x="171" y="4920"/>
                  </a:lnTo>
                  <a:lnTo>
                    <a:pt x="73" y="4555"/>
                  </a:lnTo>
                  <a:lnTo>
                    <a:pt x="25" y="4165"/>
                  </a:lnTo>
                  <a:lnTo>
                    <a:pt x="0" y="3776"/>
                  </a:lnTo>
                  <a:lnTo>
                    <a:pt x="0" y="3776"/>
                  </a:lnTo>
                  <a:close/>
                </a:path>
              </a:pathLst>
            </a:custGeom>
            <a:noFill/>
            <a:ln w="28575" cap="rnd" cmpd="sng">
              <a:solidFill>
                <a:srgbClr val="18637B"/>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Roboto Light" panose="02000000000000000000" pitchFamily="2" charset="0"/>
                <a:ea typeface="Roboto Light" panose="02000000000000000000" pitchFamily="2" charset="0"/>
              </a:endParaRPr>
            </a:p>
          </p:txBody>
        </p:sp>
        <p:sp>
          <p:nvSpPr>
            <p:cNvPr id="121" name="Google Shape;879;p40"/>
            <p:cNvSpPr/>
            <p:nvPr/>
          </p:nvSpPr>
          <p:spPr>
            <a:xfrm>
              <a:off x="5367475" y="5025075"/>
              <a:ext cx="81600" cy="105975"/>
            </a:xfrm>
            <a:custGeom>
              <a:avLst/>
              <a:gdLst/>
              <a:ahLst/>
              <a:cxnLst/>
              <a:rect l="l" t="t" r="r" b="b"/>
              <a:pathLst>
                <a:path w="3264" h="4239" fill="none" extrusionOk="0">
                  <a:moveTo>
                    <a:pt x="0" y="1"/>
                  </a:moveTo>
                  <a:lnTo>
                    <a:pt x="3264" y="4238"/>
                  </a:lnTo>
                </a:path>
              </a:pathLst>
            </a:custGeom>
            <a:noFill/>
            <a:ln w="28575" cap="rnd" cmpd="sng">
              <a:solidFill>
                <a:srgbClr val="18637B"/>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Roboto Light" panose="02000000000000000000" pitchFamily="2" charset="0"/>
                <a:ea typeface="Roboto Light" panose="02000000000000000000" pitchFamily="2" charset="0"/>
              </a:endParaRPr>
            </a:p>
          </p:txBody>
        </p:sp>
        <p:sp>
          <p:nvSpPr>
            <p:cNvPr id="122" name="Google Shape;880;p40"/>
            <p:cNvSpPr/>
            <p:nvPr/>
          </p:nvSpPr>
          <p:spPr>
            <a:xfrm>
              <a:off x="5567800" y="4999500"/>
              <a:ext cx="115100" cy="133975"/>
            </a:xfrm>
            <a:custGeom>
              <a:avLst/>
              <a:gdLst/>
              <a:ahLst/>
              <a:cxnLst/>
              <a:rect l="l" t="t" r="r" b="b"/>
              <a:pathLst>
                <a:path w="4604" h="5359" fill="none" extrusionOk="0">
                  <a:moveTo>
                    <a:pt x="0" y="5359"/>
                  </a:moveTo>
                  <a:lnTo>
                    <a:pt x="4603" y="1"/>
                  </a:lnTo>
                </a:path>
              </a:pathLst>
            </a:custGeom>
            <a:noFill/>
            <a:ln w="28575" cap="rnd" cmpd="sng">
              <a:solidFill>
                <a:srgbClr val="18637B"/>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Roboto Light" panose="02000000000000000000" pitchFamily="2" charset="0"/>
                <a:ea typeface="Roboto Light" panose="02000000000000000000" pitchFamily="2" charset="0"/>
              </a:endParaRPr>
            </a:p>
          </p:txBody>
        </p:sp>
        <p:sp>
          <p:nvSpPr>
            <p:cNvPr id="123" name="Google Shape;881;p40"/>
            <p:cNvSpPr/>
            <p:nvPr/>
          </p:nvSpPr>
          <p:spPr>
            <a:xfrm>
              <a:off x="5600075" y="5217475"/>
              <a:ext cx="127275" cy="16475"/>
            </a:xfrm>
            <a:custGeom>
              <a:avLst/>
              <a:gdLst/>
              <a:ahLst/>
              <a:cxnLst/>
              <a:rect l="l" t="t" r="r" b="b"/>
              <a:pathLst>
                <a:path w="5091" h="659" fill="none" extrusionOk="0">
                  <a:moveTo>
                    <a:pt x="5090" y="658"/>
                  </a:moveTo>
                  <a:lnTo>
                    <a:pt x="0" y="1"/>
                  </a:lnTo>
                </a:path>
              </a:pathLst>
            </a:custGeom>
            <a:noFill/>
            <a:ln w="28575" cap="rnd" cmpd="sng">
              <a:solidFill>
                <a:srgbClr val="18637B"/>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Roboto Light" panose="02000000000000000000" pitchFamily="2" charset="0"/>
                <a:ea typeface="Roboto Light" panose="02000000000000000000" pitchFamily="2" charset="0"/>
              </a:endParaRPr>
            </a:p>
          </p:txBody>
        </p:sp>
        <p:sp>
          <p:nvSpPr>
            <p:cNvPr id="124" name="Google Shape;882;p40"/>
            <p:cNvSpPr/>
            <p:nvPr/>
          </p:nvSpPr>
          <p:spPr>
            <a:xfrm>
              <a:off x="5497775" y="5299675"/>
              <a:ext cx="4900" cy="126675"/>
            </a:xfrm>
            <a:custGeom>
              <a:avLst/>
              <a:gdLst/>
              <a:ahLst/>
              <a:cxnLst/>
              <a:rect l="l" t="t" r="r" b="b"/>
              <a:pathLst>
                <a:path w="196" h="5067" fill="none" extrusionOk="0">
                  <a:moveTo>
                    <a:pt x="0" y="5067"/>
                  </a:moveTo>
                  <a:lnTo>
                    <a:pt x="195" y="1"/>
                  </a:lnTo>
                </a:path>
              </a:pathLst>
            </a:custGeom>
            <a:noFill/>
            <a:ln w="28575" cap="rnd" cmpd="sng">
              <a:solidFill>
                <a:srgbClr val="18637B"/>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Roboto Light" panose="02000000000000000000" pitchFamily="2" charset="0"/>
                <a:ea typeface="Roboto Light" panose="02000000000000000000" pitchFamily="2" charset="0"/>
              </a:endParaRPr>
            </a:p>
          </p:txBody>
        </p:sp>
        <p:sp>
          <p:nvSpPr>
            <p:cNvPr id="125" name="Google Shape;883;p40"/>
            <p:cNvSpPr/>
            <p:nvPr/>
          </p:nvSpPr>
          <p:spPr>
            <a:xfrm>
              <a:off x="5277975" y="5241825"/>
              <a:ext cx="141275" cy="58500"/>
            </a:xfrm>
            <a:custGeom>
              <a:avLst/>
              <a:gdLst/>
              <a:ahLst/>
              <a:cxnLst/>
              <a:rect l="l" t="t" r="r" b="b"/>
              <a:pathLst>
                <a:path w="5651" h="2340" fill="none" extrusionOk="0">
                  <a:moveTo>
                    <a:pt x="0" y="2339"/>
                  </a:moveTo>
                  <a:lnTo>
                    <a:pt x="5651" y="1"/>
                  </a:lnTo>
                </a:path>
              </a:pathLst>
            </a:custGeom>
            <a:noFill/>
            <a:ln w="28575" cap="rnd" cmpd="sng">
              <a:solidFill>
                <a:srgbClr val="18637B"/>
              </a:solidFill>
              <a:prstDash val="solid"/>
              <a:round/>
              <a:headEnd type="none" w="sm" len="sm"/>
              <a:tailEnd type="none" w="sm" len="sm"/>
            </a:ln>
          </p:spPr>
          <p:txBody>
            <a:bodyPr spcFirstLastPara="1" wrap="square" lIns="121900" tIns="121900" rIns="121900" bIns="121900" anchor="ctr" anchorCtr="0">
              <a:noAutofit/>
            </a:bodyPr>
            <a:lstStyle/>
            <a:p>
              <a:endParaRPr sz="2400">
                <a:latin typeface="Roboto Light" panose="02000000000000000000" pitchFamily="2" charset="0"/>
                <a:ea typeface="Roboto Light" panose="02000000000000000000" pitchFamily="2" charset="0"/>
              </a:endParaRPr>
            </a:p>
          </p:txBody>
        </p:sp>
      </p:grpSp>
      <p:sp>
        <p:nvSpPr>
          <p:cNvPr id="126" name="Rounded Rectangle 125"/>
          <p:cNvSpPr/>
          <p:nvPr/>
        </p:nvSpPr>
        <p:spPr>
          <a:xfrm>
            <a:off x="9398502" y="3560045"/>
            <a:ext cx="2207614" cy="455916"/>
          </a:xfrm>
          <a:prstGeom prst="roundRect">
            <a:avLst/>
          </a:prstGeom>
          <a:ln w="19050">
            <a:solidFill>
              <a:srgbClr val="3B8D6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latin typeface="Roboto Light" panose="02000000000000000000" pitchFamily="2" charset="0"/>
                <a:ea typeface="Roboto Light" panose="02000000000000000000" pitchFamily="2" charset="0"/>
              </a:rPr>
              <a:t>Number of incoming/outgoing SMS</a:t>
            </a:r>
          </a:p>
        </p:txBody>
      </p:sp>
      <p:cxnSp>
        <p:nvCxnSpPr>
          <p:cNvPr id="127" name="Straight Connector 126"/>
          <p:cNvCxnSpPr>
            <a:cxnSpLocks/>
            <a:stCxn id="4" idx="0"/>
            <a:endCxn id="41" idx="2"/>
          </p:cNvCxnSpPr>
          <p:nvPr/>
        </p:nvCxnSpPr>
        <p:spPr>
          <a:xfrm flipV="1">
            <a:off x="8840871" y="1123255"/>
            <a:ext cx="1162251" cy="609116"/>
          </a:xfrm>
          <a:prstGeom prst="line">
            <a:avLst/>
          </a:prstGeom>
          <a:ln w="19050">
            <a:solidFill>
              <a:srgbClr val="3B8D61"/>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a:cxnSpLocks/>
            <a:stCxn id="4" idx="7"/>
            <a:endCxn id="43" idx="1"/>
          </p:cNvCxnSpPr>
          <p:nvPr/>
        </p:nvCxnSpPr>
        <p:spPr>
          <a:xfrm flipV="1">
            <a:off x="9663999" y="1507448"/>
            <a:ext cx="569094" cy="361016"/>
          </a:xfrm>
          <a:prstGeom prst="line">
            <a:avLst/>
          </a:prstGeom>
          <a:ln w="19050">
            <a:solidFill>
              <a:srgbClr val="3B8D61"/>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a:cxnSpLocks/>
            <a:stCxn id="4" idx="6"/>
            <a:endCxn id="44" idx="1"/>
          </p:cNvCxnSpPr>
          <p:nvPr/>
        </p:nvCxnSpPr>
        <p:spPr>
          <a:xfrm>
            <a:off x="10004950" y="2197023"/>
            <a:ext cx="686791" cy="28628"/>
          </a:xfrm>
          <a:prstGeom prst="line">
            <a:avLst/>
          </a:prstGeom>
          <a:ln w="19050">
            <a:solidFill>
              <a:srgbClr val="3B8D61"/>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a:cxnSpLocks/>
            <a:stCxn id="4" idx="5"/>
            <a:endCxn id="45" idx="1"/>
          </p:cNvCxnSpPr>
          <p:nvPr/>
        </p:nvCxnSpPr>
        <p:spPr>
          <a:xfrm>
            <a:off x="9663999" y="2525581"/>
            <a:ext cx="720917" cy="501376"/>
          </a:xfrm>
          <a:prstGeom prst="line">
            <a:avLst/>
          </a:prstGeom>
          <a:ln w="19050">
            <a:solidFill>
              <a:srgbClr val="3B8D61"/>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a:cxnSpLocks/>
            <a:stCxn id="4" idx="4"/>
            <a:endCxn id="126" idx="1"/>
          </p:cNvCxnSpPr>
          <p:nvPr/>
        </p:nvCxnSpPr>
        <p:spPr>
          <a:xfrm>
            <a:off x="8840871" y="2661674"/>
            <a:ext cx="557631" cy="1126329"/>
          </a:xfrm>
          <a:prstGeom prst="line">
            <a:avLst/>
          </a:prstGeom>
          <a:ln w="19050">
            <a:solidFill>
              <a:srgbClr val="3B8D61"/>
            </a:solidFill>
          </a:ln>
        </p:spPr>
        <p:style>
          <a:lnRef idx="1">
            <a:schemeClr val="accent1"/>
          </a:lnRef>
          <a:fillRef idx="0">
            <a:schemeClr val="accent1"/>
          </a:fillRef>
          <a:effectRef idx="0">
            <a:schemeClr val="accent1"/>
          </a:effectRef>
          <a:fontRef idx="minor">
            <a:schemeClr val="tx1"/>
          </a:fontRef>
        </p:style>
      </p:cxnSp>
      <p:sp>
        <p:nvSpPr>
          <p:cNvPr id="3" name="Rectangle 2"/>
          <p:cNvSpPr/>
          <p:nvPr/>
        </p:nvSpPr>
        <p:spPr>
          <a:xfrm>
            <a:off x="5448252" y="2889955"/>
            <a:ext cx="1467555" cy="733778"/>
          </a:xfrm>
          <a:prstGeom prst="rect">
            <a:avLst/>
          </a:prstGeom>
          <a:solidFill>
            <a:schemeClr val="bg1"/>
          </a:solidFill>
          <a:ln w="57150">
            <a:solidFill>
              <a:srgbClr val="1240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18637B"/>
                </a:solidFill>
                <a:latin typeface="Roboto Light" panose="02000000000000000000" pitchFamily="2" charset="0"/>
                <a:ea typeface="Roboto Light" panose="02000000000000000000" pitchFamily="2" charset="0"/>
              </a:rPr>
              <a:t>Input</a:t>
            </a:r>
          </a:p>
        </p:txBody>
      </p:sp>
      <p:cxnSp>
        <p:nvCxnSpPr>
          <p:cNvPr id="147" name="Straight Connector 146"/>
          <p:cNvCxnSpPr>
            <a:cxnSpLocks/>
            <a:stCxn id="21" idx="6"/>
            <a:endCxn id="17" idx="1"/>
          </p:cNvCxnSpPr>
          <p:nvPr/>
        </p:nvCxnSpPr>
        <p:spPr>
          <a:xfrm>
            <a:off x="9021319" y="4979625"/>
            <a:ext cx="1277709" cy="98166"/>
          </a:xfrm>
          <a:prstGeom prst="line">
            <a:avLst/>
          </a:prstGeom>
          <a:ln w="19050">
            <a:solidFill>
              <a:srgbClr val="124057"/>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p:cNvCxnSpPr>
            <a:cxnSpLocks/>
            <a:stCxn id="21" idx="6"/>
            <a:endCxn id="38" idx="1"/>
          </p:cNvCxnSpPr>
          <p:nvPr/>
        </p:nvCxnSpPr>
        <p:spPr>
          <a:xfrm>
            <a:off x="9021319" y="4979625"/>
            <a:ext cx="845169" cy="813921"/>
          </a:xfrm>
          <a:prstGeom prst="line">
            <a:avLst/>
          </a:prstGeom>
          <a:ln w="19050">
            <a:solidFill>
              <a:srgbClr val="124057"/>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p:cNvCxnSpPr>
            <a:cxnSpLocks/>
            <a:stCxn id="21" idx="4"/>
            <a:endCxn id="39" idx="0"/>
          </p:cNvCxnSpPr>
          <p:nvPr/>
        </p:nvCxnSpPr>
        <p:spPr>
          <a:xfrm>
            <a:off x="8008271" y="5335225"/>
            <a:ext cx="929109" cy="685729"/>
          </a:xfrm>
          <a:prstGeom prst="line">
            <a:avLst/>
          </a:prstGeom>
          <a:ln w="19050">
            <a:solidFill>
              <a:srgbClr val="124057"/>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p:cNvCxnSpPr>
            <a:cxnSpLocks/>
            <a:stCxn id="21" idx="4"/>
            <a:endCxn id="40" idx="0"/>
          </p:cNvCxnSpPr>
          <p:nvPr/>
        </p:nvCxnSpPr>
        <p:spPr>
          <a:xfrm flipH="1">
            <a:off x="7005070" y="5335225"/>
            <a:ext cx="1003201" cy="753007"/>
          </a:xfrm>
          <a:prstGeom prst="line">
            <a:avLst/>
          </a:prstGeom>
          <a:ln w="19050">
            <a:solidFill>
              <a:srgbClr val="124057"/>
            </a:solidFill>
          </a:ln>
        </p:spPr>
        <p:style>
          <a:lnRef idx="1">
            <a:schemeClr val="accent1"/>
          </a:lnRef>
          <a:fillRef idx="0">
            <a:schemeClr val="accent1"/>
          </a:fillRef>
          <a:effectRef idx="0">
            <a:schemeClr val="accent1"/>
          </a:effectRef>
          <a:fontRef idx="minor">
            <a:schemeClr val="tx1"/>
          </a:fontRef>
        </p:style>
      </p:cxnSp>
      <p:sp>
        <p:nvSpPr>
          <p:cNvPr id="476" name="Oval 475"/>
          <p:cNvSpPr/>
          <p:nvPr/>
        </p:nvSpPr>
        <p:spPr>
          <a:xfrm>
            <a:off x="718936" y="4820357"/>
            <a:ext cx="2107468" cy="727602"/>
          </a:xfrm>
          <a:prstGeom prst="ellipse">
            <a:avLst/>
          </a:prstGeom>
          <a:ln w="19050">
            <a:solidFill>
              <a:srgbClr val="18637B"/>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latin typeface="Roboto Light" panose="02000000000000000000" pitchFamily="2" charset="0"/>
                <a:ea typeface="Roboto Light" panose="02000000000000000000" pitchFamily="2" charset="0"/>
              </a:rPr>
              <a:t>Number of active locations</a:t>
            </a:r>
          </a:p>
        </p:txBody>
      </p:sp>
      <p:sp>
        <p:nvSpPr>
          <p:cNvPr id="162" name="Oval 161"/>
          <p:cNvSpPr/>
          <p:nvPr/>
        </p:nvSpPr>
        <p:spPr>
          <a:xfrm>
            <a:off x="1803139" y="5710491"/>
            <a:ext cx="1856622" cy="742071"/>
          </a:xfrm>
          <a:prstGeom prst="ellipse">
            <a:avLst/>
          </a:prstGeom>
          <a:ln w="19050">
            <a:solidFill>
              <a:srgbClr val="18637B"/>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latin typeface="Roboto Light" panose="02000000000000000000" pitchFamily="2" charset="0"/>
                <a:ea typeface="Roboto Light" panose="02000000000000000000" pitchFamily="2" charset="0"/>
              </a:rPr>
              <a:t>Number of times to move location</a:t>
            </a:r>
          </a:p>
        </p:txBody>
      </p:sp>
      <p:sp>
        <p:nvSpPr>
          <p:cNvPr id="163" name="Oval 162"/>
          <p:cNvSpPr/>
          <p:nvPr/>
        </p:nvSpPr>
        <p:spPr>
          <a:xfrm>
            <a:off x="3877290" y="5779683"/>
            <a:ext cx="1674308" cy="727602"/>
          </a:xfrm>
          <a:prstGeom prst="ellipse">
            <a:avLst/>
          </a:prstGeom>
          <a:ln w="19050">
            <a:solidFill>
              <a:srgbClr val="18637B"/>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latin typeface="Roboto Light" panose="02000000000000000000" pitchFamily="2" charset="0"/>
                <a:ea typeface="Roboto Light" panose="02000000000000000000" pitchFamily="2" charset="0"/>
              </a:rPr>
              <a:t>Frequency of locations</a:t>
            </a:r>
          </a:p>
        </p:txBody>
      </p:sp>
      <p:cxnSp>
        <p:nvCxnSpPr>
          <p:cNvPr id="180" name="Straight Connector 179"/>
          <p:cNvCxnSpPr>
            <a:cxnSpLocks/>
            <a:stCxn id="20" idx="3"/>
            <a:endCxn id="476" idx="7"/>
          </p:cNvCxnSpPr>
          <p:nvPr/>
        </p:nvCxnSpPr>
        <p:spPr>
          <a:xfrm flipH="1" flipV="1">
            <a:off x="2517772" y="4926912"/>
            <a:ext cx="754152" cy="184409"/>
          </a:xfrm>
          <a:prstGeom prst="line">
            <a:avLst/>
          </a:prstGeom>
          <a:ln w="19050">
            <a:solidFill>
              <a:srgbClr val="18637B"/>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p:cNvCxnSpPr>
            <a:stCxn id="20" idx="4"/>
            <a:endCxn id="162" idx="0"/>
          </p:cNvCxnSpPr>
          <p:nvPr/>
        </p:nvCxnSpPr>
        <p:spPr>
          <a:xfrm flipH="1">
            <a:off x="2731450" y="5238619"/>
            <a:ext cx="1150416" cy="471872"/>
          </a:xfrm>
          <a:prstGeom prst="line">
            <a:avLst/>
          </a:prstGeom>
          <a:ln w="19050">
            <a:solidFill>
              <a:srgbClr val="18637B"/>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p:cNvCxnSpPr>
            <a:stCxn id="20" idx="5"/>
            <a:endCxn id="163" idx="0"/>
          </p:cNvCxnSpPr>
          <p:nvPr/>
        </p:nvCxnSpPr>
        <p:spPr>
          <a:xfrm>
            <a:off x="4491807" y="5111321"/>
            <a:ext cx="222637" cy="668362"/>
          </a:xfrm>
          <a:prstGeom prst="line">
            <a:avLst/>
          </a:prstGeom>
          <a:ln w="19050">
            <a:solidFill>
              <a:srgbClr val="18637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829439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grpSp>
        <p:nvGrpSpPr>
          <p:cNvPr id="46" name="Google Shape;518;p40"/>
          <p:cNvGrpSpPr/>
          <p:nvPr/>
        </p:nvGrpSpPr>
        <p:grpSpPr>
          <a:xfrm>
            <a:off x="2728868" y="3426710"/>
            <a:ext cx="570606" cy="555797"/>
            <a:chOff x="5916675" y="927975"/>
            <a:chExt cx="516350" cy="502950"/>
          </a:xfrm>
        </p:grpSpPr>
        <p:sp>
          <p:nvSpPr>
            <p:cNvPr id="47" name="Google Shape;519;p40"/>
            <p:cNvSpPr/>
            <p:nvPr/>
          </p:nvSpPr>
          <p:spPr>
            <a:xfrm>
              <a:off x="5916675" y="927975"/>
              <a:ext cx="516350" cy="502950"/>
            </a:xfrm>
            <a:custGeom>
              <a:avLst/>
              <a:gdLst/>
              <a:ahLst/>
              <a:cxnLst/>
              <a:rect l="l" t="t" r="r" b="b"/>
              <a:pathLst>
                <a:path w="20654" h="20118" fill="none" extrusionOk="0">
                  <a:moveTo>
                    <a:pt x="20654" y="10059"/>
                  </a:moveTo>
                  <a:lnTo>
                    <a:pt x="18486" y="8183"/>
                  </a:lnTo>
                  <a:lnTo>
                    <a:pt x="19631" y="5577"/>
                  </a:lnTo>
                  <a:lnTo>
                    <a:pt x="16879" y="4847"/>
                  </a:lnTo>
                  <a:lnTo>
                    <a:pt x="16757" y="1997"/>
                  </a:lnTo>
                  <a:lnTo>
                    <a:pt x="13956" y="2509"/>
                  </a:lnTo>
                  <a:lnTo>
                    <a:pt x="12616" y="0"/>
                  </a:lnTo>
                  <a:lnTo>
                    <a:pt x="10327" y="1681"/>
                  </a:lnTo>
                  <a:lnTo>
                    <a:pt x="8038" y="0"/>
                  </a:lnTo>
                  <a:lnTo>
                    <a:pt x="6698" y="2509"/>
                  </a:lnTo>
                  <a:lnTo>
                    <a:pt x="3897" y="1997"/>
                  </a:lnTo>
                  <a:lnTo>
                    <a:pt x="3776" y="4847"/>
                  </a:lnTo>
                  <a:lnTo>
                    <a:pt x="1023" y="5577"/>
                  </a:lnTo>
                  <a:lnTo>
                    <a:pt x="2168" y="8183"/>
                  </a:lnTo>
                  <a:lnTo>
                    <a:pt x="1" y="10059"/>
                  </a:lnTo>
                  <a:lnTo>
                    <a:pt x="2168" y="11934"/>
                  </a:lnTo>
                  <a:lnTo>
                    <a:pt x="1023" y="14540"/>
                  </a:lnTo>
                  <a:lnTo>
                    <a:pt x="3776" y="15271"/>
                  </a:lnTo>
                  <a:lnTo>
                    <a:pt x="3897" y="18120"/>
                  </a:lnTo>
                  <a:lnTo>
                    <a:pt x="6698" y="17609"/>
                  </a:lnTo>
                  <a:lnTo>
                    <a:pt x="8038" y="20117"/>
                  </a:lnTo>
                  <a:lnTo>
                    <a:pt x="10327" y="18437"/>
                  </a:lnTo>
                  <a:lnTo>
                    <a:pt x="12616" y="20117"/>
                  </a:lnTo>
                  <a:lnTo>
                    <a:pt x="13956" y="17609"/>
                  </a:lnTo>
                  <a:lnTo>
                    <a:pt x="16757" y="18120"/>
                  </a:lnTo>
                  <a:lnTo>
                    <a:pt x="16879" y="15271"/>
                  </a:lnTo>
                  <a:lnTo>
                    <a:pt x="19631" y="14540"/>
                  </a:lnTo>
                  <a:lnTo>
                    <a:pt x="18486" y="11934"/>
                  </a:lnTo>
                  <a:lnTo>
                    <a:pt x="20654" y="10059"/>
                  </a:lnTo>
                  <a:close/>
                </a:path>
              </a:pathLst>
            </a:custGeom>
            <a:noFill/>
            <a:ln w="12700" cap="rnd" cmpd="sng">
              <a:solidFill>
                <a:srgbClr val="124057"/>
              </a:solidFill>
              <a:prstDash val="sys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520;p40"/>
            <p:cNvSpPr/>
            <p:nvPr/>
          </p:nvSpPr>
          <p:spPr>
            <a:xfrm>
              <a:off x="6006800" y="1011375"/>
              <a:ext cx="336125" cy="336125"/>
            </a:xfrm>
            <a:custGeom>
              <a:avLst/>
              <a:gdLst/>
              <a:ahLst/>
              <a:cxnLst/>
              <a:rect l="l" t="t" r="r" b="b"/>
              <a:pathLst>
                <a:path w="13445" h="13445" fill="none" extrusionOk="0">
                  <a:moveTo>
                    <a:pt x="6722" y="13445"/>
                  </a:moveTo>
                  <a:lnTo>
                    <a:pt x="6722" y="13445"/>
                  </a:lnTo>
                  <a:lnTo>
                    <a:pt x="6381" y="13420"/>
                  </a:lnTo>
                  <a:lnTo>
                    <a:pt x="6040" y="13396"/>
                  </a:lnTo>
                  <a:lnTo>
                    <a:pt x="5699" y="13347"/>
                  </a:lnTo>
                  <a:lnTo>
                    <a:pt x="5383" y="13299"/>
                  </a:lnTo>
                  <a:lnTo>
                    <a:pt x="5042" y="13226"/>
                  </a:lnTo>
                  <a:lnTo>
                    <a:pt x="4725" y="13128"/>
                  </a:lnTo>
                  <a:lnTo>
                    <a:pt x="4408" y="13031"/>
                  </a:lnTo>
                  <a:lnTo>
                    <a:pt x="4116" y="12909"/>
                  </a:lnTo>
                  <a:lnTo>
                    <a:pt x="3824" y="12763"/>
                  </a:lnTo>
                  <a:lnTo>
                    <a:pt x="3532" y="12617"/>
                  </a:lnTo>
                  <a:lnTo>
                    <a:pt x="3239" y="12471"/>
                  </a:lnTo>
                  <a:lnTo>
                    <a:pt x="2971" y="12276"/>
                  </a:lnTo>
                  <a:lnTo>
                    <a:pt x="2703" y="12105"/>
                  </a:lnTo>
                  <a:lnTo>
                    <a:pt x="2460" y="11910"/>
                  </a:lnTo>
                  <a:lnTo>
                    <a:pt x="2216" y="11691"/>
                  </a:lnTo>
                  <a:lnTo>
                    <a:pt x="1973" y="11472"/>
                  </a:lnTo>
                  <a:lnTo>
                    <a:pt x="1754" y="11228"/>
                  </a:lnTo>
                  <a:lnTo>
                    <a:pt x="1534" y="10985"/>
                  </a:lnTo>
                  <a:lnTo>
                    <a:pt x="1340" y="10741"/>
                  </a:lnTo>
                  <a:lnTo>
                    <a:pt x="1169" y="10473"/>
                  </a:lnTo>
                  <a:lnTo>
                    <a:pt x="974" y="10206"/>
                  </a:lnTo>
                  <a:lnTo>
                    <a:pt x="828" y="9913"/>
                  </a:lnTo>
                  <a:lnTo>
                    <a:pt x="682" y="9621"/>
                  </a:lnTo>
                  <a:lnTo>
                    <a:pt x="536" y="9329"/>
                  </a:lnTo>
                  <a:lnTo>
                    <a:pt x="414" y="9036"/>
                  </a:lnTo>
                  <a:lnTo>
                    <a:pt x="317" y="8720"/>
                  </a:lnTo>
                  <a:lnTo>
                    <a:pt x="219" y="8403"/>
                  </a:lnTo>
                  <a:lnTo>
                    <a:pt x="146" y="8062"/>
                  </a:lnTo>
                  <a:lnTo>
                    <a:pt x="98" y="7746"/>
                  </a:lnTo>
                  <a:lnTo>
                    <a:pt x="49" y="7405"/>
                  </a:lnTo>
                  <a:lnTo>
                    <a:pt x="24" y="7064"/>
                  </a:lnTo>
                  <a:lnTo>
                    <a:pt x="0" y="6723"/>
                  </a:lnTo>
                  <a:lnTo>
                    <a:pt x="0" y="6723"/>
                  </a:lnTo>
                  <a:lnTo>
                    <a:pt x="24" y="6382"/>
                  </a:lnTo>
                  <a:lnTo>
                    <a:pt x="49" y="6041"/>
                  </a:lnTo>
                  <a:lnTo>
                    <a:pt x="98" y="5700"/>
                  </a:lnTo>
                  <a:lnTo>
                    <a:pt x="146" y="5383"/>
                  </a:lnTo>
                  <a:lnTo>
                    <a:pt x="219" y="5042"/>
                  </a:lnTo>
                  <a:lnTo>
                    <a:pt x="317" y="4726"/>
                  </a:lnTo>
                  <a:lnTo>
                    <a:pt x="414" y="4409"/>
                  </a:lnTo>
                  <a:lnTo>
                    <a:pt x="536" y="4117"/>
                  </a:lnTo>
                  <a:lnTo>
                    <a:pt x="682" y="3825"/>
                  </a:lnTo>
                  <a:lnTo>
                    <a:pt x="828" y="3532"/>
                  </a:lnTo>
                  <a:lnTo>
                    <a:pt x="974" y="3240"/>
                  </a:lnTo>
                  <a:lnTo>
                    <a:pt x="1169" y="2972"/>
                  </a:lnTo>
                  <a:lnTo>
                    <a:pt x="1340" y="2704"/>
                  </a:lnTo>
                  <a:lnTo>
                    <a:pt x="1534" y="2461"/>
                  </a:lnTo>
                  <a:lnTo>
                    <a:pt x="1754" y="2217"/>
                  </a:lnTo>
                  <a:lnTo>
                    <a:pt x="1973" y="1974"/>
                  </a:lnTo>
                  <a:lnTo>
                    <a:pt x="2216" y="1754"/>
                  </a:lnTo>
                  <a:lnTo>
                    <a:pt x="2460" y="1535"/>
                  </a:lnTo>
                  <a:lnTo>
                    <a:pt x="2703" y="1340"/>
                  </a:lnTo>
                  <a:lnTo>
                    <a:pt x="2971" y="1170"/>
                  </a:lnTo>
                  <a:lnTo>
                    <a:pt x="3239" y="975"/>
                  </a:lnTo>
                  <a:lnTo>
                    <a:pt x="3532" y="829"/>
                  </a:lnTo>
                  <a:lnTo>
                    <a:pt x="3824" y="683"/>
                  </a:lnTo>
                  <a:lnTo>
                    <a:pt x="4116" y="537"/>
                  </a:lnTo>
                  <a:lnTo>
                    <a:pt x="4408" y="415"/>
                  </a:lnTo>
                  <a:lnTo>
                    <a:pt x="4725" y="317"/>
                  </a:lnTo>
                  <a:lnTo>
                    <a:pt x="5042" y="220"/>
                  </a:lnTo>
                  <a:lnTo>
                    <a:pt x="5383" y="147"/>
                  </a:lnTo>
                  <a:lnTo>
                    <a:pt x="5699" y="98"/>
                  </a:lnTo>
                  <a:lnTo>
                    <a:pt x="6040" y="49"/>
                  </a:lnTo>
                  <a:lnTo>
                    <a:pt x="6381" y="25"/>
                  </a:lnTo>
                  <a:lnTo>
                    <a:pt x="6722" y="1"/>
                  </a:lnTo>
                  <a:lnTo>
                    <a:pt x="6722" y="1"/>
                  </a:lnTo>
                  <a:lnTo>
                    <a:pt x="7063" y="25"/>
                  </a:lnTo>
                  <a:lnTo>
                    <a:pt x="7404" y="49"/>
                  </a:lnTo>
                  <a:lnTo>
                    <a:pt x="7745" y="98"/>
                  </a:lnTo>
                  <a:lnTo>
                    <a:pt x="8062" y="147"/>
                  </a:lnTo>
                  <a:lnTo>
                    <a:pt x="8403" y="220"/>
                  </a:lnTo>
                  <a:lnTo>
                    <a:pt x="8719" y="317"/>
                  </a:lnTo>
                  <a:lnTo>
                    <a:pt x="9036" y="415"/>
                  </a:lnTo>
                  <a:lnTo>
                    <a:pt x="9328" y="537"/>
                  </a:lnTo>
                  <a:lnTo>
                    <a:pt x="9620" y="683"/>
                  </a:lnTo>
                  <a:lnTo>
                    <a:pt x="9913" y="829"/>
                  </a:lnTo>
                  <a:lnTo>
                    <a:pt x="10205" y="975"/>
                  </a:lnTo>
                  <a:lnTo>
                    <a:pt x="10473" y="1170"/>
                  </a:lnTo>
                  <a:lnTo>
                    <a:pt x="10741" y="1340"/>
                  </a:lnTo>
                  <a:lnTo>
                    <a:pt x="10984" y="1535"/>
                  </a:lnTo>
                  <a:lnTo>
                    <a:pt x="11228" y="1754"/>
                  </a:lnTo>
                  <a:lnTo>
                    <a:pt x="11471" y="1974"/>
                  </a:lnTo>
                  <a:lnTo>
                    <a:pt x="11690" y="2217"/>
                  </a:lnTo>
                  <a:lnTo>
                    <a:pt x="11910" y="2461"/>
                  </a:lnTo>
                  <a:lnTo>
                    <a:pt x="12105" y="2704"/>
                  </a:lnTo>
                  <a:lnTo>
                    <a:pt x="12275" y="2972"/>
                  </a:lnTo>
                  <a:lnTo>
                    <a:pt x="12470" y="3240"/>
                  </a:lnTo>
                  <a:lnTo>
                    <a:pt x="12616" y="3532"/>
                  </a:lnTo>
                  <a:lnTo>
                    <a:pt x="12762" y="3825"/>
                  </a:lnTo>
                  <a:lnTo>
                    <a:pt x="12908" y="4117"/>
                  </a:lnTo>
                  <a:lnTo>
                    <a:pt x="13030" y="4409"/>
                  </a:lnTo>
                  <a:lnTo>
                    <a:pt x="13127" y="4726"/>
                  </a:lnTo>
                  <a:lnTo>
                    <a:pt x="13225" y="5042"/>
                  </a:lnTo>
                  <a:lnTo>
                    <a:pt x="13298" y="5383"/>
                  </a:lnTo>
                  <a:lnTo>
                    <a:pt x="13347" y="5700"/>
                  </a:lnTo>
                  <a:lnTo>
                    <a:pt x="13395" y="6041"/>
                  </a:lnTo>
                  <a:lnTo>
                    <a:pt x="13420" y="6382"/>
                  </a:lnTo>
                  <a:lnTo>
                    <a:pt x="13444" y="6723"/>
                  </a:lnTo>
                  <a:lnTo>
                    <a:pt x="13444" y="6723"/>
                  </a:lnTo>
                  <a:lnTo>
                    <a:pt x="13420" y="7064"/>
                  </a:lnTo>
                  <a:lnTo>
                    <a:pt x="13395" y="7405"/>
                  </a:lnTo>
                  <a:lnTo>
                    <a:pt x="13347" y="7746"/>
                  </a:lnTo>
                  <a:lnTo>
                    <a:pt x="13298" y="8062"/>
                  </a:lnTo>
                  <a:lnTo>
                    <a:pt x="13225" y="8403"/>
                  </a:lnTo>
                  <a:lnTo>
                    <a:pt x="13127" y="8720"/>
                  </a:lnTo>
                  <a:lnTo>
                    <a:pt x="13030" y="9036"/>
                  </a:lnTo>
                  <a:lnTo>
                    <a:pt x="12908" y="9329"/>
                  </a:lnTo>
                  <a:lnTo>
                    <a:pt x="12762" y="9621"/>
                  </a:lnTo>
                  <a:lnTo>
                    <a:pt x="12616" y="9913"/>
                  </a:lnTo>
                  <a:lnTo>
                    <a:pt x="12470" y="10206"/>
                  </a:lnTo>
                  <a:lnTo>
                    <a:pt x="12275" y="10473"/>
                  </a:lnTo>
                  <a:lnTo>
                    <a:pt x="12105" y="10741"/>
                  </a:lnTo>
                  <a:lnTo>
                    <a:pt x="11910" y="10985"/>
                  </a:lnTo>
                  <a:lnTo>
                    <a:pt x="11690" y="11228"/>
                  </a:lnTo>
                  <a:lnTo>
                    <a:pt x="11471" y="11472"/>
                  </a:lnTo>
                  <a:lnTo>
                    <a:pt x="11228" y="11691"/>
                  </a:lnTo>
                  <a:lnTo>
                    <a:pt x="10984" y="11910"/>
                  </a:lnTo>
                  <a:lnTo>
                    <a:pt x="10741" y="12105"/>
                  </a:lnTo>
                  <a:lnTo>
                    <a:pt x="10473" y="12276"/>
                  </a:lnTo>
                  <a:lnTo>
                    <a:pt x="10205" y="12471"/>
                  </a:lnTo>
                  <a:lnTo>
                    <a:pt x="9913" y="12617"/>
                  </a:lnTo>
                  <a:lnTo>
                    <a:pt x="9620" y="12763"/>
                  </a:lnTo>
                  <a:lnTo>
                    <a:pt x="9328" y="12909"/>
                  </a:lnTo>
                  <a:lnTo>
                    <a:pt x="9036" y="13031"/>
                  </a:lnTo>
                  <a:lnTo>
                    <a:pt x="8719" y="13128"/>
                  </a:lnTo>
                  <a:lnTo>
                    <a:pt x="8403" y="13226"/>
                  </a:lnTo>
                  <a:lnTo>
                    <a:pt x="8062" y="13299"/>
                  </a:lnTo>
                  <a:lnTo>
                    <a:pt x="7745" y="13347"/>
                  </a:lnTo>
                  <a:lnTo>
                    <a:pt x="7404" y="13396"/>
                  </a:lnTo>
                  <a:lnTo>
                    <a:pt x="7063" y="13420"/>
                  </a:lnTo>
                  <a:lnTo>
                    <a:pt x="6722" y="13445"/>
                  </a:lnTo>
                  <a:lnTo>
                    <a:pt x="6722" y="13445"/>
                  </a:lnTo>
                  <a:close/>
                </a:path>
              </a:pathLst>
            </a:custGeom>
            <a:noFill/>
            <a:ln w="12700" cap="rnd" cmpd="sng">
              <a:solidFill>
                <a:srgbClr val="124057"/>
              </a:solidFill>
              <a:prstDash val="sys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5" name="Google Shape;445;p38"/>
          <p:cNvSpPr txBox="1">
            <a:spLocks noGrp="1"/>
          </p:cNvSpPr>
          <p:nvPr>
            <p:ph type="title"/>
          </p:nvPr>
        </p:nvSpPr>
        <p:spPr>
          <a:xfrm>
            <a:off x="992004" y="199696"/>
            <a:ext cx="3312510" cy="270916"/>
          </a:xfrm>
          <a:prstGeom prst="rect">
            <a:avLst/>
          </a:prstGeom>
        </p:spPr>
        <p:txBody>
          <a:bodyPr spcFirstLastPara="1" vert="horz" wrap="square" lIns="121900" tIns="121900" rIns="121900" bIns="121900" rtlCol="0" anchor="ctr" anchorCtr="0">
            <a:noAutofit/>
          </a:bodyPr>
          <a:lstStyle/>
          <a:p>
            <a:r>
              <a:rPr lang="en-US" sz="1800" dirty="0">
                <a:solidFill>
                  <a:schemeClr val="bg1"/>
                </a:solidFill>
                <a:latin typeface="Roboto Slab" panose="020B0604020202020204" charset="0"/>
                <a:ea typeface="Roboto Slab" panose="020B0604020202020204" charset="0"/>
              </a:rPr>
              <a:t>2. </a:t>
            </a:r>
            <a:r>
              <a:rPr lang="en-US" sz="1800" dirty="0" err="1">
                <a:solidFill>
                  <a:schemeClr val="bg1"/>
                </a:solidFill>
                <a:latin typeface="Roboto Slab" panose="020B0604020202020204" charset="0"/>
                <a:ea typeface="Roboto Slab" panose="020B0604020202020204" charset="0"/>
              </a:rPr>
              <a:t>Lấy</a:t>
            </a:r>
            <a:r>
              <a:rPr lang="en-US" sz="1800" dirty="0">
                <a:solidFill>
                  <a:schemeClr val="bg1"/>
                </a:solidFill>
                <a:latin typeface="Roboto Slab" panose="020B0604020202020204" charset="0"/>
                <a:ea typeface="Roboto Slab" panose="020B0604020202020204" charset="0"/>
              </a:rPr>
              <a:t> </a:t>
            </a:r>
            <a:r>
              <a:rPr lang="en-US" sz="1800" dirty="0" err="1">
                <a:solidFill>
                  <a:schemeClr val="bg1"/>
                </a:solidFill>
                <a:latin typeface="Roboto Slab" panose="020B0604020202020204" charset="0"/>
                <a:ea typeface="Roboto Slab" panose="020B0604020202020204" charset="0"/>
              </a:rPr>
              <a:t>dữ</a:t>
            </a:r>
            <a:r>
              <a:rPr lang="en-US" sz="1800" dirty="0">
                <a:solidFill>
                  <a:schemeClr val="bg1"/>
                </a:solidFill>
                <a:latin typeface="Roboto Slab" panose="020B0604020202020204" charset="0"/>
                <a:ea typeface="Roboto Slab" panose="020B0604020202020204" charset="0"/>
              </a:rPr>
              <a:t> </a:t>
            </a:r>
            <a:r>
              <a:rPr lang="en-US" sz="1800" dirty="0" err="1">
                <a:solidFill>
                  <a:schemeClr val="bg1"/>
                </a:solidFill>
                <a:latin typeface="Roboto Slab" panose="020B0604020202020204" charset="0"/>
                <a:ea typeface="Roboto Slab" panose="020B0604020202020204" charset="0"/>
              </a:rPr>
              <a:t>liệu</a:t>
            </a:r>
            <a:r>
              <a:rPr lang="en-US" sz="1800" dirty="0">
                <a:solidFill>
                  <a:schemeClr val="bg1"/>
                </a:solidFill>
                <a:latin typeface="Roboto Slab" panose="020B0604020202020204" charset="0"/>
                <a:ea typeface="Roboto Slab" panose="020B0604020202020204" charset="0"/>
              </a:rPr>
              <a:t> </a:t>
            </a:r>
            <a:r>
              <a:rPr lang="en-US" sz="1800" dirty="0" err="1">
                <a:solidFill>
                  <a:schemeClr val="bg1"/>
                </a:solidFill>
                <a:latin typeface="Roboto Slab" panose="020B0604020202020204" charset="0"/>
                <a:ea typeface="Roboto Slab" panose="020B0604020202020204" charset="0"/>
              </a:rPr>
              <a:t>đầu</a:t>
            </a:r>
            <a:r>
              <a:rPr lang="en-US" sz="1800" dirty="0">
                <a:solidFill>
                  <a:schemeClr val="bg1"/>
                </a:solidFill>
                <a:latin typeface="Roboto Slab" panose="020B0604020202020204" charset="0"/>
                <a:ea typeface="Roboto Slab" panose="020B0604020202020204" charset="0"/>
              </a:rPr>
              <a:t> </a:t>
            </a:r>
            <a:r>
              <a:rPr lang="en-US" sz="1800" dirty="0" err="1">
                <a:solidFill>
                  <a:schemeClr val="bg1"/>
                </a:solidFill>
                <a:latin typeface="Roboto Slab" panose="020B0604020202020204" charset="0"/>
                <a:ea typeface="Roboto Slab" panose="020B0604020202020204" charset="0"/>
              </a:rPr>
              <a:t>vào</a:t>
            </a:r>
            <a:endParaRPr sz="1800" dirty="0">
              <a:solidFill>
                <a:schemeClr val="bg1"/>
              </a:solidFill>
              <a:latin typeface="Roboto Slab" panose="020B0604020202020204" charset="0"/>
              <a:ea typeface="Roboto Slab" panose="020B0604020202020204" charset="0"/>
            </a:endParaRPr>
          </a:p>
        </p:txBody>
      </p:sp>
      <p:sp>
        <p:nvSpPr>
          <p:cNvPr id="447" name="Google Shape;447;p38"/>
          <p:cNvSpPr/>
          <p:nvPr/>
        </p:nvSpPr>
        <p:spPr>
          <a:xfrm>
            <a:off x="512417" y="1215470"/>
            <a:ext cx="396508" cy="355929"/>
          </a:xfrm>
          <a:custGeom>
            <a:avLst/>
            <a:gdLst/>
            <a:ahLst/>
            <a:cxnLst/>
            <a:rect l="l" t="t" r="r" b="b"/>
            <a:pathLst>
              <a:path w="16660" h="14955" fill="none" extrusionOk="0">
                <a:moveTo>
                  <a:pt x="12373" y="1"/>
                </a:moveTo>
                <a:lnTo>
                  <a:pt x="12373" y="1"/>
                </a:lnTo>
                <a:lnTo>
                  <a:pt x="12032" y="1"/>
                </a:lnTo>
                <a:lnTo>
                  <a:pt x="11691" y="49"/>
                </a:lnTo>
                <a:lnTo>
                  <a:pt x="11350" y="123"/>
                </a:lnTo>
                <a:lnTo>
                  <a:pt x="11033" y="196"/>
                </a:lnTo>
                <a:lnTo>
                  <a:pt x="10716" y="317"/>
                </a:lnTo>
                <a:lnTo>
                  <a:pt x="10424" y="464"/>
                </a:lnTo>
                <a:lnTo>
                  <a:pt x="10132" y="610"/>
                </a:lnTo>
                <a:lnTo>
                  <a:pt x="9864" y="804"/>
                </a:lnTo>
                <a:lnTo>
                  <a:pt x="9620" y="999"/>
                </a:lnTo>
                <a:lnTo>
                  <a:pt x="9377" y="1219"/>
                </a:lnTo>
                <a:lnTo>
                  <a:pt x="9158" y="1462"/>
                </a:lnTo>
                <a:lnTo>
                  <a:pt x="8939" y="1706"/>
                </a:lnTo>
                <a:lnTo>
                  <a:pt x="8768" y="1974"/>
                </a:lnTo>
                <a:lnTo>
                  <a:pt x="8598" y="2266"/>
                </a:lnTo>
                <a:lnTo>
                  <a:pt x="8451" y="2558"/>
                </a:lnTo>
                <a:lnTo>
                  <a:pt x="8330" y="2850"/>
                </a:lnTo>
                <a:lnTo>
                  <a:pt x="8330" y="2850"/>
                </a:lnTo>
                <a:lnTo>
                  <a:pt x="8208" y="2558"/>
                </a:lnTo>
                <a:lnTo>
                  <a:pt x="8062" y="2266"/>
                </a:lnTo>
                <a:lnTo>
                  <a:pt x="7891" y="1974"/>
                </a:lnTo>
                <a:lnTo>
                  <a:pt x="7721" y="1706"/>
                </a:lnTo>
                <a:lnTo>
                  <a:pt x="7502" y="1462"/>
                </a:lnTo>
                <a:lnTo>
                  <a:pt x="7282" y="1219"/>
                </a:lnTo>
                <a:lnTo>
                  <a:pt x="7039" y="999"/>
                </a:lnTo>
                <a:lnTo>
                  <a:pt x="6795" y="804"/>
                </a:lnTo>
                <a:lnTo>
                  <a:pt x="6527" y="610"/>
                </a:lnTo>
                <a:lnTo>
                  <a:pt x="6235" y="464"/>
                </a:lnTo>
                <a:lnTo>
                  <a:pt x="5943" y="317"/>
                </a:lnTo>
                <a:lnTo>
                  <a:pt x="5626" y="196"/>
                </a:lnTo>
                <a:lnTo>
                  <a:pt x="5310" y="123"/>
                </a:lnTo>
                <a:lnTo>
                  <a:pt x="4969" y="49"/>
                </a:lnTo>
                <a:lnTo>
                  <a:pt x="4628" y="1"/>
                </a:lnTo>
                <a:lnTo>
                  <a:pt x="4287" y="1"/>
                </a:lnTo>
                <a:lnTo>
                  <a:pt x="4287" y="1"/>
                </a:lnTo>
                <a:lnTo>
                  <a:pt x="3848" y="25"/>
                </a:lnTo>
                <a:lnTo>
                  <a:pt x="3434" y="74"/>
                </a:lnTo>
                <a:lnTo>
                  <a:pt x="3020" y="196"/>
                </a:lnTo>
                <a:lnTo>
                  <a:pt x="2606" y="342"/>
                </a:lnTo>
                <a:lnTo>
                  <a:pt x="2241" y="512"/>
                </a:lnTo>
                <a:lnTo>
                  <a:pt x="1900" y="731"/>
                </a:lnTo>
                <a:lnTo>
                  <a:pt x="1559" y="975"/>
                </a:lnTo>
                <a:lnTo>
                  <a:pt x="1267" y="1243"/>
                </a:lnTo>
                <a:lnTo>
                  <a:pt x="974" y="1560"/>
                </a:lnTo>
                <a:lnTo>
                  <a:pt x="731" y="1876"/>
                </a:lnTo>
                <a:lnTo>
                  <a:pt x="512" y="2241"/>
                </a:lnTo>
                <a:lnTo>
                  <a:pt x="341" y="2607"/>
                </a:lnTo>
                <a:lnTo>
                  <a:pt x="195" y="2996"/>
                </a:lnTo>
                <a:lnTo>
                  <a:pt x="98" y="3410"/>
                </a:lnTo>
                <a:lnTo>
                  <a:pt x="25" y="3849"/>
                </a:lnTo>
                <a:lnTo>
                  <a:pt x="0" y="4287"/>
                </a:lnTo>
                <a:lnTo>
                  <a:pt x="0" y="4287"/>
                </a:lnTo>
                <a:lnTo>
                  <a:pt x="0" y="4580"/>
                </a:lnTo>
                <a:lnTo>
                  <a:pt x="25" y="4872"/>
                </a:lnTo>
                <a:lnTo>
                  <a:pt x="122" y="5432"/>
                </a:lnTo>
                <a:lnTo>
                  <a:pt x="244" y="5992"/>
                </a:lnTo>
                <a:lnTo>
                  <a:pt x="439" y="6528"/>
                </a:lnTo>
                <a:lnTo>
                  <a:pt x="658" y="7039"/>
                </a:lnTo>
                <a:lnTo>
                  <a:pt x="926" y="7526"/>
                </a:lnTo>
                <a:lnTo>
                  <a:pt x="1194" y="7989"/>
                </a:lnTo>
                <a:lnTo>
                  <a:pt x="1510" y="8452"/>
                </a:lnTo>
                <a:lnTo>
                  <a:pt x="1851" y="8890"/>
                </a:lnTo>
                <a:lnTo>
                  <a:pt x="2192" y="9304"/>
                </a:lnTo>
                <a:lnTo>
                  <a:pt x="2558" y="9718"/>
                </a:lnTo>
                <a:lnTo>
                  <a:pt x="2923" y="10108"/>
                </a:lnTo>
                <a:lnTo>
                  <a:pt x="3629" y="10839"/>
                </a:lnTo>
                <a:lnTo>
                  <a:pt x="4287" y="11496"/>
                </a:lnTo>
                <a:lnTo>
                  <a:pt x="4287" y="11496"/>
                </a:lnTo>
                <a:lnTo>
                  <a:pt x="4847" y="12032"/>
                </a:lnTo>
                <a:lnTo>
                  <a:pt x="5480" y="12592"/>
                </a:lnTo>
                <a:lnTo>
                  <a:pt x="6820" y="13737"/>
                </a:lnTo>
                <a:lnTo>
                  <a:pt x="7891" y="14614"/>
                </a:lnTo>
                <a:lnTo>
                  <a:pt x="8330" y="14955"/>
                </a:lnTo>
                <a:lnTo>
                  <a:pt x="8330" y="14955"/>
                </a:lnTo>
                <a:lnTo>
                  <a:pt x="8768" y="14614"/>
                </a:lnTo>
                <a:lnTo>
                  <a:pt x="9815" y="13761"/>
                </a:lnTo>
                <a:lnTo>
                  <a:pt x="11155" y="12617"/>
                </a:lnTo>
                <a:lnTo>
                  <a:pt x="11788" y="12056"/>
                </a:lnTo>
                <a:lnTo>
                  <a:pt x="12373" y="11496"/>
                </a:lnTo>
                <a:lnTo>
                  <a:pt x="12373" y="11496"/>
                </a:lnTo>
                <a:lnTo>
                  <a:pt x="13030" y="10839"/>
                </a:lnTo>
                <a:lnTo>
                  <a:pt x="13736" y="10108"/>
                </a:lnTo>
                <a:lnTo>
                  <a:pt x="14102" y="9718"/>
                </a:lnTo>
                <a:lnTo>
                  <a:pt x="14467" y="9304"/>
                </a:lnTo>
                <a:lnTo>
                  <a:pt x="14808" y="8890"/>
                </a:lnTo>
                <a:lnTo>
                  <a:pt x="15149" y="8452"/>
                </a:lnTo>
                <a:lnTo>
                  <a:pt x="15466" y="7989"/>
                </a:lnTo>
                <a:lnTo>
                  <a:pt x="15734" y="7526"/>
                </a:lnTo>
                <a:lnTo>
                  <a:pt x="16001" y="7039"/>
                </a:lnTo>
                <a:lnTo>
                  <a:pt x="16221" y="6528"/>
                </a:lnTo>
                <a:lnTo>
                  <a:pt x="16416" y="5992"/>
                </a:lnTo>
                <a:lnTo>
                  <a:pt x="16537" y="5432"/>
                </a:lnTo>
                <a:lnTo>
                  <a:pt x="16635" y="4872"/>
                </a:lnTo>
                <a:lnTo>
                  <a:pt x="16659" y="4580"/>
                </a:lnTo>
                <a:lnTo>
                  <a:pt x="16659" y="4287"/>
                </a:lnTo>
                <a:lnTo>
                  <a:pt x="16659" y="4287"/>
                </a:lnTo>
                <a:lnTo>
                  <a:pt x="16635" y="3849"/>
                </a:lnTo>
                <a:lnTo>
                  <a:pt x="16562" y="3410"/>
                </a:lnTo>
                <a:lnTo>
                  <a:pt x="16464" y="2996"/>
                </a:lnTo>
                <a:lnTo>
                  <a:pt x="16318" y="2607"/>
                </a:lnTo>
                <a:lnTo>
                  <a:pt x="16148" y="2241"/>
                </a:lnTo>
                <a:lnTo>
                  <a:pt x="15928" y="1876"/>
                </a:lnTo>
                <a:lnTo>
                  <a:pt x="15685" y="1560"/>
                </a:lnTo>
                <a:lnTo>
                  <a:pt x="15393" y="1243"/>
                </a:lnTo>
                <a:lnTo>
                  <a:pt x="15100" y="975"/>
                </a:lnTo>
                <a:lnTo>
                  <a:pt x="14759" y="731"/>
                </a:lnTo>
                <a:lnTo>
                  <a:pt x="14418" y="512"/>
                </a:lnTo>
                <a:lnTo>
                  <a:pt x="14053" y="342"/>
                </a:lnTo>
                <a:lnTo>
                  <a:pt x="13639" y="196"/>
                </a:lnTo>
                <a:lnTo>
                  <a:pt x="13225" y="74"/>
                </a:lnTo>
                <a:lnTo>
                  <a:pt x="12811" y="25"/>
                </a:lnTo>
                <a:lnTo>
                  <a:pt x="12373" y="1"/>
                </a:lnTo>
                <a:lnTo>
                  <a:pt x="12373" y="1"/>
                </a:lnTo>
                <a:close/>
              </a:path>
            </a:pathLst>
          </a:custGeom>
          <a:noFill/>
          <a:ln w="9525" cap="rnd"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endParaRPr sz="2400" dirty="0">
              <a:latin typeface="Roboto Light" panose="02000000000000000000" pitchFamily="2" charset="0"/>
            </a:endParaRPr>
          </a:p>
        </p:txBody>
      </p:sp>
      <p:sp>
        <p:nvSpPr>
          <p:cNvPr id="448" name="Google Shape;448;p38"/>
          <p:cNvSpPr txBox="1">
            <a:spLocks noGrp="1"/>
          </p:cNvSpPr>
          <p:nvPr>
            <p:ph type="sldNum" idx="12"/>
          </p:nvPr>
        </p:nvSpPr>
        <p:spPr>
          <a:xfrm>
            <a:off x="-68067" y="6425867"/>
            <a:ext cx="465600" cy="432000"/>
          </a:xfrm>
          <a:prstGeom prst="rect">
            <a:avLst/>
          </a:prstGeom>
        </p:spPr>
        <p:txBody>
          <a:bodyPr spcFirstLastPara="1" vert="horz" wrap="square" lIns="121900" tIns="121900" rIns="121900" bIns="121900" rtlCol="0" anchor="t" anchorCtr="0">
            <a:noAutofit/>
          </a:bodyPr>
          <a:lstStyle/>
          <a:p>
            <a:fld id="{00000000-1234-1234-1234-123412341234}" type="slidenum">
              <a:rPr lang="en"/>
              <a:pPr/>
              <a:t>9</a:t>
            </a:fld>
            <a:endParaRPr/>
          </a:p>
        </p:txBody>
      </p:sp>
      <p:sp>
        <p:nvSpPr>
          <p:cNvPr id="2" name="TextBox 1"/>
          <p:cNvSpPr txBox="1"/>
          <p:nvPr/>
        </p:nvSpPr>
        <p:spPr>
          <a:xfrm>
            <a:off x="992003" y="441434"/>
            <a:ext cx="6270645" cy="646331"/>
          </a:xfrm>
          <a:prstGeom prst="rect">
            <a:avLst/>
          </a:prstGeom>
          <a:noFill/>
        </p:spPr>
        <p:txBody>
          <a:bodyPr wrap="square" rtlCol="0">
            <a:spAutoFit/>
          </a:bodyPr>
          <a:lstStyle/>
          <a:p>
            <a:r>
              <a:rPr lang="en-US" sz="3600" dirty="0" err="1">
                <a:solidFill>
                  <a:schemeClr val="bg1"/>
                </a:solidFill>
                <a:latin typeface="Roboto Slab" panose="020B0604020202020204" charset="0"/>
                <a:ea typeface="Roboto Slab" panose="020B0604020202020204" charset="0"/>
              </a:rPr>
              <a:t>Mô</a:t>
            </a:r>
            <a:r>
              <a:rPr lang="en-US" sz="3600" dirty="0">
                <a:solidFill>
                  <a:schemeClr val="bg1"/>
                </a:solidFill>
                <a:latin typeface="Roboto Slab" panose="020B0604020202020204" charset="0"/>
                <a:ea typeface="Roboto Slab" panose="020B0604020202020204" charset="0"/>
              </a:rPr>
              <a:t> </a:t>
            </a:r>
            <a:r>
              <a:rPr lang="en-US" sz="3600" dirty="0" err="1">
                <a:solidFill>
                  <a:schemeClr val="bg1"/>
                </a:solidFill>
                <a:latin typeface="Roboto Slab" panose="020B0604020202020204" charset="0"/>
                <a:ea typeface="Roboto Slab" panose="020B0604020202020204" charset="0"/>
              </a:rPr>
              <a:t>tả</a:t>
            </a:r>
            <a:r>
              <a:rPr lang="en-US" sz="3600" dirty="0">
                <a:solidFill>
                  <a:schemeClr val="bg1"/>
                </a:solidFill>
                <a:latin typeface="Roboto Slab" panose="020B0604020202020204" charset="0"/>
                <a:ea typeface="Roboto Slab" panose="020B0604020202020204" charset="0"/>
              </a:rPr>
              <a:t> </a:t>
            </a:r>
            <a:r>
              <a:rPr lang="en-US" sz="3600" dirty="0" err="1">
                <a:solidFill>
                  <a:schemeClr val="bg1"/>
                </a:solidFill>
                <a:latin typeface="Roboto Slab" panose="020B0604020202020204" charset="0"/>
                <a:ea typeface="Roboto Slab" panose="020B0604020202020204" charset="0"/>
              </a:rPr>
              <a:t>dữ</a:t>
            </a:r>
            <a:r>
              <a:rPr lang="en-US" sz="3600" dirty="0">
                <a:solidFill>
                  <a:schemeClr val="bg1"/>
                </a:solidFill>
                <a:latin typeface="Roboto Slab" panose="020B0604020202020204" charset="0"/>
                <a:ea typeface="Roboto Slab" panose="020B0604020202020204" charset="0"/>
              </a:rPr>
              <a:t> </a:t>
            </a:r>
            <a:r>
              <a:rPr lang="en-US" sz="3600" dirty="0" err="1">
                <a:solidFill>
                  <a:schemeClr val="bg1"/>
                </a:solidFill>
                <a:latin typeface="Roboto Slab" panose="020B0604020202020204" charset="0"/>
                <a:ea typeface="Roboto Slab" panose="020B0604020202020204" charset="0"/>
              </a:rPr>
              <a:t>liệu</a:t>
            </a:r>
            <a:r>
              <a:rPr lang="en-US" sz="3600" dirty="0">
                <a:solidFill>
                  <a:schemeClr val="bg1"/>
                </a:solidFill>
                <a:latin typeface="Roboto Slab" panose="020B0604020202020204" charset="0"/>
                <a:ea typeface="Roboto Slab" panose="020B0604020202020204" charset="0"/>
              </a:rPr>
              <a:t> </a:t>
            </a:r>
            <a:r>
              <a:rPr lang="en-US" sz="3600" dirty="0" err="1">
                <a:solidFill>
                  <a:schemeClr val="bg1"/>
                </a:solidFill>
                <a:latin typeface="Roboto Slab" panose="020B0604020202020204" charset="0"/>
                <a:ea typeface="Roboto Slab" panose="020B0604020202020204" charset="0"/>
              </a:rPr>
              <a:t>đầu</a:t>
            </a:r>
            <a:r>
              <a:rPr lang="en-US" sz="3600" dirty="0">
                <a:solidFill>
                  <a:schemeClr val="bg1"/>
                </a:solidFill>
                <a:latin typeface="Roboto Slab" panose="020B0604020202020204" charset="0"/>
                <a:ea typeface="Roboto Slab" panose="020B0604020202020204" charset="0"/>
              </a:rPr>
              <a:t> </a:t>
            </a:r>
            <a:r>
              <a:rPr lang="en-US" sz="3600" dirty="0" err="1">
                <a:solidFill>
                  <a:schemeClr val="bg1"/>
                </a:solidFill>
                <a:latin typeface="Roboto Slab" panose="020B0604020202020204" charset="0"/>
                <a:ea typeface="Roboto Slab" panose="020B0604020202020204" charset="0"/>
              </a:rPr>
              <a:t>vào</a:t>
            </a:r>
            <a:endParaRPr lang="en-US" sz="3600" dirty="0">
              <a:solidFill>
                <a:schemeClr val="bg1"/>
              </a:solidFill>
              <a:latin typeface="Roboto Slab" panose="020B0604020202020204" charset="0"/>
              <a:ea typeface="Roboto Slab" panose="020B0604020202020204" charset="0"/>
            </a:endParaRPr>
          </a:p>
        </p:txBody>
      </p:sp>
      <p:cxnSp>
        <p:nvCxnSpPr>
          <p:cNvPr id="7" name="Google Shape;40;p5"/>
          <p:cNvCxnSpPr/>
          <p:nvPr/>
        </p:nvCxnSpPr>
        <p:spPr>
          <a:xfrm flipH="1">
            <a:off x="992004" y="210206"/>
            <a:ext cx="1" cy="725215"/>
          </a:xfrm>
          <a:prstGeom prst="straightConnector1">
            <a:avLst/>
          </a:prstGeom>
          <a:noFill/>
          <a:ln w="9525" cap="flat" cmpd="sng">
            <a:solidFill>
              <a:srgbClr val="18637B"/>
            </a:solidFill>
            <a:prstDash val="solid"/>
            <a:round/>
            <a:headEnd type="none" w="med" len="med"/>
            <a:tailEnd type="none" w="med" len="med"/>
          </a:ln>
        </p:spPr>
      </p:cxnSp>
      <p:sp>
        <p:nvSpPr>
          <p:cNvPr id="17" name="TextBox 16"/>
          <p:cNvSpPr txBox="1"/>
          <p:nvPr/>
        </p:nvSpPr>
        <p:spPr>
          <a:xfrm>
            <a:off x="710670" y="1208492"/>
            <a:ext cx="11176530" cy="646331"/>
          </a:xfrm>
          <a:prstGeom prst="rect">
            <a:avLst/>
          </a:prstGeom>
          <a:noFill/>
        </p:spPr>
        <p:txBody>
          <a:bodyPr wrap="square" rtlCol="0">
            <a:spAutoFit/>
          </a:bodyPr>
          <a:lstStyle/>
          <a:p>
            <a:r>
              <a:rPr lang="en-US" dirty="0">
                <a:latin typeface="Roboto Light" panose="02000000000000000000" pitchFamily="2" charset="0"/>
                <a:cs typeface="Calibri" panose="020F0502020204030204" pitchFamily="34" charset="0"/>
              </a:rPr>
              <a:t>The total number of input variables is 1988 and the model data is updated weekly to ensure continuous model improvement. The problem uses 06 different time points:</a:t>
            </a:r>
            <a:endParaRPr lang="en-US" dirty="0">
              <a:latin typeface="Roboto Light" panose="02000000000000000000" pitchFamily="2" charset="0"/>
            </a:endParaRPr>
          </a:p>
        </p:txBody>
      </p:sp>
      <p:sp>
        <p:nvSpPr>
          <p:cNvPr id="28" name="TextBox 25"/>
          <p:cNvSpPr txBox="1"/>
          <p:nvPr/>
        </p:nvSpPr>
        <p:spPr>
          <a:xfrm>
            <a:off x="9101693" y="3209576"/>
            <a:ext cx="2770327" cy="287258"/>
          </a:xfrm>
          <a:prstGeom prst="rect">
            <a:avLst/>
          </a:prstGeom>
        </p:spPr>
        <p:txBody>
          <a:bodyPr wrap="square" lIns="0" tIns="0" rIns="0" bIns="0" rtlCol="0" anchor="t">
            <a:spAutoFit/>
          </a:bodyPr>
          <a:lstStyle/>
          <a:p>
            <a:pPr>
              <a:lnSpc>
                <a:spcPct val="150000"/>
              </a:lnSpc>
            </a:pPr>
            <a:endParaRPr lang="en-US" sz="1400" spc="24" dirty="0">
              <a:solidFill>
                <a:srgbClr val="165751"/>
              </a:solidFill>
              <a:latin typeface="Roboto Light" panose="02000000000000000000" pitchFamily="2" charset="0"/>
              <a:ea typeface="Roboto Light" panose="02000000000000000000" pitchFamily="2" charset="0"/>
              <a:cs typeface="Nixie One" panose="020B0604020202020204" charset="0"/>
            </a:endParaRPr>
          </a:p>
        </p:txBody>
      </p:sp>
      <p:sp>
        <p:nvSpPr>
          <p:cNvPr id="3" name="Rectangle 2"/>
          <p:cNvSpPr/>
          <p:nvPr/>
        </p:nvSpPr>
        <p:spPr>
          <a:xfrm>
            <a:off x="164733" y="4831781"/>
            <a:ext cx="11697629" cy="1826782"/>
          </a:xfrm>
          <a:prstGeom prst="rect">
            <a:avLst/>
          </a:prstGeom>
        </p:spPr>
        <p:txBody>
          <a:bodyPr wrap="square">
            <a:spAutoFit/>
          </a:bodyPr>
          <a:lstStyle/>
          <a:p>
            <a:pPr lvl="1">
              <a:lnSpc>
                <a:spcPts val="2500"/>
              </a:lnSpc>
              <a:spcBef>
                <a:spcPts val="1200"/>
              </a:spcBef>
            </a:pPr>
            <a:r>
              <a:rPr lang="en-US" dirty="0">
                <a:latin typeface="Roboto Light" panose="02000000000000000000" pitchFamily="2" charset="0"/>
              </a:rPr>
              <a:t>    All variables containing telecommunications data are aggregated according to these 06 milestones to best distinguish customer behavioral characteristics.    </a:t>
            </a:r>
          </a:p>
          <a:p>
            <a:pPr lvl="1">
              <a:lnSpc>
                <a:spcPts val="2500"/>
              </a:lnSpc>
              <a:spcBef>
                <a:spcPts val="1200"/>
              </a:spcBef>
            </a:pPr>
            <a:r>
              <a:rPr lang="en-US" dirty="0">
                <a:latin typeface="Roboto Light" panose="02000000000000000000" pitchFamily="2" charset="0"/>
              </a:rPr>
              <a:t>Data are extracted for 6 consecutive months: The increase in observation time is to enhance the stability of the observations and to see more clearly the trend of using telecommunications equipment of subscribers. In addition, this also contributes to partially preventing new junk sims from operating.</a:t>
            </a:r>
          </a:p>
        </p:txBody>
      </p:sp>
      <p:sp>
        <p:nvSpPr>
          <p:cNvPr id="76" name="Chevron 75"/>
          <p:cNvSpPr/>
          <p:nvPr/>
        </p:nvSpPr>
        <p:spPr>
          <a:xfrm>
            <a:off x="605721" y="4945640"/>
            <a:ext cx="265364" cy="190060"/>
          </a:xfrm>
          <a:prstGeom prst="chevron">
            <a:avLst/>
          </a:prstGeom>
          <a:solidFill>
            <a:srgbClr val="1657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Roboto Light" panose="02000000000000000000" pitchFamily="2" charset="0"/>
              <a:ea typeface="Roboto Light" panose="02000000000000000000" pitchFamily="2" charset="0"/>
            </a:endParaRPr>
          </a:p>
        </p:txBody>
      </p:sp>
      <p:sp>
        <p:nvSpPr>
          <p:cNvPr id="77" name="Chevron 76"/>
          <p:cNvSpPr/>
          <p:nvPr/>
        </p:nvSpPr>
        <p:spPr>
          <a:xfrm>
            <a:off x="605721" y="5737935"/>
            <a:ext cx="265364" cy="190060"/>
          </a:xfrm>
          <a:prstGeom prst="chevron">
            <a:avLst/>
          </a:prstGeom>
          <a:solidFill>
            <a:srgbClr val="1657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Roboto Light" panose="02000000000000000000" pitchFamily="2" charset="0"/>
              <a:ea typeface="Roboto Light" panose="02000000000000000000" pitchFamily="2" charset="0"/>
            </a:endParaRPr>
          </a:p>
        </p:txBody>
      </p:sp>
      <p:grpSp>
        <p:nvGrpSpPr>
          <p:cNvPr id="78" name="Google Shape;671;p40"/>
          <p:cNvGrpSpPr/>
          <p:nvPr/>
        </p:nvGrpSpPr>
        <p:grpSpPr>
          <a:xfrm>
            <a:off x="349515" y="300145"/>
            <a:ext cx="536070" cy="523634"/>
            <a:chOff x="5292575" y="3681900"/>
            <a:chExt cx="420150" cy="373275"/>
          </a:xfrm>
        </p:grpSpPr>
        <p:sp>
          <p:nvSpPr>
            <p:cNvPr id="79" name="Google Shape;672;p40"/>
            <p:cNvSpPr/>
            <p:nvPr/>
          </p:nvSpPr>
          <p:spPr>
            <a:xfrm>
              <a:off x="5292575" y="3706875"/>
              <a:ext cx="420150" cy="266700"/>
            </a:xfrm>
            <a:custGeom>
              <a:avLst/>
              <a:gdLst/>
              <a:ahLst/>
              <a:cxnLst/>
              <a:rect l="l" t="t" r="r" b="b"/>
              <a:pathLst>
                <a:path w="16806" h="10668" fill="none" extrusionOk="0">
                  <a:moveTo>
                    <a:pt x="16319" y="0"/>
                  </a:moveTo>
                  <a:lnTo>
                    <a:pt x="488" y="0"/>
                  </a:lnTo>
                  <a:lnTo>
                    <a:pt x="488" y="0"/>
                  </a:lnTo>
                  <a:lnTo>
                    <a:pt x="390" y="0"/>
                  </a:lnTo>
                  <a:lnTo>
                    <a:pt x="293" y="25"/>
                  </a:lnTo>
                  <a:lnTo>
                    <a:pt x="196" y="73"/>
                  </a:lnTo>
                  <a:lnTo>
                    <a:pt x="123" y="146"/>
                  </a:lnTo>
                  <a:lnTo>
                    <a:pt x="74" y="219"/>
                  </a:lnTo>
                  <a:lnTo>
                    <a:pt x="25" y="292"/>
                  </a:lnTo>
                  <a:lnTo>
                    <a:pt x="1" y="390"/>
                  </a:lnTo>
                  <a:lnTo>
                    <a:pt x="1" y="487"/>
                  </a:lnTo>
                  <a:lnTo>
                    <a:pt x="1" y="10181"/>
                  </a:lnTo>
                  <a:lnTo>
                    <a:pt x="1" y="10181"/>
                  </a:lnTo>
                  <a:lnTo>
                    <a:pt x="1" y="10278"/>
                  </a:lnTo>
                  <a:lnTo>
                    <a:pt x="25" y="10375"/>
                  </a:lnTo>
                  <a:lnTo>
                    <a:pt x="74" y="10448"/>
                  </a:lnTo>
                  <a:lnTo>
                    <a:pt x="123" y="10522"/>
                  </a:lnTo>
                  <a:lnTo>
                    <a:pt x="196" y="10570"/>
                  </a:lnTo>
                  <a:lnTo>
                    <a:pt x="293" y="10619"/>
                  </a:lnTo>
                  <a:lnTo>
                    <a:pt x="390" y="10643"/>
                  </a:lnTo>
                  <a:lnTo>
                    <a:pt x="488" y="10668"/>
                  </a:lnTo>
                  <a:lnTo>
                    <a:pt x="16319" y="10668"/>
                  </a:lnTo>
                  <a:lnTo>
                    <a:pt x="16319" y="10668"/>
                  </a:lnTo>
                  <a:lnTo>
                    <a:pt x="16416" y="10643"/>
                  </a:lnTo>
                  <a:lnTo>
                    <a:pt x="16513" y="10619"/>
                  </a:lnTo>
                  <a:lnTo>
                    <a:pt x="16611" y="10570"/>
                  </a:lnTo>
                  <a:lnTo>
                    <a:pt x="16684" y="10522"/>
                  </a:lnTo>
                  <a:lnTo>
                    <a:pt x="16733" y="10448"/>
                  </a:lnTo>
                  <a:lnTo>
                    <a:pt x="16781" y="10375"/>
                  </a:lnTo>
                  <a:lnTo>
                    <a:pt x="16806" y="10278"/>
                  </a:lnTo>
                  <a:lnTo>
                    <a:pt x="16806" y="10181"/>
                  </a:lnTo>
                  <a:lnTo>
                    <a:pt x="16806" y="487"/>
                  </a:lnTo>
                  <a:lnTo>
                    <a:pt x="16806" y="487"/>
                  </a:lnTo>
                  <a:lnTo>
                    <a:pt x="16806" y="390"/>
                  </a:lnTo>
                  <a:lnTo>
                    <a:pt x="16781" y="292"/>
                  </a:lnTo>
                  <a:lnTo>
                    <a:pt x="16733" y="219"/>
                  </a:lnTo>
                  <a:lnTo>
                    <a:pt x="16684" y="146"/>
                  </a:lnTo>
                  <a:lnTo>
                    <a:pt x="16611" y="73"/>
                  </a:lnTo>
                  <a:lnTo>
                    <a:pt x="16513" y="25"/>
                  </a:lnTo>
                  <a:lnTo>
                    <a:pt x="16416" y="0"/>
                  </a:lnTo>
                  <a:lnTo>
                    <a:pt x="16319" y="0"/>
                  </a:lnTo>
                  <a:lnTo>
                    <a:pt x="16319" y="0"/>
                  </a:lnTo>
                  <a:close/>
                </a:path>
              </a:pathLst>
            </a:custGeom>
            <a:noFill/>
            <a:ln w="19050" cap="rnd"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80" name="Google Shape;673;p40"/>
            <p:cNvSpPr/>
            <p:nvPr/>
          </p:nvSpPr>
          <p:spPr>
            <a:xfrm>
              <a:off x="5490475" y="3681900"/>
              <a:ext cx="24375" cy="25000"/>
            </a:xfrm>
            <a:custGeom>
              <a:avLst/>
              <a:gdLst/>
              <a:ahLst/>
              <a:cxnLst/>
              <a:rect l="l" t="t" r="r" b="b"/>
              <a:pathLst>
                <a:path w="975" h="1000" fill="none" extrusionOk="0">
                  <a:moveTo>
                    <a:pt x="974" y="999"/>
                  </a:moveTo>
                  <a:lnTo>
                    <a:pt x="974" y="488"/>
                  </a:lnTo>
                  <a:lnTo>
                    <a:pt x="974" y="488"/>
                  </a:lnTo>
                  <a:lnTo>
                    <a:pt x="974" y="390"/>
                  </a:lnTo>
                  <a:lnTo>
                    <a:pt x="926" y="293"/>
                  </a:lnTo>
                  <a:lnTo>
                    <a:pt x="901" y="220"/>
                  </a:lnTo>
                  <a:lnTo>
                    <a:pt x="828" y="147"/>
                  </a:lnTo>
                  <a:lnTo>
                    <a:pt x="755" y="74"/>
                  </a:lnTo>
                  <a:lnTo>
                    <a:pt x="682" y="49"/>
                  </a:lnTo>
                  <a:lnTo>
                    <a:pt x="585" y="1"/>
                  </a:lnTo>
                  <a:lnTo>
                    <a:pt x="487" y="1"/>
                  </a:lnTo>
                  <a:lnTo>
                    <a:pt x="487" y="1"/>
                  </a:lnTo>
                  <a:lnTo>
                    <a:pt x="390" y="1"/>
                  </a:lnTo>
                  <a:lnTo>
                    <a:pt x="292" y="49"/>
                  </a:lnTo>
                  <a:lnTo>
                    <a:pt x="219" y="74"/>
                  </a:lnTo>
                  <a:lnTo>
                    <a:pt x="146" y="147"/>
                  </a:lnTo>
                  <a:lnTo>
                    <a:pt x="73" y="220"/>
                  </a:lnTo>
                  <a:lnTo>
                    <a:pt x="49" y="293"/>
                  </a:lnTo>
                  <a:lnTo>
                    <a:pt x="0" y="390"/>
                  </a:lnTo>
                  <a:lnTo>
                    <a:pt x="0" y="488"/>
                  </a:lnTo>
                  <a:lnTo>
                    <a:pt x="0" y="999"/>
                  </a:lnTo>
                </a:path>
              </a:pathLst>
            </a:custGeom>
            <a:noFill/>
            <a:ln w="19050" cap="rnd"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81" name="Google Shape;674;p40"/>
            <p:cNvSpPr/>
            <p:nvPr/>
          </p:nvSpPr>
          <p:spPr>
            <a:xfrm>
              <a:off x="5358350" y="3973550"/>
              <a:ext cx="60900" cy="81625"/>
            </a:xfrm>
            <a:custGeom>
              <a:avLst/>
              <a:gdLst/>
              <a:ahLst/>
              <a:cxnLst/>
              <a:rect l="l" t="t" r="r" b="b"/>
              <a:pathLst>
                <a:path w="2436" h="3265" fill="none" extrusionOk="0">
                  <a:moveTo>
                    <a:pt x="1340" y="1"/>
                  </a:moveTo>
                  <a:lnTo>
                    <a:pt x="49" y="2558"/>
                  </a:lnTo>
                  <a:lnTo>
                    <a:pt x="49" y="2558"/>
                  </a:lnTo>
                  <a:lnTo>
                    <a:pt x="24" y="2631"/>
                  </a:lnTo>
                  <a:lnTo>
                    <a:pt x="0" y="2728"/>
                  </a:lnTo>
                  <a:lnTo>
                    <a:pt x="0" y="2826"/>
                  </a:lnTo>
                  <a:lnTo>
                    <a:pt x="24" y="2923"/>
                  </a:lnTo>
                  <a:lnTo>
                    <a:pt x="73" y="2996"/>
                  </a:lnTo>
                  <a:lnTo>
                    <a:pt x="122" y="3094"/>
                  </a:lnTo>
                  <a:lnTo>
                    <a:pt x="195" y="3142"/>
                  </a:lnTo>
                  <a:lnTo>
                    <a:pt x="268" y="3215"/>
                  </a:lnTo>
                  <a:lnTo>
                    <a:pt x="268" y="3215"/>
                  </a:lnTo>
                  <a:lnTo>
                    <a:pt x="390" y="3240"/>
                  </a:lnTo>
                  <a:lnTo>
                    <a:pt x="487" y="3264"/>
                  </a:lnTo>
                  <a:lnTo>
                    <a:pt x="487" y="3264"/>
                  </a:lnTo>
                  <a:lnTo>
                    <a:pt x="633" y="3240"/>
                  </a:lnTo>
                  <a:lnTo>
                    <a:pt x="755" y="3191"/>
                  </a:lnTo>
                  <a:lnTo>
                    <a:pt x="853" y="3094"/>
                  </a:lnTo>
                  <a:lnTo>
                    <a:pt x="926" y="2996"/>
                  </a:lnTo>
                  <a:lnTo>
                    <a:pt x="2436" y="1"/>
                  </a:lnTo>
                </a:path>
              </a:pathLst>
            </a:custGeom>
            <a:noFill/>
            <a:ln w="19050" cap="rnd"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82" name="Google Shape;675;p40"/>
            <p:cNvSpPr/>
            <p:nvPr/>
          </p:nvSpPr>
          <p:spPr>
            <a:xfrm>
              <a:off x="5586050" y="3973550"/>
              <a:ext cx="60925" cy="81625"/>
            </a:xfrm>
            <a:custGeom>
              <a:avLst/>
              <a:gdLst/>
              <a:ahLst/>
              <a:cxnLst/>
              <a:rect l="l" t="t" r="r" b="b"/>
              <a:pathLst>
                <a:path w="2437" h="3265" fill="none" extrusionOk="0">
                  <a:moveTo>
                    <a:pt x="1" y="1"/>
                  </a:moveTo>
                  <a:lnTo>
                    <a:pt x="1511" y="2996"/>
                  </a:lnTo>
                  <a:lnTo>
                    <a:pt x="1511" y="2996"/>
                  </a:lnTo>
                  <a:lnTo>
                    <a:pt x="1584" y="3094"/>
                  </a:lnTo>
                  <a:lnTo>
                    <a:pt x="1681" y="3191"/>
                  </a:lnTo>
                  <a:lnTo>
                    <a:pt x="1803" y="3240"/>
                  </a:lnTo>
                  <a:lnTo>
                    <a:pt x="1949" y="3264"/>
                  </a:lnTo>
                  <a:lnTo>
                    <a:pt x="1949" y="3264"/>
                  </a:lnTo>
                  <a:lnTo>
                    <a:pt x="2047" y="3240"/>
                  </a:lnTo>
                  <a:lnTo>
                    <a:pt x="2168" y="3215"/>
                  </a:lnTo>
                  <a:lnTo>
                    <a:pt x="2168" y="3215"/>
                  </a:lnTo>
                  <a:lnTo>
                    <a:pt x="2241" y="3142"/>
                  </a:lnTo>
                  <a:lnTo>
                    <a:pt x="2315" y="3094"/>
                  </a:lnTo>
                  <a:lnTo>
                    <a:pt x="2363" y="2996"/>
                  </a:lnTo>
                  <a:lnTo>
                    <a:pt x="2412" y="2923"/>
                  </a:lnTo>
                  <a:lnTo>
                    <a:pt x="2436" y="2826"/>
                  </a:lnTo>
                  <a:lnTo>
                    <a:pt x="2436" y="2728"/>
                  </a:lnTo>
                  <a:lnTo>
                    <a:pt x="2412" y="2631"/>
                  </a:lnTo>
                  <a:lnTo>
                    <a:pt x="2388" y="2558"/>
                  </a:lnTo>
                  <a:lnTo>
                    <a:pt x="1097" y="1"/>
                  </a:lnTo>
                </a:path>
              </a:pathLst>
            </a:custGeom>
            <a:noFill/>
            <a:ln w="19050" cap="rnd"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83" name="Google Shape;676;p40"/>
            <p:cNvSpPr/>
            <p:nvPr/>
          </p:nvSpPr>
          <p:spPr>
            <a:xfrm>
              <a:off x="5316925" y="3731225"/>
              <a:ext cx="371450" cy="218000"/>
            </a:xfrm>
            <a:custGeom>
              <a:avLst/>
              <a:gdLst/>
              <a:ahLst/>
              <a:cxnLst/>
              <a:rect l="l" t="t" r="r" b="b"/>
              <a:pathLst>
                <a:path w="14858" h="8720" fill="none" extrusionOk="0">
                  <a:moveTo>
                    <a:pt x="1" y="0"/>
                  </a:moveTo>
                  <a:lnTo>
                    <a:pt x="1" y="8719"/>
                  </a:lnTo>
                  <a:lnTo>
                    <a:pt x="14857" y="8719"/>
                  </a:lnTo>
                  <a:lnTo>
                    <a:pt x="14857" y="0"/>
                  </a:lnTo>
                  <a:lnTo>
                    <a:pt x="1" y="0"/>
                  </a:lnTo>
                  <a:close/>
                </a:path>
              </a:pathLst>
            </a:custGeom>
            <a:noFill/>
            <a:ln w="19050" cap="rnd"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84" name="Google Shape;677;p40"/>
            <p:cNvSpPr/>
            <p:nvPr/>
          </p:nvSpPr>
          <p:spPr>
            <a:xfrm>
              <a:off x="5380250" y="3784800"/>
              <a:ext cx="230200" cy="115725"/>
            </a:xfrm>
            <a:custGeom>
              <a:avLst/>
              <a:gdLst/>
              <a:ahLst/>
              <a:cxnLst/>
              <a:rect l="l" t="t" r="r" b="b"/>
              <a:pathLst>
                <a:path w="9208" h="4629" fill="none" extrusionOk="0">
                  <a:moveTo>
                    <a:pt x="9207" y="1"/>
                  </a:moveTo>
                  <a:lnTo>
                    <a:pt x="5213" y="3995"/>
                  </a:lnTo>
                  <a:lnTo>
                    <a:pt x="5213" y="3995"/>
                  </a:lnTo>
                  <a:lnTo>
                    <a:pt x="5140" y="4044"/>
                  </a:lnTo>
                  <a:lnTo>
                    <a:pt x="5067" y="4092"/>
                  </a:lnTo>
                  <a:lnTo>
                    <a:pt x="4969" y="4117"/>
                  </a:lnTo>
                  <a:lnTo>
                    <a:pt x="4872" y="4141"/>
                  </a:lnTo>
                  <a:lnTo>
                    <a:pt x="4774" y="4117"/>
                  </a:lnTo>
                  <a:lnTo>
                    <a:pt x="4677" y="4092"/>
                  </a:lnTo>
                  <a:lnTo>
                    <a:pt x="4604" y="4044"/>
                  </a:lnTo>
                  <a:lnTo>
                    <a:pt x="4531" y="3995"/>
                  </a:lnTo>
                  <a:lnTo>
                    <a:pt x="2582" y="2046"/>
                  </a:lnTo>
                  <a:lnTo>
                    <a:pt x="1" y="4628"/>
                  </a:lnTo>
                </a:path>
              </a:pathLst>
            </a:custGeom>
            <a:noFill/>
            <a:ln w="19050" cap="rnd"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sp>
          <p:nvSpPr>
            <p:cNvPr id="85" name="Google Shape;678;p40"/>
            <p:cNvSpPr/>
            <p:nvPr/>
          </p:nvSpPr>
          <p:spPr>
            <a:xfrm>
              <a:off x="5547700" y="3779925"/>
              <a:ext cx="68825" cy="68825"/>
            </a:xfrm>
            <a:custGeom>
              <a:avLst/>
              <a:gdLst/>
              <a:ahLst/>
              <a:cxnLst/>
              <a:rect l="l" t="t" r="r" b="b"/>
              <a:pathLst>
                <a:path w="2753" h="2753" fill="none" extrusionOk="0">
                  <a:moveTo>
                    <a:pt x="0" y="1"/>
                  </a:moveTo>
                  <a:lnTo>
                    <a:pt x="2265" y="1"/>
                  </a:lnTo>
                  <a:lnTo>
                    <a:pt x="2265" y="1"/>
                  </a:lnTo>
                  <a:lnTo>
                    <a:pt x="2363" y="1"/>
                  </a:lnTo>
                  <a:lnTo>
                    <a:pt x="2460" y="25"/>
                  </a:lnTo>
                  <a:lnTo>
                    <a:pt x="2533" y="74"/>
                  </a:lnTo>
                  <a:lnTo>
                    <a:pt x="2606" y="147"/>
                  </a:lnTo>
                  <a:lnTo>
                    <a:pt x="2680" y="220"/>
                  </a:lnTo>
                  <a:lnTo>
                    <a:pt x="2728" y="293"/>
                  </a:lnTo>
                  <a:lnTo>
                    <a:pt x="2753" y="390"/>
                  </a:lnTo>
                  <a:lnTo>
                    <a:pt x="2753" y="488"/>
                  </a:lnTo>
                  <a:lnTo>
                    <a:pt x="2753" y="2753"/>
                  </a:lnTo>
                </a:path>
              </a:pathLst>
            </a:custGeom>
            <a:noFill/>
            <a:ln w="19050" cap="rnd"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grpSp>
        <p:nvGrpSpPr>
          <p:cNvPr id="23" name="Google Shape;515;p40"/>
          <p:cNvGrpSpPr/>
          <p:nvPr/>
        </p:nvGrpSpPr>
        <p:grpSpPr>
          <a:xfrm>
            <a:off x="4911174" y="3444172"/>
            <a:ext cx="514646" cy="515387"/>
            <a:chOff x="5294400" y="974850"/>
            <a:chExt cx="416500" cy="417100"/>
          </a:xfrm>
        </p:grpSpPr>
        <p:sp>
          <p:nvSpPr>
            <p:cNvPr id="24" name="Google Shape;516;p40"/>
            <p:cNvSpPr/>
            <p:nvPr/>
          </p:nvSpPr>
          <p:spPr>
            <a:xfrm>
              <a:off x="5325450" y="997975"/>
              <a:ext cx="151650" cy="154700"/>
            </a:xfrm>
            <a:custGeom>
              <a:avLst/>
              <a:gdLst/>
              <a:ahLst/>
              <a:cxnLst/>
              <a:rect l="l" t="t" r="r" b="b"/>
              <a:pathLst>
                <a:path w="6066" h="6188" fill="none" extrusionOk="0">
                  <a:moveTo>
                    <a:pt x="2680" y="74"/>
                  </a:moveTo>
                  <a:lnTo>
                    <a:pt x="2680" y="74"/>
                  </a:lnTo>
                  <a:lnTo>
                    <a:pt x="2607" y="1"/>
                  </a:lnTo>
                  <a:lnTo>
                    <a:pt x="2534" y="1"/>
                  </a:lnTo>
                  <a:lnTo>
                    <a:pt x="2461" y="25"/>
                  </a:lnTo>
                  <a:lnTo>
                    <a:pt x="2436" y="147"/>
                  </a:lnTo>
                  <a:lnTo>
                    <a:pt x="2095" y="1803"/>
                  </a:lnTo>
                  <a:lnTo>
                    <a:pt x="2095" y="1803"/>
                  </a:lnTo>
                  <a:lnTo>
                    <a:pt x="2047" y="1925"/>
                  </a:lnTo>
                  <a:lnTo>
                    <a:pt x="1974" y="2047"/>
                  </a:lnTo>
                  <a:lnTo>
                    <a:pt x="1852" y="2169"/>
                  </a:lnTo>
                  <a:lnTo>
                    <a:pt x="1730" y="2217"/>
                  </a:lnTo>
                  <a:lnTo>
                    <a:pt x="123" y="2753"/>
                  </a:lnTo>
                  <a:lnTo>
                    <a:pt x="123" y="2753"/>
                  </a:lnTo>
                  <a:lnTo>
                    <a:pt x="25" y="2826"/>
                  </a:lnTo>
                  <a:lnTo>
                    <a:pt x="1" y="2875"/>
                  </a:lnTo>
                  <a:lnTo>
                    <a:pt x="25" y="2948"/>
                  </a:lnTo>
                  <a:lnTo>
                    <a:pt x="98" y="3021"/>
                  </a:lnTo>
                  <a:lnTo>
                    <a:pt x="1584" y="3849"/>
                  </a:lnTo>
                  <a:lnTo>
                    <a:pt x="1584" y="3849"/>
                  </a:lnTo>
                  <a:lnTo>
                    <a:pt x="1706" y="3922"/>
                  </a:lnTo>
                  <a:lnTo>
                    <a:pt x="1803" y="4044"/>
                  </a:lnTo>
                  <a:lnTo>
                    <a:pt x="1852" y="4190"/>
                  </a:lnTo>
                  <a:lnTo>
                    <a:pt x="1876" y="4312"/>
                  </a:lnTo>
                  <a:lnTo>
                    <a:pt x="1901" y="6017"/>
                  </a:lnTo>
                  <a:lnTo>
                    <a:pt x="1901" y="6017"/>
                  </a:lnTo>
                  <a:lnTo>
                    <a:pt x="1925" y="6114"/>
                  </a:lnTo>
                  <a:lnTo>
                    <a:pt x="1974" y="6187"/>
                  </a:lnTo>
                  <a:lnTo>
                    <a:pt x="2047" y="6187"/>
                  </a:lnTo>
                  <a:lnTo>
                    <a:pt x="2120" y="6114"/>
                  </a:lnTo>
                  <a:lnTo>
                    <a:pt x="3362" y="4969"/>
                  </a:lnTo>
                  <a:lnTo>
                    <a:pt x="3362" y="4969"/>
                  </a:lnTo>
                  <a:lnTo>
                    <a:pt x="3484" y="4872"/>
                  </a:lnTo>
                  <a:lnTo>
                    <a:pt x="3630" y="4823"/>
                  </a:lnTo>
                  <a:lnTo>
                    <a:pt x="3776" y="4823"/>
                  </a:lnTo>
                  <a:lnTo>
                    <a:pt x="3922" y="4848"/>
                  </a:lnTo>
                  <a:lnTo>
                    <a:pt x="5530" y="5335"/>
                  </a:lnTo>
                  <a:lnTo>
                    <a:pt x="5530" y="5335"/>
                  </a:lnTo>
                  <a:lnTo>
                    <a:pt x="5651" y="5359"/>
                  </a:lnTo>
                  <a:lnTo>
                    <a:pt x="5700" y="5335"/>
                  </a:lnTo>
                  <a:lnTo>
                    <a:pt x="5724" y="5262"/>
                  </a:lnTo>
                  <a:lnTo>
                    <a:pt x="5700" y="5164"/>
                  </a:lnTo>
                  <a:lnTo>
                    <a:pt x="4994" y="3606"/>
                  </a:lnTo>
                  <a:lnTo>
                    <a:pt x="4994" y="3606"/>
                  </a:lnTo>
                  <a:lnTo>
                    <a:pt x="4945" y="3484"/>
                  </a:lnTo>
                  <a:lnTo>
                    <a:pt x="4945" y="3338"/>
                  </a:lnTo>
                  <a:lnTo>
                    <a:pt x="4969" y="3191"/>
                  </a:lnTo>
                  <a:lnTo>
                    <a:pt x="5042" y="3070"/>
                  </a:lnTo>
                  <a:lnTo>
                    <a:pt x="6017" y="1681"/>
                  </a:lnTo>
                  <a:lnTo>
                    <a:pt x="6017" y="1681"/>
                  </a:lnTo>
                  <a:lnTo>
                    <a:pt x="6065" y="1584"/>
                  </a:lnTo>
                  <a:lnTo>
                    <a:pt x="6065" y="1511"/>
                  </a:lnTo>
                  <a:lnTo>
                    <a:pt x="5992" y="1462"/>
                  </a:lnTo>
                  <a:lnTo>
                    <a:pt x="5895" y="1462"/>
                  </a:lnTo>
                  <a:lnTo>
                    <a:pt x="4190" y="1657"/>
                  </a:lnTo>
                  <a:lnTo>
                    <a:pt x="4190" y="1657"/>
                  </a:lnTo>
                  <a:lnTo>
                    <a:pt x="4068" y="1657"/>
                  </a:lnTo>
                  <a:lnTo>
                    <a:pt x="3922" y="1608"/>
                  </a:lnTo>
                  <a:lnTo>
                    <a:pt x="3800" y="1535"/>
                  </a:lnTo>
                  <a:lnTo>
                    <a:pt x="3703" y="1438"/>
                  </a:lnTo>
                  <a:lnTo>
                    <a:pt x="2680" y="74"/>
                  </a:lnTo>
                  <a:close/>
                </a:path>
              </a:pathLst>
            </a:custGeom>
            <a:noFill/>
            <a:ln w="12700" cap="rnd" cmpd="sng">
              <a:solidFill>
                <a:srgbClr val="1240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517;p40"/>
            <p:cNvSpPr/>
            <p:nvPr/>
          </p:nvSpPr>
          <p:spPr>
            <a:xfrm>
              <a:off x="5294400" y="974850"/>
              <a:ext cx="416500" cy="417100"/>
            </a:xfrm>
            <a:custGeom>
              <a:avLst/>
              <a:gdLst/>
              <a:ahLst/>
              <a:cxnLst/>
              <a:rect l="l" t="t" r="r" b="b"/>
              <a:pathLst>
                <a:path w="16660" h="16684" fill="none" extrusionOk="0">
                  <a:moveTo>
                    <a:pt x="4872" y="12202"/>
                  </a:moveTo>
                  <a:lnTo>
                    <a:pt x="4872" y="12202"/>
                  </a:lnTo>
                  <a:lnTo>
                    <a:pt x="5261" y="12178"/>
                  </a:lnTo>
                  <a:lnTo>
                    <a:pt x="5627" y="12154"/>
                  </a:lnTo>
                  <a:lnTo>
                    <a:pt x="5992" y="12105"/>
                  </a:lnTo>
                  <a:lnTo>
                    <a:pt x="6357" y="12032"/>
                  </a:lnTo>
                  <a:lnTo>
                    <a:pt x="6698" y="11959"/>
                  </a:lnTo>
                  <a:lnTo>
                    <a:pt x="7039" y="11861"/>
                  </a:lnTo>
                  <a:lnTo>
                    <a:pt x="7380" y="11740"/>
                  </a:lnTo>
                  <a:lnTo>
                    <a:pt x="7721" y="11618"/>
                  </a:lnTo>
                  <a:lnTo>
                    <a:pt x="8038" y="11472"/>
                  </a:lnTo>
                  <a:lnTo>
                    <a:pt x="8355" y="11301"/>
                  </a:lnTo>
                  <a:lnTo>
                    <a:pt x="8671" y="11131"/>
                  </a:lnTo>
                  <a:lnTo>
                    <a:pt x="8963" y="10936"/>
                  </a:lnTo>
                  <a:lnTo>
                    <a:pt x="9256" y="10741"/>
                  </a:lnTo>
                  <a:lnTo>
                    <a:pt x="9524" y="10522"/>
                  </a:lnTo>
                  <a:lnTo>
                    <a:pt x="9792" y="10303"/>
                  </a:lnTo>
                  <a:lnTo>
                    <a:pt x="10035" y="10059"/>
                  </a:lnTo>
                  <a:lnTo>
                    <a:pt x="10279" y="9791"/>
                  </a:lnTo>
                  <a:lnTo>
                    <a:pt x="10522" y="9523"/>
                  </a:lnTo>
                  <a:lnTo>
                    <a:pt x="10741" y="9255"/>
                  </a:lnTo>
                  <a:lnTo>
                    <a:pt x="10936" y="8963"/>
                  </a:lnTo>
                  <a:lnTo>
                    <a:pt x="11131" y="8671"/>
                  </a:lnTo>
                  <a:lnTo>
                    <a:pt x="11302" y="8379"/>
                  </a:lnTo>
                  <a:lnTo>
                    <a:pt x="11472" y="8062"/>
                  </a:lnTo>
                  <a:lnTo>
                    <a:pt x="11618" y="7721"/>
                  </a:lnTo>
                  <a:lnTo>
                    <a:pt x="11740" y="7404"/>
                  </a:lnTo>
                  <a:lnTo>
                    <a:pt x="11862" y="7063"/>
                  </a:lnTo>
                  <a:lnTo>
                    <a:pt x="11959" y="6722"/>
                  </a:lnTo>
                  <a:lnTo>
                    <a:pt x="12032" y="6357"/>
                  </a:lnTo>
                  <a:lnTo>
                    <a:pt x="12105" y="5992"/>
                  </a:lnTo>
                  <a:lnTo>
                    <a:pt x="12154" y="5626"/>
                  </a:lnTo>
                  <a:lnTo>
                    <a:pt x="12178" y="5261"/>
                  </a:lnTo>
                  <a:lnTo>
                    <a:pt x="12178" y="4896"/>
                  </a:lnTo>
                  <a:lnTo>
                    <a:pt x="12178" y="4896"/>
                  </a:lnTo>
                  <a:lnTo>
                    <a:pt x="12178" y="4531"/>
                  </a:lnTo>
                  <a:lnTo>
                    <a:pt x="12154" y="4190"/>
                  </a:lnTo>
                  <a:lnTo>
                    <a:pt x="12105" y="3849"/>
                  </a:lnTo>
                  <a:lnTo>
                    <a:pt x="12057" y="3508"/>
                  </a:lnTo>
                  <a:lnTo>
                    <a:pt x="11983" y="3191"/>
                  </a:lnTo>
                  <a:lnTo>
                    <a:pt x="11886" y="2850"/>
                  </a:lnTo>
                  <a:lnTo>
                    <a:pt x="11789" y="2533"/>
                  </a:lnTo>
                  <a:lnTo>
                    <a:pt x="11691" y="2217"/>
                  </a:lnTo>
                  <a:lnTo>
                    <a:pt x="11545" y="1925"/>
                  </a:lnTo>
                  <a:lnTo>
                    <a:pt x="11423" y="1632"/>
                  </a:lnTo>
                  <a:lnTo>
                    <a:pt x="11253" y="1340"/>
                  </a:lnTo>
                  <a:lnTo>
                    <a:pt x="11107" y="1048"/>
                  </a:lnTo>
                  <a:lnTo>
                    <a:pt x="10912" y="780"/>
                  </a:lnTo>
                  <a:lnTo>
                    <a:pt x="10717" y="512"/>
                  </a:lnTo>
                  <a:lnTo>
                    <a:pt x="10303" y="0"/>
                  </a:lnTo>
                  <a:lnTo>
                    <a:pt x="10303" y="0"/>
                  </a:lnTo>
                  <a:lnTo>
                    <a:pt x="10644" y="98"/>
                  </a:lnTo>
                  <a:lnTo>
                    <a:pt x="10985" y="220"/>
                  </a:lnTo>
                  <a:lnTo>
                    <a:pt x="11642" y="463"/>
                  </a:lnTo>
                  <a:lnTo>
                    <a:pt x="12251" y="780"/>
                  </a:lnTo>
                  <a:lnTo>
                    <a:pt x="12836" y="1121"/>
                  </a:lnTo>
                  <a:lnTo>
                    <a:pt x="13396" y="1535"/>
                  </a:lnTo>
                  <a:lnTo>
                    <a:pt x="13932" y="1973"/>
                  </a:lnTo>
                  <a:lnTo>
                    <a:pt x="14419" y="2460"/>
                  </a:lnTo>
                  <a:lnTo>
                    <a:pt x="14857" y="2972"/>
                  </a:lnTo>
                  <a:lnTo>
                    <a:pt x="15271" y="3532"/>
                  </a:lnTo>
                  <a:lnTo>
                    <a:pt x="15612" y="4116"/>
                  </a:lnTo>
                  <a:lnTo>
                    <a:pt x="15929" y="4750"/>
                  </a:lnTo>
                  <a:lnTo>
                    <a:pt x="16197" y="5383"/>
                  </a:lnTo>
                  <a:lnTo>
                    <a:pt x="16294" y="5724"/>
                  </a:lnTo>
                  <a:lnTo>
                    <a:pt x="16392" y="6065"/>
                  </a:lnTo>
                  <a:lnTo>
                    <a:pt x="16465" y="6406"/>
                  </a:lnTo>
                  <a:lnTo>
                    <a:pt x="16538" y="6771"/>
                  </a:lnTo>
                  <a:lnTo>
                    <a:pt x="16587" y="7112"/>
                  </a:lnTo>
                  <a:lnTo>
                    <a:pt x="16635" y="7477"/>
                  </a:lnTo>
                  <a:lnTo>
                    <a:pt x="16660" y="7843"/>
                  </a:lnTo>
                  <a:lnTo>
                    <a:pt x="16660" y="8208"/>
                  </a:lnTo>
                  <a:lnTo>
                    <a:pt x="16660" y="8208"/>
                  </a:lnTo>
                  <a:lnTo>
                    <a:pt x="16660" y="8647"/>
                  </a:lnTo>
                  <a:lnTo>
                    <a:pt x="16611" y="9061"/>
                  </a:lnTo>
                  <a:lnTo>
                    <a:pt x="16562" y="9499"/>
                  </a:lnTo>
                  <a:lnTo>
                    <a:pt x="16489" y="9913"/>
                  </a:lnTo>
                  <a:lnTo>
                    <a:pt x="16392" y="10327"/>
                  </a:lnTo>
                  <a:lnTo>
                    <a:pt x="16294" y="10717"/>
                  </a:lnTo>
                  <a:lnTo>
                    <a:pt x="16148" y="11131"/>
                  </a:lnTo>
                  <a:lnTo>
                    <a:pt x="16002" y="11496"/>
                  </a:lnTo>
                  <a:lnTo>
                    <a:pt x="15832" y="11886"/>
                  </a:lnTo>
                  <a:lnTo>
                    <a:pt x="15637" y="12251"/>
                  </a:lnTo>
                  <a:lnTo>
                    <a:pt x="15442" y="12592"/>
                  </a:lnTo>
                  <a:lnTo>
                    <a:pt x="15223" y="12933"/>
                  </a:lnTo>
                  <a:lnTo>
                    <a:pt x="14979" y="13274"/>
                  </a:lnTo>
                  <a:lnTo>
                    <a:pt x="14736" y="13591"/>
                  </a:lnTo>
                  <a:lnTo>
                    <a:pt x="14468" y="13907"/>
                  </a:lnTo>
                  <a:lnTo>
                    <a:pt x="14175" y="14199"/>
                  </a:lnTo>
                  <a:lnTo>
                    <a:pt x="13883" y="14467"/>
                  </a:lnTo>
                  <a:lnTo>
                    <a:pt x="13591" y="14735"/>
                  </a:lnTo>
                  <a:lnTo>
                    <a:pt x="13274" y="15003"/>
                  </a:lnTo>
                  <a:lnTo>
                    <a:pt x="12933" y="15222"/>
                  </a:lnTo>
                  <a:lnTo>
                    <a:pt x="12592" y="15442"/>
                  </a:lnTo>
                  <a:lnTo>
                    <a:pt x="12227" y="15661"/>
                  </a:lnTo>
                  <a:lnTo>
                    <a:pt x="11862" y="15831"/>
                  </a:lnTo>
                  <a:lnTo>
                    <a:pt x="11496" y="16002"/>
                  </a:lnTo>
                  <a:lnTo>
                    <a:pt x="11107" y="16172"/>
                  </a:lnTo>
                  <a:lnTo>
                    <a:pt x="10717" y="16294"/>
                  </a:lnTo>
                  <a:lnTo>
                    <a:pt x="10303" y="16416"/>
                  </a:lnTo>
                  <a:lnTo>
                    <a:pt x="9913" y="16513"/>
                  </a:lnTo>
                  <a:lnTo>
                    <a:pt x="9475" y="16586"/>
                  </a:lnTo>
                  <a:lnTo>
                    <a:pt x="9061" y="16635"/>
                  </a:lnTo>
                  <a:lnTo>
                    <a:pt x="8622" y="16659"/>
                  </a:lnTo>
                  <a:lnTo>
                    <a:pt x="8208" y="16684"/>
                  </a:lnTo>
                  <a:lnTo>
                    <a:pt x="8208" y="16684"/>
                  </a:lnTo>
                  <a:lnTo>
                    <a:pt x="7819" y="16659"/>
                  </a:lnTo>
                  <a:lnTo>
                    <a:pt x="7453" y="16635"/>
                  </a:lnTo>
                  <a:lnTo>
                    <a:pt x="7112" y="16611"/>
                  </a:lnTo>
                  <a:lnTo>
                    <a:pt x="6747" y="16562"/>
                  </a:lnTo>
                  <a:lnTo>
                    <a:pt x="6406" y="16489"/>
                  </a:lnTo>
                  <a:lnTo>
                    <a:pt x="6065" y="16391"/>
                  </a:lnTo>
                  <a:lnTo>
                    <a:pt x="5724" y="16294"/>
                  </a:lnTo>
                  <a:lnTo>
                    <a:pt x="5383" y="16197"/>
                  </a:lnTo>
                  <a:lnTo>
                    <a:pt x="4726" y="15929"/>
                  </a:lnTo>
                  <a:lnTo>
                    <a:pt x="4117" y="15636"/>
                  </a:lnTo>
                  <a:lnTo>
                    <a:pt x="3532" y="15271"/>
                  </a:lnTo>
                  <a:lnTo>
                    <a:pt x="2972" y="14857"/>
                  </a:lnTo>
                  <a:lnTo>
                    <a:pt x="2436" y="14419"/>
                  </a:lnTo>
                  <a:lnTo>
                    <a:pt x="1974" y="13932"/>
                  </a:lnTo>
                  <a:lnTo>
                    <a:pt x="1511" y="13420"/>
                  </a:lnTo>
                  <a:lnTo>
                    <a:pt x="1121" y="12860"/>
                  </a:lnTo>
                  <a:lnTo>
                    <a:pt x="756" y="12275"/>
                  </a:lnTo>
                  <a:lnTo>
                    <a:pt x="464" y="11642"/>
                  </a:lnTo>
                  <a:lnTo>
                    <a:pt x="196" y="10985"/>
                  </a:lnTo>
                  <a:lnTo>
                    <a:pt x="98" y="10668"/>
                  </a:lnTo>
                  <a:lnTo>
                    <a:pt x="1" y="10327"/>
                  </a:lnTo>
                  <a:lnTo>
                    <a:pt x="1" y="10327"/>
                  </a:lnTo>
                  <a:lnTo>
                    <a:pt x="488" y="10741"/>
                  </a:lnTo>
                  <a:lnTo>
                    <a:pt x="756" y="10936"/>
                  </a:lnTo>
                  <a:lnTo>
                    <a:pt x="1048" y="11106"/>
                  </a:lnTo>
                  <a:lnTo>
                    <a:pt x="1316" y="11277"/>
                  </a:lnTo>
                  <a:lnTo>
                    <a:pt x="1608" y="11423"/>
                  </a:lnTo>
                  <a:lnTo>
                    <a:pt x="1901" y="11569"/>
                  </a:lnTo>
                  <a:lnTo>
                    <a:pt x="2217" y="11691"/>
                  </a:lnTo>
                  <a:lnTo>
                    <a:pt x="2534" y="11813"/>
                  </a:lnTo>
                  <a:lnTo>
                    <a:pt x="2850" y="11910"/>
                  </a:lnTo>
                  <a:lnTo>
                    <a:pt x="3167" y="11983"/>
                  </a:lnTo>
                  <a:lnTo>
                    <a:pt x="3508" y="12056"/>
                  </a:lnTo>
                  <a:lnTo>
                    <a:pt x="3849" y="12129"/>
                  </a:lnTo>
                  <a:lnTo>
                    <a:pt x="4190" y="12154"/>
                  </a:lnTo>
                  <a:lnTo>
                    <a:pt x="4531" y="12178"/>
                  </a:lnTo>
                  <a:lnTo>
                    <a:pt x="4872" y="12202"/>
                  </a:lnTo>
                  <a:lnTo>
                    <a:pt x="4872" y="12202"/>
                  </a:lnTo>
                  <a:close/>
                </a:path>
              </a:pathLst>
            </a:custGeom>
            <a:noFill/>
            <a:ln w="12700" cap="rnd" cmpd="sng">
              <a:solidFill>
                <a:srgbClr val="1240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 name="Google Shape;518;p40"/>
          <p:cNvGrpSpPr/>
          <p:nvPr/>
        </p:nvGrpSpPr>
        <p:grpSpPr>
          <a:xfrm>
            <a:off x="1109525" y="3456656"/>
            <a:ext cx="570606" cy="555797"/>
            <a:chOff x="5916675" y="927975"/>
            <a:chExt cx="516350" cy="502950"/>
          </a:xfrm>
        </p:grpSpPr>
        <p:sp>
          <p:nvSpPr>
            <p:cNvPr id="27" name="Google Shape;519;p40"/>
            <p:cNvSpPr/>
            <p:nvPr/>
          </p:nvSpPr>
          <p:spPr>
            <a:xfrm>
              <a:off x="5916675" y="927975"/>
              <a:ext cx="516350" cy="502950"/>
            </a:xfrm>
            <a:custGeom>
              <a:avLst/>
              <a:gdLst/>
              <a:ahLst/>
              <a:cxnLst/>
              <a:rect l="l" t="t" r="r" b="b"/>
              <a:pathLst>
                <a:path w="20654" h="20118" fill="none" extrusionOk="0">
                  <a:moveTo>
                    <a:pt x="20654" y="10059"/>
                  </a:moveTo>
                  <a:lnTo>
                    <a:pt x="18486" y="8183"/>
                  </a:lnTo>
                  <a:lnTo>
                    <a:pt x="19631" y="5577"/>
                  </a:lnTo>
                  <a:lnTo>
                    <a:pt x="16879" y="4847"/>
                  </a:lnTo>
                  <a:lnTo>
                    <a:pt x="16757" y="1997"/>
                  </a:lnTo>
                  <a:lnTo>
                    <a:pt x="13956" y="2509"/>
                  </a:lnTo>
                  <a:lnTo>
                    <a:pt x="12616" y="0"/>
                  </a:lnTo>
                  <a:lnTo>
                    <a:pt x="10327" y="1681"/>
                  </a:lnTo>
                  <a:lnTo>
                    <a:pt x="8038" y="0"/>
                  </a:lnTo>
                  <a:lnTo>
                    <a:pt x="6698" y="2509"/>
                  </a:lnTo>
                  <a:lnTo>
                    <a:pt x="3897" y="1997"/>
                  </a:lnTo>
                  <a:lnTo>
                    <a:pt x="3776" y="4847"/>
                  </a:lnTo>
                  <a:lnTo>
                    <a:pt x="1023" y="5577"/>
                  </a:lnTo>
                  <a:lnTo>
                    <a:pt x="2168" y="8183"/>
                  </a:lnTo>
                  <a:lnTo>
                    <a:pt x="1" y="10059"/>
                  </a:lnTo>
                  <a:lnTo>
                    <a:pt x="2168" y="11934"/>
                  </a:lnTo>
                  <a:lnTo>
                    <a:pt x="1023" y="14540"/>
                  </a:lnTo>
                  <a:lnTo>
                    <a:pt x="3776" y="15271"/>
                  </a:lnTo>
                  <a:lnTo>
                    <a:pt x="3897" y="18120"/>
                  </a:lnTo>
                  <a:lnTo>
                    <a:pt x="6698" y="17609"/>
                  </a:lnTo>
                  <a:lnTo>
                    <a:pt x="8038" y="20117"/>
                  </a:lnTo>
                  <a:lnTo>
                    <a:pt x="10327" y="18437"/>
                  </a:lnTo>
                  <a:lnTo>
                    <a:pt x="12616" y="20117"/>
                  </a:lnTo>
                  <a:lnTo>
                    <a:pt x="13956" y="17609"/>
                  </a:lnTo>
                  <a:lnTo>
                    <a:pt x="16757" y="18120"/>
                  </a:lnTo>
                  <a:lnTo>
                    <a:pt x="16879" y="15271"/>
                  </a:lnTo>
                  <a:lnTo>
                    <a:pt x="19631" y="14540"/>
                  </a:lnTo>
                  <a:lnTo>
                    <a:pt x="18486" y="11934"/>
                  </a:lnTo>
                  <a:lnTo>
                    <a:pt x="20654" y="10059"/>
                  </a:lnTo>
                  <a:close/>
                </a:path>
              </a:pathLst>
            </a:custGeom>
            <a:noFill/>
            <a:ln w="12700" cap="rnd" cmpd="sng">
              <a:solidFill>
                <a:srgbClr val="1240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520;p40"/>
            <p:cNvSpPr/>
            <p:nvPr/>
          </p:nvSpPr>
          <p:spPr>
            <a:xfrm>
              <a:off x="6006800" y="1011375"/>
              <a:ext cx="336125" cy="336125"/>
            </a:xfrm>
            <a:custGeom>
              <a:avLst/>
              <a:gdLst/>
              <a:ahLst/>
              <a:cxnLst/>
              <a:rect l="l" t="t" r="r" b="b"/>
              <a:pathLst>
                <a:path w="13445" h="13445" fill="none" extrusionOk="0">
                  <a:moveTo>
                    <a:pt x="6722" y="13445"/>
                  </a:moveTo>
                  <a:lnTo>
                    <a:pt x="6722" y="13445"/>
                  </a:lnTo>
                  <a:lnTo>
                    <a:pt x="6381" y="13420"/>
                  </a:lnTo>
                  <a:lnTo>
                    <a:pt x="6040" y="13396"/>
                  </a:lnTo>
                  <a:lnTo>
                    <a:pt x="5699" y="13347"/>
                  </a:lnTo>
                  <a:lnTo>
                    <a:pt x="5383" y="13299"/>
                  </a:lnTo>
                  <a:lnTo>
                    <a:pt x="5042" y="13226"/>
                  </a:lnTo>
                  <a:lnTo>
                    <a:pt x="4725" y="13128"/>
                  </a:lnTo>
                  <a:lnTo>
                    <a:pt x="4408" y="13031"/>
                  </a:lnTo>
                  <a:lnTo>
                    <a:pt x="4116" y="12909"/>
                  </a:lnTo>
                  <a:lnTo>
                    <a:pt x="3824" y="12763"/>
                  </a:lnTo>
                  <a:lnTo>
                    <a:pt x="3532" y="12617"/>
                  </a:lnTo>
                  <a:lnTo>
                    <a:pt x="3239" y="12471"/>
                  </a:lnTo>
                  <a:lnTo>
                    <a:pt x="2971" y="12276"/>
                  </a:lnTo>
                  <a:lnTo>
                    <a:pt x="2703" y="12105"/>
                  </a:lnTo>
                  <a:lnTo>
                    <a:pt x="2460" y="11910"/>
                  </a:lnTo>
                  <a:lnTo>
                    <a:pt x="2216" y="11691"/>
                  </a:lnTo>
                  <a:lnTo>
                    <a:pt x="1973" y="11472"/>
                  </a:lnTo>
                  <a:lnTo>
                    <a:pt x="1754" y="11228"/>
                  </a:lnTo>
                  <a:lnTo>
                    <a:pt x="1534" y="10985"/>
                  </a:lnTo>
                  <a:lnTo>
                    <a:pt x="1340" y="10741"/>
                  </a:lnTo>
                  <a:lnTo>
                    <a:pt x="1169" y="10473"/>
                  </a:lnTo>
                  <a:lnTo>
                    <a:pt x="974" y="10206"/>
                  </a:lnTo>
                  <a:lnTo>
                    <a:pt x="828" y="9913"/>
                  </a:lnTo>
                  <a:lnTo>
                    <a:pt x="682" y="9621"/>
                  </a:lnTo>
                  <a:lnTo>
                    <a:pt x="536" y="9329"/>
                  </a:lnTo>
                  <a:lnTo>
                    <a:pt x="414" y="9036"/>
                  </a:lnTo>
                  <a:lnTo>
                    <a:pt x="317" y="8720"/>
                  </a:lnTo>
                  <a:lnTo>
                    <a:pt x="219" y="8403"/>
                  </a:lnTo>
                  <a:lnTo>
                    <a:pt x="146" y="8062"/>
                  </a:lnTo>
                  <a:lnTo>
                    <a:pt x="98" y="7746"/>
                  </a:lnTo>
                  <a:lnTo>
                    <a:pt x="49" y="7405"/>
                  </a:lnTo>
                  <a:lnTo>
                    <a:pt x="24" y="7064"/>
                  </a:lnTo>
                  <a:lnTo>
                    <a:pt x="0" y="6723"/>
                  </a:lnTo>
                  <a:lnTo>
                    <a:pt x="0" y="6723"/>
                  </a:lnTo>
                  <a:lnTo>
                    <a:pt x="24" y="6382"/>
                  </a:lnTo>
                  <a:lnTo>
                    <a:pt x="49" y="6041"/>
                  </a:lnTo>
                  <a:lnTo>
                    <a:pt x="98" y="5700"/>
                  </a:lnTo>
                  <a:lnTo>
                    <a:pt x="146" y="5383"/>
                  </a:lnTo>
                  <a:lnTo>
                    <a:pt x="219" y="5042"/>
                  </a:lnTo>
                  <a:lnTo>
                    <a:pt x="317" y="4726"/>
                  </a:lnTo>
                  <a:lnTo>
                    <a:pt x="414" y="4409"/>
                  </a:lnTo>
                  <a:lnTo>
                    <a:pt x="536" y="4117"/>
                  </a:lnTo>
                  <a:lnTo>
                    <a:pt x="682" y="3825"/>
                  </a:lnTo>
                  <a:lnTo>
                    <a:pt x="828" y="3532"/>
                  </a:lnTo>
                  <a:lnTo>
                    <a:pt x="974" y="3240"/>
                  </a:lnTo>
                  <a:lnTo>
                    <a:pt x="1169" y="2972"/>
                  </a:lnTo>
                  <a:lnTo>
                    <a:pt x="1340" y="2704"/>
                  </a:lnTo>
                  <a:lnTo>
                    <a:pt x="1534" y="2461"/>
                  </a:lnTo>
                  <a:lnTo>
                    <a:pt x="1754" y="2217"/>
                  </a:lnTo>
                  <a:lnTo>
                    <a:pt x="1973" y="1974"/>
                  </a:lnTo>
                  <a:lnTo>
                    <a:pt x="2216" y="1754"/>
                  </a:lnTo>
                  <a:lnTo>
                    <a:pt x="2460" y="1535"/>
                  </a:lnTo>
                  <a:lnTo>
                    <a:pt x="2703" y="1340"/>
                  </a:lnTo>
                  <a:lnTo>
                    <a:pt x="2971" y="1170"/>
                  </a:lnTo>
                  <a:lnTo>
                    <a:pt x="3239" y="975"/>
                  </a:lnTo>
                  <a:lnTo>
                    <a:pt x="3532" y="829"/>
                  </a:lnTo>
                  <a:lnTo>
                    <a:pt x="3824" y="683"/>
                  </a:lnTo>
                  <a:lnTo>
                    <a:pt x="4116" y="537"/>
                  </a:lnTo>
                  <a:lnTo>
                    <a:pt x="4408" y="415"/>
                  </a:lnTo>
                  <a:lnTo>
                    <a:pt x="4725" y="317"/>
                  </a:lnTo>
                  <a:lnTo>
                    <a:pt x="5042" y="220"/>
                  </a:lnTo>
                  <a:lnTo>
                    <a:pt x="5383" y="147"/>
                  </a:lnTo>
                  <a:lnTo>
                    <a:pt x="5699" y="98"/>
                  </a:lnTo>
                  <a:lnTo>
                    <a:pt x="6040" y="49"/>
                  </a:lnTo>
                  <a:lnTo>
                    <a:pt x="6381" y="25"/>
                  </a:lnTo>
                  <a:lnTo>
                    <a:pt x="6722" y="1"/>
                  </a:lnTo>
                  <a:lnTo>
                    <a:pt x="6722" y="1"/>
                  </a:lnTo>
                  <a:lnTo>
                    <a:pt x="7063" y="25"/>
                  </a:lnTo>
                  <a:lnTo>
                    <a:pt x="7404" y="49"/>
                  </a:lnTo>
                  <a:lnTo>
                    <a:pt x="7745" y="98"/>
                  </a:lnTo>
                  <a:lnTo>
                    <a:pt x="8062" y="147"/>
                  </a:lnTo>
                  <a:lnTo>
                    <a:pt x="8403" y="220"/>
                  </a:lnTo>
                  <a:lnTo>
                    <a:pt x="8719" y="317"/>
                  </a:lnTo>
                  <a:lnTo>
                    <a:pt x="9036" y="415"/>
                  </a:lnTo>
                  <a:lnTo>
                    <a:pt x="9328" y="537"/>
                  </a:lnTo>
                  <a:lnTo>
                    <a:pt x="9620" y="683"/>
                  </a:lnTo>
                  <a:lnTo>
                    <a:pt x="9913" y="829"/>
                  </a:lnTo>
                  <a:lnTo>
                    <a:pt x="10205" y="975"/>
                  </a:lnTo>
                  <a:lnTo>
                    <a:pt x="10473" y="1170"/>
                  </a:lnTo>
                  <a:lnTo>
                    <a:pt x="10741" y="1340"/>
                  </a:lnTo>
                  <a:lnTo>
                    <a:pt x="10984" y="1535"/>
                  </a:lnTo>
                  <a:lnTo>
                    <a:pt x="11228" y="1754"/>
                  </a:lnTo>
                  <a:lnTo>
                    <a:pt x="11471" y="1974"/>
                  </a:lnTo>
                  <a:lnTo>
                    <a:pt x="11690" y="2217"/>
                  </a:lnTo>
                  <a:lnTo>
                    <a:pt x="11910" y="2461"/>
                  </a:lnTo>
                  <a:lnTo>
                    <a:pt x="12105" y="2704"/>
                  </a:lnTo>
                  <a:lnTo>
                    <a:pt x="12275" y="2972"/>
                  </a:lnTo>
                  <a:lnTo>
                    <a:pt x="12470" y="3240"/>
                  </a:lnTo>
                  <a:lnTo>
                    <a:pt x="12616" y="3532"/>
                  </a:lnTo>
                  <a:lnTo>
                    <a:pt x="12762" y="3825"/>
                  </a:lnTo>
                  <a:lnTo>
                    <a:pt x="12908" y="4117"/>
                  </a:lnTo>
                  <a:lnTo>
                    <a:pt x="13030" y="4409"/>
                  </a:lnTo>
                  <a:lnTo>
                    <a:pt x="13127" y="4726"/>
                  </a:lnTo>
                  <a:lnTo>
                    <a:pt x="13225" y="5042"/>
                  </a:lnTo>
                  <a:lnTo>
                    <a:pt x="13298" y="5383"/>
                  </a:lnTo>
                  <a:lnTo>
                    <a:pt x="13347" y="5700"/>
                  </a:lnTo>
                  <a:lnTo>
                    <a:pt x="13395" y="6041"/>
                  </a:lnTo>
                  <a:lnTo>
                    <a:pt x="13420" y="6382"/>
                  </a:lnTo>
                  <a:lnTo>
                    <a:pt x="13444" y="6723"/>
                  </a:lnTo>
                  <a:lnTo>
                    <a:pt x="13444" y="6723"/>
                  </a:lnTo>
                  <a:lnTo>
                    <a:pt x="13420" y="7064"/>
                  </a:lnTo>
                  <a:lnTo>
                    <a:pt x="13395" y="7405"/>
                  </a:lnTo>
                  <a:lnTo>
                    <a:pt x="13347" y="7746"/>
                  </a:lnTo>
                  <a:lnTo>
                    <a:pt x="13298" y="8062"/>
                  </a:lnTo>
                  <a:lnTo>
                    <a:pt x="13225" y="8403"/>
                  </a:lnTo>
                  <a:lnTo>
                    <a:pt x="13127" y="8720"/>
                  </a:lnTo>
                  <a:lnTo>
                    <a:pt x="13030" y="9036"/>
                  </a:lnTo>
                  <a:lnTo>
                    <a:pt x="12908" y="9329"/>
                  </a:lnTo>
                  <a:lnTo>
                    <a:pt x="12762" y="9621"/>
                  </a:lnTo>
                  <a:lnTo>
                    <a:pt x="12616" y="9913"/>
                  </a:lnTo>
                  <a:lnTo>
                    <a:pt x="12470" y="10206"/>
                  </a:lnTo>
                  <a:lnTo>
                    <a:pt x="12275" y="10473"/>
                  </a:lnTo>
                  <a:lnTo>
                    <a:pt x="12105" y="10741"/>
                  </a:lnTo>
                  <a:lnTo>
                    <a:pt x="11910" y="10985"/>
                  </a:lnTo>
                  <a:lnTo>
                    <a:pt x="11690" y="11228"/>
                  </a:lnTo>
                  <a:lnTo>
                    <a:pt x="11471" y="11472"/>
                  </a:lnTo>
                  <a:lnTo>
                    <a:pt x="11228" y="11691"/>
                  </a:lnTo>
                  <a:lnTo>
                    <a:pt x="10984" y="11910"/>
                  </a:lnTo>
                  <a:lnTo>
                    <a:pt x="10741" y="12105"/>
                  </a:lnTo>
                  <a:lnTo>
                    <a:pt x="10473" y="12276"/>
                  </a:lnTo>
                  <a:lnTo>
                    <a:pt x="10205" y="12471"/>
                  </a:lnTo>
                  <a:lnTo>
                    <a:pt x="9913" y="12617"/>
                  </a:lnTo>
                  <a:lnTo>
                    <a:pt x="9620" y="12763"/>
                  </a:lnTo>
                  <a:lnTo>
                    <a:pt x="9328" y="12909"/>
                  </a:lnTo>
                  <a:lnTo>
                    <a:pt x="9036" y="13031"/>
                  </a:lnTo>
                  <a:lnTo>
                    <a:pt x="8719" y="13128"/>
                  </a:lnTo>
                  <a:lnTo>
                    <a:pt x="8403" y="13226"/>
                  </a:lnTo>
                  <a:lnTo>
                    <a:pt x="8062" y="13299"/>
                  </a:lnTo>
                  <a:lnTo>
                    <a:pt x="7745" y="13347"/>
                  </a:lnTo>
                  <a:lnTo>
                    <a:pt x="7404" y="13396"/>
                  </a:lnTo>
                  <a:lnTo>
                    <a:pt x="7063" y="13420"/>
                  </a:lnTo>
                  <a:lnTo>
                    <a:pt x="6722" y="13445"/>
                  </a:lnTo>
                  <a:lnTo>
                    <a:pt x="6722" y="13445"/>
                  </a:lnTo>
                  <a:close/>
                </a:path>
              </a:pathLst>
            </a:custGeom>
            <a:noFill/>
            <a:ln w="12700" cap="rnd" cmpd="sng">
              <a:solidFill>
                <a:srgbClr val="1240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 name="Google Shape;644;p40"/>
          <p:cNvGrpSpPr/>
          <p:nvPr/>
        </p:nvGrpSpPr>
        <p:grpSpPr>
          <a:xfrm>
            <a:off x="8860356" y="2138581"/>
            <a:ext cx="649224" cy="530352"/>
            <a:chOff x="1923075" y="3694075"/>
            <a:chExt cx="437200" cy="341600"/>
          </a:xfrm>
        </p:grpSpPr>
        <p:sp>
          <p:nvSpPr>
            <p:cNvPr id="32" name="Google Shape;645;p40"/>
            <p:cNvSpPr/>
            <p:nvPr/>
          </p:nvSpPr>
          <p:spPr>
            <a:xfrm>
              <a:off x="2247600" y="3983300"/>
              <a:ext cx="52400" cy="52375"/>
            </a:xfrm>
            <a:custGeom>
              <a:avLst/>
              <a:gdLst/>
              <a:ahLst/>
              <a:cxnLst/>
              <a:rect l="l" t="t" r="r" b="b"/>
              <a:pathLst>
                <a:path w="2096" h="2095" fill="none" extrusionOk="0">
                  <a:moveTo>
                    <a:pt x="1" y="1048"/>
                  </a:moveTo>
                  <a:lnTo>
                    <a:pt x="1" y="1048"/>
                  </a:lnTo>
                  <a:lnTo>
                    <a:pt x="25" y="828"/>
                  </a:lnTo>
                  <a:lnTo>
                    <a:pt x="74" y="634"/>
                  </a:lnTo>
                  <a:lnTo>
                    <a:pt x="171" y="439"/>
                  </a:lnTo>
                  <a:lnTo>
                    <a:pt x="317" y="293"/>
                  </a:lnTo>
                  <a:lnTo>
                    <a:pt x="463" y="171"/>
                  </a:lnTo>
                  <a:lnTo>
                    <a:pt x="634" y="73"/>
                  </a:lnTo>
                  <a:lnTo>
                    <a:pt x="829" y="0"/>
                  </a:lnTo>
                  <a:lnTo>
                    <a:pt x="1048" y="0"/>
                  </a:lnTo>
                  <a:lnTo>
                    <a:pt x="1048" y="0"/>
                  </a:lnTo>
                  <a:lnTo>
                    <a:pt x="1267" y="0"/>
                  </a:lnTo>
                  <a:lnTo>
                    <a:pt x="1462" y="73"/>
                  </a:lnTo>
                  <a:lnTo>
                    <a:pt x="1633" y="171"/>
                  </a:lnTo>
                  <a:lnTo>
                    <a:pt x="1779" y="293"/>
                  </a:lnTo>
                  <a:lnTo>
                    <a:pt x="1925" y="439"/>
                  </a:lnTo>
                  <a:lnTo>
                    <a:pt x="2022" y="634"/>
                  </a:lnTo>
                  <a:lnTo>
                    <a:pt x="2071" y="828"/>
                  </a:lnTo>
                  <a:lnTo>
                    <a:pt x="2095" y="1048"/>
                  </a:lnTo>
                  <a:lnTo>
                    <a:pt x="2095" y="1048"/>
                  </a:lnTo>
                  <a:lnTo>
                    <a:pt x="2071" y="1242"/>
                  </a:lnTo>
                  <a:lnTo>
                    <a:pt x="2022" y="1437"/>
                  </a:lnTo>
                  <a:lnTo>
                    <a:pt x="1925" y="1632"/>
                  </a:lnTo>
                  <a:lnTo>
                    <a:pt x="1779" y="1778"/>
                  </a:lnTo>
                  <a:lnTo>
                    <a:pt x="1633" y="1900"/>
                  </a:lnTo>
                  <a:lnTo>
                    <a:pt x="1462" y="1997"/>
                  </a:lnTo>
                  <a:lnTo>
                    <a:pt x="1267" y="2070"/>
                  </a:lnTo>
                  <a:lnTo>
                    <a:pt x="1048" y="2095"/>
                  </a:lnTo>
                  <a:lnTo>
                    <a:pt x="1048" y="2095"/>
                  </a:lnTo>
                  <a:lnTo>
                    <a:pt x="829" y="2070"/>
                  </a:lnTo>
                  <a:lnTo>
                    <a:pt x="634" y="1997"/>
                  </a:lnTo>
                  <a:lnTo>
                    <a:pt x="463" y="1900"/>
                  </a:lnTo>
                  <a:lnTo>
                    <a:pt x="317" y="1778"/>
                  </a:lnTo>
                  <a:lnTo>
                    <a:pt x="171" y="1632"/>
                  </a:lnTo>
                  <a:lnTo>
                    <a:pt x="74" y="1437"/>
                  </a:lnTo>
                  <a:lnTo>
                    <a:pt x="25" y="1242"/>
                  </a:lnTo>
                  <a:lnTo>
                    <a:pt x="1" y="1048"/>
                  </a:lnTo>
                  <a:lnTo>
                    <a:pt x="1" y="1048"/>
                  </a:lnTo>
                  <a:close/>
                </a:path>
              </a:pathLst>
            </a:custGeom>
            <a:noFill/>
            <a:ln w="28575" cap="rnd" cmpd="sng">
              <a:solidFill>
                <a:srgbClr val="3B8D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646;p40"/>
            <p:cNvSpPr/>
            <p:nvPr/>
          </p:nvSpPr>
          <p:spPr>
            <a:xfrm>
              <a:off x="2035100" y="3983300"/>
              <a:ext cx="52400" cy="52375"/>
            </a:xfrm>
            <a:custGeom>
              <a:avLst/>
              <a:gdLst/>
              <a:ahLst/>
              <a:cxnLst/>
              <a:rect l="l" t="t" r="r" b="b"/>
              <a:pathLst>
                <a:path w="2096" h="2095" fill="none" extrusionOk="0">
                  <a:moveTo>
                    <a:pt x="1" y="1048"/>
                  </a:moveTo>
                  <a:lnTo>
                    <a:pt x="1" y="1048"/>
                  </a:lnTo>
                  <a:lnTo>
                    <a:pt x="25" y="828"/>
                  </a:lnTo>
                  <a:lnTo>
                    <a:pt x="74" y="634"/>
                  </a:lnTo>
                  <a:lnTo>
                    <a:pt x="171" y="439"/>
                  </a:lnTo>
                  <a:lnTo>
                    <a:pt x="317" y="293"/>
                  </a:lnTo>
                  <a:lnTo>
                    <a:pt x="464" y="171"/>
                  </a:lnTo>
                  <a:lnTo>
                    <a:pt x="634" y="73"/>
                  </a:lnTo>
                  <a:lnTo>
                    <a:pt x="829" y="0"/>
                  </a:lnTo>
                  <a:lnTo>
                    <a:pt x="1048" y="0"/>
                  </a:lnTo>
                  <a:lnTo>
                    <a:pt x="1048" y="0"/>
                  </a:lnTo>
                  <a:lnTo>
                    <a:pt x="1267" y="0"/>
                  </a:lnTo>
                  <a:lnTo>
                    <a:pt x="1462" y="73"/>
                  </a:lnTo>
                  <a:lnTo>
                    <a:pt x="1633" y="171"/>
                  </a:lnTo>
                  <a:lnTo>
                    <a:pt x="1779" y="293"/>
                  </a:lnTo>
                  <a:lnTo>
                    <a:pt x="1925" y="439"/>
                  </a:lnTo>
                  <a:lnTo>
                    <a:pt x="2022" y="634"/>
                  </a:lnTo>
                  <a:lnTo>
                    <a:pt x="2071" y="828"/>
                  </a:lnTo>
                  <a:lnTo>
                    <a:pt x="2095" y="1048"/>
                  </a:lnTo>
                  <a:lnTo>
                    <a:pt x="2095" y="1048"/>
                  </a:lnTo>
                  <a:lnTo>
                    <a:pt x="2071" y="1242"/>
                  </a:lnTo>
                  <a:lnTo>
                    <a:pt x="2022" y="1437"/>
                  </a:lnTo>
                  <a:lnTo>
                    <a:pt x="1925" y="1632"/>
                  </a:lnTo>
                  <a:lnTo>
                    <a:pt x="1779" y="1778"/>
                  </a:lnTo>
                  <a:lnTo>
                    <a:pt x="1633" y="1900"/>
                  </a:lnTo>
                  <a:lnTo>
                    <a:pt x="1462" y="1997"/>
                  </a:lnTo>
                  <a:lnTo>
                    <a:pt x="1267" y="2070"/>
                  </a:lnTo>
                  <a:lnTo>
                    <a:pt x="1048" y="2095"/>
                  </a:lnTo>
                  <a:lnTo>
                    <a:pt x="1048" y="2095"/>
                  </a:lnTo>
                  <a:lnTo>
                    <a:pt x="829" y="2070"/>
                  </a:lnTo>
                  <a:lnTo>
                    <a:pt x="634" y="1997"/>
                  </a:lnTo>
                  <a:lnTo>
                    <a:pt x="464" y="1900"/>
                  </a:lnTo>
                  <a:lnTo>
                    <a:pt x="317" y="1778"/>
                  </a:lnTo>
                  <a:lnTo>
                    <a:pt x="171" y="1632"/>
                  </a:lnTo>
                  <a:lnTo>
                    <a:pt x="74" y="1437"/>
                  </a:lnTo>
                  <a:lnTo>
                    <a:pt x="25" y="1242"/>
                  </a:lnTo>
                  <a:lnTo>
                    <a:pt x="1" y="1048"/>
                  </a:lnTo>
                  <a:lnTo>
                    <a:pt x="1" y="1048"/>
                  </a:lnTo>
                  <a:close/>
                </a:path>
              </a:pathLst>
            </a:custGeom>
            <a:noFill/>
            <a:ln w="28575" cap="rnd" cmpd="sng">
              <a:solidFill>
                <a:srgbClr val="3B8D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647;p40"/>
            <p:cNvSpPr/>
            <p:nvPr/>
          </p:nvSpPr>
          <p:spPr>
            <a:xfrm>
              <a:off x="1923075" y="3694075"/>
              <a:ext cx="437200" cy="280100"/>
            </a:xfrm>
            <a:custGeom>
              <a:avLst/>
              <a:gdLst/>
              <a:ahLst/>
              <a:cxnLst/>
              <a:rect l="l" t="t" r="r" b="b"/>
              <a:pathLst>
                <a:path w="17488" h="11204" fill="none" extrusionOk="0">
                  <a:moveTo>
                    <a:pt x="14516" y="10912"/>
                  </a:moveTo>
                  <a:lnTo>
                    <a:pt x="5675" y="10912"/>
                  </a:lnTo>
                  <a:lnTo>
                    <a:pt x="6089" y="9889"/>
                  </a:lnTo>
                  <a:lnTo>
                    <a:pt x="6089" y="9889"/>
                  </a:lnTo>
                  <a:lnTo>
                    <a:pt x="6235" y="9913"/>
                  </a:lnTo>
                  <a:lnTo>
                    <a:pt x="6406" y="9913"/>
                  </a:lnTo>
                  <a:lnTo>
                    <a:pt x="13810" y="9231"/>
                  </a:lnTo>
                  <a:lnTo>
                    <a:pt x="13810" y="9231"/>
                  </a:lnTo>
                  <a:lnTo>
                    <a:pt x="13980" y="9207"/>
                  </a:lnTo>
                  <a:lnTo>
                    <a:pt x="14151" y="9134"/>
                  </a:lnTo>
                  <a:lnTo>
                    <a:pt x="14297" y="9061"/>
                  </a:lnTo>
                  <a:lnTo>
                    <a:pt x="14467" y="8963"/>
                  </a:lnTo>
                  <a:lnTo>
                    <a:pt x="14614" y="8866"/>
                  </a:lnTo>
                  <a:lnTo>
                    <a:pt x="14735" y="8744"/>
                  </a:lnTo>
                  <a:lnTo>
                    <a:pt x="14833" y="8598"/>
                  </a:lnTo>
                  <a:lnTo>
                    <a:pt x="14930" y="8452"/>
                  </a:lnTo>
                  <a:lnTo>
                    <a:pt x="17414" y="3142"/>
                  </a:lnTo>
                  <a:lnTo>
                    <a:pt x="17414" y="3142"/>
                  </a:lnTo>
                  <a:lnTo>
                    <a:pt x="17463" y="2996"/>
                  </a:lnTo>
                  <a:lnTo>
                    <a:pt x="17487" y="2875"/>
                  </a:lnTo>
                  <a:lnTo>
                    <a:pt x="17463" y="2753"/>
                  </a:lnTo>
                  <a:lnTo>
                    <a:pt x="17439" y="2631"/>
                  </a:lnTo>
                  <a:lnTo>
                    <a:pt x="17366" y="2558"/>
                  </a:lnTo>
                  <a:lnTo>
                    <a:pt x="17244" y="2485"/>
                  </a:lnTo>
                  <a:lnTo>
                    <a:pt x="17122" y="2436"/>
                  </a:lnTo>
                  <a:lnTo>
                    <a:pt x="16976" y="2412"/>
                  </a:lnTo>
                  <a:lnTo>
                    <a:pt x="4579" y="1998"/>
                  </a:lnTo>
                  <a:lnTo>
                    <a:pt x="4214" y="366"/>
                  </a:lnTo>
                  <a:lnTo>
                    <a:pt x="4214" y="366"/>
                  </a:lnTo>
                  <a:lnTo>
                    <a:pt x="4141" y="220"/>
                  </a:lnTo>
                  <a:lnTo>
                    <a:pt x="4043" y="98"/>
                  </a:lnTo>
                  <a:lnTo>
                    <a:pt x="3897" y="25"/>
                  </a:lnTo>
                  <a:lnTo>
                    <a:pt x="3727" y="1"/>
                  </a:lnTo>
                  <a:lnTo>
                    <a:pt x="488" y="1"/>
                  </a:lnTo>
                  <a:lnTo>
                    <a:pt x="488" y="1"/>
                  </a:lnTo>
                  <a:lnTo>
                    <a:pt x="390" y="1"/>
                  </a:lnTo>
                  <a:lnTo>
                    <a:pt x="293" y="25"/>
                  </a:lnTo>
                  <a:lnTo>
                    <a:pt x="220" y="74"/>
                  </a:lnTo>
                  <a:lnTo>
                    <a:pt x="147" y="122"/>
                  </a:lnTo>
                  <a:lnTo>
                    <a:pt x="74" y="196"/>
                  </a:lnTo>
                  <a:lnTo>
                    <a:pt x="25" y="293"/>
                  </a:lnTo>
                  <a:lnTo>
                    <a:pt x="1" y="366"/>
                  </a:lnTo>
                  <a:lnTo>
                    <a:pt x="1" y="488"/>
                  </a:lnTo>
                  <a:lnTo>
                    <a:pt x="1" y="488"/>
                  </a:lnTo>
                  <a:lnTo>
                    <a:pt x="1" y="585"/>
                  </a:lnTo>
                  <a:lnTo>
                    <a:pt x="25" y="658"/>
                  </a:lnTo>
                  <a:lnTo>
                    <a:pt x="74" y="756"/>
                  </a:lnTo>
                  <a:lnTo>
                    <a:pt x="147" y="829"/>
                  </a:lnTo>
                  <a:lnTo>
                    <a:pt x="220" y="877"/>
                  </a:lnTo>
                  <a:lnTo>
                    <a:pt x="293" y="926"/>
                  </a:lnTo>
                  <a:lnTo>
                    <a:pt x="390" y="951"/>
                  </a:lnTo>
                  <a:lnTo>
                    <a:pt x="488" y="975"/>
                  </a:lnTo>
                  <a:lnTo>
                    <a:pt x="3337" y="975"/>
                  </a:lnTo>
                  <a:lnTo>
                    <a:pt x="5286" y="9256"/>
                  </a:lnTo>
                  <a:lnTo>
                    <a:pt x="4506" y="11204"/>
                  </a:lnTo>
                </a:path>
              </a:pathLst>
            </a:custGeom>
            <a:noFill/>
            <a:ln w="28575" cap="rnd" cmpd="sng">
              <a:solidFill>
                <a:srgbClr val="3B8D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648;p40"/>
            <p:cNvSpPr/>
            <p:nvPr/>
          </p:nvSpPr>
          <p:spPr>
            <a:xfrm>
              <a:off x="2261000" y="3781750"/>
              <a:ext cx="48725" cy="108400"/>
            </a:xfrm>
            <a:custGeom>
              <a:avLst/>
              <a:gdLst/>
              <a:ahLst/>
              <a:cxnLst/>
              <a:rect l="l" t="t" r="r" b="b"/>
              <a:pathLst>
                <a:path w="1949" h="4336" fill="none" extrusionOk="0">
                  <a:moveTo>
                    <a:pt x="1" y="4336"/>
                  </a:moveTo>
                  <a:lnTo>
                    <a:pt x="1949" y="1"/>
                  </a:lnTo>
                </a:path>
              </a:pathLst>
            </a:custGeom>
            <a:noFill/>
            <a:ln w="28575" cap="rnd" cmpd="sng">
              <a:solidFill>
                <a:srgbClr val="3B8D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649;p40"/>
            <p:cNvSpPr/>
            <p:nvPr/>
          </p:nvSpPr>
          <p:spPr>
            <a:xfrm>
              <a:off x="2225675" y="3780550"/>
              <a:ext cx="32300" cy="113875"/>
            </a:xfrm>
            <a:custGeom>
              <a:avLst/>
              <a:gdLst/>
              <a:ahLst/>
              <a:cxnLst/>
              <a:rect l="l" t="t" r="r" b="b"/>
              <a:pathLst>
                <a:path w="1292" h="4555" fill="none" extrusionOk="0">
                  <a:moveTo>
                    <a:pt x="1" y="4554"/>
                  </a:moveTo>
                  <a:lnTo>
                    <a:pt x="1292" y="0"/>
                  </a:lnTo>
                </a:path>
              </a:pathLst>
            </a:custGeom>
            <a:noFill/>
            <a:ln w="28575" cap="rnd" cmpd="sng">
              <a:solidFill>
                <a:srgbClr val="3B8D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650;p40"/>
            <p:cNvSpPr/>
            <p:nvPr/>
          </p:nvSpPr>
          <p:spPr>
            <a:xfrm>
              <a:off x="2190375" y="3779325"/>
              <a:ext cx="15850" cy="119350"/>
            </a:xfrm>
            <a:custGeom>
              <a:avLst/>
              <a:gdLst/>
              <a:ahLst/>
              <a:cxnLst/>
              <a:rect l="l" t="t" r="r" b="b"/>
              <a:pathLst>
                <a:path w="634" h="4774" fill="none" extrusionOk="0">
                  <a:moveTo>
                    <a:pt x="0" y="4774"/>
                  </a:moveTo>
                  <a:lnTo>
                    <a:pt x="634" y="0"/>
                  </a:lnTo>
                </a:path>
              </a:pathLst>
            </a:custGeom>
            <a:noFill/>
            <a:ln w="28575" cap="rnd" cmpd="sng">
              <a:solidFill>
                <a:srgbClr val="3B8D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651;p40"/>
            <p:cNvSpPr/>
            <p:nvPr/>
          </p:nvSpPr>
          <p:spPr>
            <a:xfrm>
              <a:off x="2154450" y="3777500"/>
              <a:ext cx="1250" cy="126050"/>
            </a:xfrm>
            <a:custGeom>
              <a:avLst/>
              <a:gdLst/>
              <a:ahLst/>
              <a:cxnLst/>
              <a:rect l="l" t="t" r="r" b="b"/>
              <a:pathLst>
                <a:path w="50" h="5042" fill="none" extrusionOk="0">
                  <a:moveTo>
                    <a:pt x="49" y="5042"/>
                  </a:moveTo>
                  <a:lnTo>
                    <a:pt x="0" y="0"/>
                  </a:lnTo>
                </a:path>
              </a:pathLst>
            </a:custGeom>
            <a:noFill/>
            <a:ln w="28575" cap="rnd" cmpd="sng">
              <a:solidFill>
                <a:srgbClr val="3B8D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652;p40"/>
            <p:cNvSpPr/>
            <p:nvPr/>
          </p:nvSpPr>
          <p:spPr>
            <a:xfrm>
              <a:off x="2103300" y="3776275"/>
              <a:ext cx="17075" cy="131550"/>
            </a:xfrm>
            <a:custGeom>
              <a:avLst/>
              <a:gdLst/>
              <a:ahLst/>
              <a:cxnLst/>
              <a:rect l="l" t="t" r="r" b="b"/>
              <a:pathLst>
                <a:path w="683" h="5262" fill="none" extrusionOk="0">
                  <a:moveTo>
                    <a:pt x="683" y="5261"/>
                  </a:moveTo>
                  <a:lnTo>
                    <a:pt x="1" y="1"/>
                  </a:lnTo>
                </a:path>
              </a:pathLst>
            </a:custGeom>
            <a:noFill/>
            <a:ln w="28575" cap="rnd" cmpd="sng">
              <a:solidFill>
                <a:srgbClr val="3B8D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653;p40"/>
            <p:cNvSpPr/>
            <p:nvPr/>
          </p:nvSpPr>
          <p:spPr>
            <a:xfrm>
              <a:off x="2051550" y="3775050"/>
              <a:ext cx="34125" cy="137025"/>
            </a:xfrm>
            <a:custGeom>
              <a:avLst/>
              <a:gdLst/>
              <a:ahLst/>
              <a:cxnLst/>
              <a:rect l="l" t="t" r="r" b="b"/>
              <a:pathLst>
                <a:path w="1365" h="5481" fill="none" extrusionOk="0">
                  <a:moveTo>
                    <a:pt x="1364" y="5481"/>
                  </a:moveTo>
                  <a:lnTo>
                    <a:pt x="0" y="1"/>
                  </a:lnTo>
                </a:path>
              </a:pathLst>
            </a:custGeom>
            <a:noFill/>
            <a:ln w="28575" cap="rnd" cmpd="sng">
              <a:solidFill>
                <a:srgbClr val="3B8D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 name="Google Shape;654;p40"/>
          <p:cNvGrpSpPr/>
          <p:nvPr/>
        </p:nvGrpSpPr>
        <p:grpSpPr>
          <a:xfrm>
            <a:off x="3147983" y="2137244"/>
            <a:ext cx="649228" cy="533027"/>
            <a:chOff x="2599525" y="3688600"/>
            <a:chExt cx="428675" cy="351950"/>
          </a:xfrm>
        </p:grpSpPr>
        <p:sp>
          <p:nvSpPr>
            <p:cNvPr id="42" name="Google Shape;655;p40"/>
            <p:cNvSpPr/>
            <p:nvPr/>
          </p:nvSpPr>
          <p:spPr>
            <a:xfrm>
              <a:off x="2599525" y="3688600"/>
              <a:ext cx="428675" cy="168675"/>
            </a:xfrm>
            <a:custGeom>
              <a:avLst/>
              <a:gdLst/>
              <a:ahLst/>
              <a:cxnLst/>
              <a:rect l="l" t="t" r="r" b="b"/>
              <a:pathLst>
                <a:path w="17147" h="6747" fill="none" extrusionOk="0">
                  <a:moveTo>
                    <a:pt x="16660" y="1876"/>
                  </a:moveTo>
                  <a:lnTo>
                    <a:pt x="11594" y="1876"/>
                  </a:lnTo>
                  <a:lnTo>
                    <a:pt x="11594" y="1462"/>
                  </a:lnTo>
                  <a:lnTo>
                    <a:pt x="11594" y="1462"/>
                  </a:lnTo>
                  <a:lnTo>
                    <a:pt x="11594" y="1316"/>
                  </a:lnTo>
                  <a:lnTo>
                    <a:pt x="11569" y="1170"/>
                  </a:lnTo>
                  <a:lnTo>
                    <a:pt x="11472" y="902"/>
                  </a:lnTo>
                  <a:lnTo>
                    <a:pt x="11350" y="658"/>
                  </a:lnTo>
                  <a:lnTo>
                    <a:pt x="11155" y="439"/>
                  </a:lnTo>
                  <a:lnTo>
                    <a:pt x="10961" y="268"/>
                  </a:lnTo>
                  <a:lnTo>
                    <a:pt x="10693" y="122"/>
                  </a:lnTo>
                  <a:lnTo>
                    <a:pt x="10425" y="49"/>
                  </a:lnTo>
                  <a:lnTo>
                    <a:pt x="10279" y="25"/>
                  </a:lnTo>
                  <a:lnTo>
                    <a:pt x="10133" y="1"/>
                  </a:lnTo>
                  <a:lnTo>
                    <a:pt x="7015" y="1"/>
                  </a:lnTo>
                  <a:lnTo>
                    <a:pt x="7015" y="1"/>
                  </a:lnTo>
                  <a:lnTo>
                    <a:pt x="6869" y="25"/>
                  </a:lnTo>
                  <a:lnTo>
                    <a:pt x="6723" y="49"/>
                  </a:lnTo>
                  <a:lnTo>
                    <a:pt x="6455" y="122"/>
                  </a:lnTo>
                  <a:lnTo>
                    <a:pt x="6187" y="268"/>
                  </a:lnTo>
                  <a:lnTo>
                    <a:pt x="5992" y="439"/>
                  </a:lnTo>
                  <a:lnTo>
                    <a:pt x="5797" y="658"/>
                  </a:lnTo>
                  <a:lnTo>
                    <a:pt x="5676" y="902"/>
                  </a:lnTo>
                  <a:lnTo>
                    <a:pt x="5578" y="1170"/>
                  </a:lnTo>
                  <a:lnTo>
                    <a:pt x="5554" y="1316"/>
                  </a:lnTo>
                  <a:lnTo>
                    <a:pt x="5554" y="1462"/>
                  </a:lnTo>
                  <a:lnTo>
                    <a:pt x="5554" y="1876"/>
                  </a:lnTo>
                  <a:lnTo>
                    <a:pt x="488" y="1876"/>
                  </a:lnTo>
                  <a:lnTo>
                    <a:pt x="488" y="1876"/>
                  </a:lnTo>
                  <a:lnTo>
                    <a:pt x="391" y="1876"/>
                  </a:lnTo>
                  <a:lnTo>
                    <a:pt x="293" y="1900"/>
                  </a:lnTo>
                  <a:lnTo>
                    <a:pt x="220" y="1949"/>
                  </a:lnTo>
                  <a:lnTo>
                    <a:pt x="147" y="2022"/>
                  </a:lnTo>
                  <a:lnTo>
                    <a:pt x="74" y="2071"/>
                  </a:lnTo>
                  <a:lnTo>
                    <a:pt x="50" y="2168"/>
                  </a:lnTo>
                  <a:lnTo>
                    <a:pt x="1" y="2266"/>
                  </a:lnTo>
                  <a:lnTo>
                    <a:pt x="1" y="2363"/>
                  </a:lnTo>
                  <a:lnTo>
                    <a:pt x="1" y="5773"/>
                  </a:lnTo>
                  <a:lnTo>
                    <a:pt x="1" y="5773"/>
                  </a:lnTo>
                  <a:lnTo>
                    <a:pt x="25" y="5967"/>
                  </a:lnTo>
                  <a:lnTo>
                    <a:pt x="74" y="6138"/>
                  </a:lnTo>
                  <a:lnTo>
                    <a:pt x="171" y="6308"/>
                  </a:lnTo>
                  <a:lnTo>
                    <a:pt x="293" y="6455"/>
                  </a:lnTo>
                  <a:lnTo>
                    <a:pt x="439" y="6576"/>
                  </a:lnTo>
                  <a:lnTo>
                    <a:pt x="585" y="6674"/>
                  </a:lnTo>
                  <a:lnTo>
                    <a:pt x="780" y="6722"/>
                  </a:lnTo>
                  <a:lnTo>
                    <a:pt x="975" y="6747"/>
                  </a:lnTo>
                  <a:lnTo>
                    <a:pt x="7721" y="6747"/>
                  </a:lnTo>
                  <a:lnTo>
                    <a:pt x="7721" y="6138"/>
                  </a:lnTo>
                  <a:lnTo>
                    <a:pt x="7721" y="6138"/>
                  </a:lnTo>
                  <a:lnTo>
                    <a:pt x="7746" y="6041"/>
                  </a:lnTo>
                  <a:lnTo>
                    <a:pt x="7770" y="5967"/>
                  </a:lnTo>
                  <a:lnTo>
                    <a:pt x="7819" y="5870"/>
                  </a:lnTo>
                  <a:lnTo>
                    <a:pt x="7868" y="5797"/>
                  </a:lnTo>
                  <a:lnTo>
                    <a:pt x="7941" y="5748"/>
                  </a:lnTo>
                  <a:lnTo>
                    <a:pt x="8038" y="5700"/>
                  </a:lnTo>
                  <a:lnTo>
                    <a:pt x="8111" y="5675"/>
                  </a:lnTo>
                  <a:lnTo>
                    <a:pt x="8209" y="5651"/>
                  </a:lnTo>
                  <a:lnTo>
                    <a:pt x="8939" y="5651"/>
                  </a:lnTo>
                  <a:lnTo>
                    <a:pt x="8939" y="5651"/>
                  </a:lnTo>
                  <a:lnTo>
                    <a:pt x="9037" y="5675"/>
                  </a:lnTo>
                  <a:lnTo>
                    <a:pt x="9110" y="5700"/>
                  </a:lnTo>
                  <a:lnTo>
                    <a:pt x="9207" y="5748"/>
                  </a:lnTo>
                  <a:lnTo>
                    <a:pt x="9280" y="5797"/>
                  </a:lnTo>
                  <a:lnTo>
                    <a:pt x="9329" y="5870"/>
                  </a:lnTo>
                  <a:lnTo>
                    <a:pt x="9378" y="5967"/>
                  </a:lnTo>
                  <a:lnTo>
                    <a:pt x="9402" y="6041"/>
                  </a:lnTo>
                  <a:lnTo>
                    <a:pt x="9426" y="6138"/>
                  </a:lnTo>
                  <a:lnTo>
                    <a:pt x="9426" y="6747"/>
                  </a:lnTo>
                  <a:lnTo>
                    <a:pt x="16173" y="6747"/>
                  </a:lnTo>
                  <a:lnTo>
                    <a:pt x="16173" y="6747"/>
                  </a:lnTo>
                  <a:lnTo>
                    <a:pt x="16367" y="6722"/>
                  </a:lnTo>
                  <a:lnTo>
                    <a:pt x="16562" y="6674"/>
                  </a:lnTo>
                  <a:lnTo>
                    <a:pt x="16708" y="6576"/>
                  </a:lnTo>
                  <a:lnTo>
                    <a:pt x="16855" y="6455"/>
                  </a:lnTo>
                  <a:lnTo>
                    <a:pt x="16976" y="6308"/>
                  </a:lnTo>
                  <a:lnTo>
                    <a:pt x="17074" y="6138"/>
                  </a:lnTo>
                  <a:lnTo>
                    <a:pt x="17122" y="5967"/>
                  </a:lnTo>
                  <a:lnTo>
                    <a:pt x="17147" y="5773"/>
                  </a:lnTo>
                  <a:lnTo>
                    <a:pt x="17147" y="2363"/>
                  </a:lnTo>
                  <a:lnTo>
                    <a:pt x="17147" y="2363"/>
                  </a:lnTo>
                  <a:lnTo>
                    <a:pt x="17147" y="2266"/>
                  </a:lnTo>
                  <a:lnTo>
                    <a:pt x="17098" y="2168"/>
                  </a:lnTo>
                  <a:lnTo>
                    <a:pt x="17074" y="2071"/>
                  </a:lnTo>
                  <a:lnTo>
                    <a:pt x="17001" y="2022"/>
                  </a:lnTo>
                  <a:lnTo>
                    <a:pt x="16928" y="1949"/>
                  </a:lnTo>
                  <a:lnTo>
                    <a:pt x="16855" y="1900"/>
                  </a:lnTo>
                  <a:lnTo>
                    <a:pt x="16757" y="1876"/>
                  </a:lnTo>
                  <a:lnTo>
                    <a:pt x="16660" y="1876"/>
                  </a:lnTo>
                  <a:lnTo>
                    <a:pt x="16660" y="1876"/>
                  </a:lnTo>
                  <a:close/>
                  <a:moveTo>
                    <a:pt x="10620" y="1876"/>
                  </a:moveTo>
                  <a:lnTo>
                    <a:pt x="6528" y="1876"/>
                  </a:lnTo>
                  <a:lnTo>
                    <a:pt x="6528" y="1462"/>
                  </a:lnTo>
                  <a:lnTo>
                    <a:pt x="6528" y="1462"/>
                  </a:lnTo>
                  <a:lnTo>
                    <a:pt x="6528" y="1364"/>
                  </a:lnTo>
                  <a:lnTo>
                    <a:pt x="6577" y="1291"/>
                  </a:lnTo>
                  <a:lnTo>
                    <a:pt x="6601" y="1194"/>
                  </a:lnTo>
                  <a:lnTo>
                    <a:pt x="6674" y="1121"/>
                  </a:lnTo>
                  <a:lnTo>
                    <a:pt x="6747" y="1072"/>
                  </a:lnTo>
                  <a:lnTo>
                    <a:pt x="6820" y="1023"/>
                  </a:lnTo>
                  <a:lnTo>
                    <a:pt x="6918" y="999"/>
                  </a:lnTo>
                  <a:lnTo>
                    <a:pt x="7015" y="975"/>
                  </a:lnTo>
                  <a:lnTo>
                    <a:pt x="10133" y="975"/>
                  </a:lnTo>
                  <a:lnTo>
                    <a:pt x="10133" y="975"/>
                  </a:lnTo>
                  <a:lnTo>
                    <a:pt x="10230" y="999"/>
                  </a:lnTo>
                  <a:lnTo>
                    <a:pt x="10327" y="1023"/>
                  </a:lnTo>
                  <a:lnTo>
                    <a:pt x="10400" y="1072"/>
                  </a:lnTo>
                  <a:lnTo>
                    <a:pt x="10474" y="1121"/>
                  </a:lnTo>
                  <a:lnTo>
                    <a:pt x="10547" y="1194"/>
                  </a:lnTo>
                  <a:lnTo>
                    <a:pt x="10571" y="1291"/>
                  </a:lnTo>
                  <a:lnTo>
                    <a:pt x="10620" y="1364"/>
                  </a:lnTo>
                  <a:lnTo>
                    <a:pt x="10620" y="1462"/>
                  </a:lnTo>
                  <a:lnTo>
                    <a:pt x="10620" y="1876"/>
                  </a:lnTo>
                  <a:close/>
                </a:path>
              </a:pathLst>
            </a:custGeom>
            <a:noFill/>
            <a:ln w="28575" cap="rnd" cmpd="sng">
              <a:solidFill>
                <a:srgbClr val="3B8D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656;p40"/>
            <p:cNvSpPr/>
            <p:nvPr/>
          </p:nvSpPr>
          <p:spPr>
            <a:xfrm>
              <a:off x="2792550" y="3862125"/>
              <a:ext cx="42650" cy="23775"/>
            </a:xfrm>
            <a:custGeom>
              <a:avLst/>
              <a:gdLst/>
              <a:ahLst/>
              <a:cxnLst/>
              <a:rect l="l" t="t" r="r" b="b"/>
              <a:pathLst>
                <a:path w="1706" h="951" fill="none" extrusionOk="0">
                  <a:moveTo>
                    <a:pt x="1705" y="1"/>
                  </a:moveTo>
                  <a:lnTo>
                    <a:pt x="1705" y="463"/>
                  </a:lnTo>
                  <a:lnTo>
                    <a:pt x="1705" y="463"/>
                  </a:lnTo>
                  <a:lnTo>
                    <a:pt x="1681" y="561"/>
                  </a:lnTo>
                  <a:lnTo>
                    <a:pt x="1657" y="658"/>
                  </a:lnTo>
                  <a:lnTo>
                    <a:pt x="1608" y="756"/>
                  </a:lnTo>
                  <a:lnTo>
                    <a:pt x="1559" y="804"/>
                  </a:lnTo>
                  <a:lnTo>
                    <a:pt x="1486" y="877"/>
                  </a:lnTo>
                  <a:lnTo>
                    <a:pt x="1389" y="926"/>
                  </a:lnTo>
                  <a:lnTo>
                    <a:pt x="1316" y="951"/>
                  </a:lnTo>
                  <a:lnTo>
                    <a:pt x="1218" y="951"/>
                  </a:lnTo>
                  <a:lnTo>
                    <a:pt x="488" y="951"/>
                  </a:lnTo>
                  <a:lnTo>
                    <a:pt x="488" y="951"/>
                  </a:lnTo>
                  <a:lnTo>
                    <a:pt x="390" y="951"/>
                  </a:lnTo>
                  <a:lnTo>
                    <a:pt x="317" y="926"/>
                  </a:lnTo>
                  <a:lnTo>
                    <a:pt x="220" y="877"/>
                  </a:lnTo>
                  <a:lnTo>
                    <a:pt x="147" y="804"/>
                  </a:lnTo>
                  <a:lnTo>
                    <a:pt x="98" y="756"/>
                  </a:lnTo>
                  <a:lnTo>
                    <a:pt x="49" y="658"/>
                  </a:lnTo>
                  <a:lnTo>
                    <a:pt x="25" y="561"/>
                  </a:lnTo>
                  <a:lnTo>
                    <a:pt x="0" y="463"/>
                  </a:lnTo>
                  <a:lnTo>
                    <a:pt x="0" y="1"/>
                  </a:lnTo>
                </a:path>
              </a:pathLst>
            </a:custGeom>
            <a:noFill/>
            <a:ln w="28575" cap="rnd" cmpd="sng">
              <a:solidFill>
                <a:srgbClr val="3B8D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657;p40"/>
            <p:cNvSpPr/>
            <p:nvPr/>
          </p:nvSpPr>
          <p:spPr>
            <a:xfrm>
              <a:off x="2599525" y="3852375"/>
              <a:ext cx="428675" cy="188175"/>
            </a:xfrm>
            <a:custGeom>
              <a:avLst/>
              <a:gdLst/>
              <a:ahLst/>
              <a:cxnLst/>
              <a:rect l="l" t="t" r="r" b="b"/>
              <a:pathLst>
                <a:path w="17147" h="7527" fill="none" extrusionOk="0">
                  <a:moveTo>
                    <a:pt x="1" y="1"/>
                  </a:moveTo>
                  <a:lnTo>
                    <a:pt x="1" y="7040"/>
                  </a:lnTo>
                  <a:lnTo>
                    <a:pt x="1" y="7040"/>
                  </a:lnTo>
                  <a:lnTo>
                    <a:pt x="1" y="7137"/>
                  </a:lnTo>
                  <a:lnTo>
                    <a:pt x="50" y="7210"/>
                  </a:lnTo>
                  <a:lnTo>
                    <a:pt x="74" y="7307"/>
                  </a:lnTo>
                  <a:lnTo>
                    <a:pt x="147" y="7381"/>
                  </a:lnTo>
                  <a:lnTo>
                    <a:pt x="220" y="7429"/>
                  </a:lnTo>
                  <a:lnTo>
                    <a:pt x="293" y="7478"/>
                  </a:lnTo>
                  <a:lnTo>
                    <a:pt x="391" y="7502"/>
                  </a:lnTo>
                  <a:lnTo>
                    <a:pt x="488" y="7527"/>
                  </a:lnTo>
                  <a:lnTo>
                    <a:pt x="16660" y="7527"/>
                  </a:lnTo>
                  <a:lnTo>
                    <a:pt x="16660" y="7527"/>
                  </a:lnTo>
                  <a:lnTo>
                    <a:pt x="16757" y="7502"/>
                  </a:lnTo>
                  <a:lnTo>
                    <a:pt x="16855" y="7478"/>
                  </a:lnTo>
                  <a:lnTo>
                    <a:pt x="16928" y="7429"/>
                  </a:lnTo>
                  <a:lnTo>
                    <a:pt x="17001" y="7381"/>
                  </a:lnTo>
                  <a:lnTo>
                    <a:pt x="17074" y="7307"/>
                  </a:lnTo>
                  <a:lnTo>
                    <a:pt x="17098" y="7210"/>
                  </a:lnTo>
                  <a:lnTo>
                    <a:pt x="17147" y="7137"/>
                  </a:lnTo>
                  <a:lnTo>
                    <a:pt x="17147" y="7040"/>
                  </a:lnTo>
                  <a:lnTo>
                    <a:pt x="17147" y="1"/>
                  </a:lnTo>
                </a:path>
              </a:pathLst>
            </a:custGeom>
            <a:noFill/>
            <a:ln w="28575" cap="rnd" cmpd="sng">
              <a:solidFill>
                <a:srgbClr val="3B8D6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Rectangle 3"/>
          <p:cNvSpPr/>
          <p:nvPr/>
        </p:nvSpPr>
        <p:spPr>
          <a:xfrm>
            <a:off x="2098663" y="2831681"/>
            <a:ext cx="3632726" cy="369332"/>
          </a:xfrm>
          <a:prstGeom prst="rect">
            <a:avLst/>
          </a:prstGeom>
        </p:spPr>
        <p:txBody>
          <a:bodyPr wrap="none">
            <a:spAutoFit/>
          </a:bodyPr>
          <a:lstStyle/>
          <a:p>
            <a:r>
              <a:rPr lang="en-US" b="1" dirty="0">
                <a:solidFill>
                  <a:srgbClr val="18637B"/>
                </a:solidFill>
                <a:latin typeface="Roboto Light" panose="02000000000000000000" pitchFamily="2" charset="0"/>
              </a:rPr>
              <a:t>During the week (Monday - Friday)</a:t>
            </a:r>
            <a:endParaRPr lang="en-US" dirty="0"/>
          </a:p>
        </p:txBody>
      </p:sp>
      <p:cxnSp>
        <p:nvCxnSpPr>
          <p:cNvPr id="6" name="Straight Connector 5"/>
          <p:cNvCxnSpPr/>
          <p:nvPr/>
        </p:nvCxnSpPr>
        <p:spPr>
          <a:xfrm>
            <a:off x="6220179" y="2171381"/>
            <a:ext cx="0" cy="2558663"/>
          </a:xfrm>
          <a:prstGeom prst="line">
            <a:avLst/>
          </a:prstGeom>
          <a:ln>
            <a:solidFill>
              <a:srgbClr val="18637B"/>
            </a:solidFill>
            <a:prstDash val="dash"/>
          </a:ln>
        </p:spPr>
        <p:style>
          <a:lnRef idx="1">
            <a:schemeClr val="accent1"/>
          </a:lnRef>
          <a:fillRef idx="0">
            <a:schemeClr val="accent1"/>
          </a:fillRef>
          <a:effectRef idx="0">
            <a:schemeClr val="accent1"/>
          </a:effectRef>
          <a:fontRef idx="minor">
            <a:schemeClr val="tx1"/>
          </a:fontRef>
        </p:style>
      </p:cxnSp>
      <p:sp>
        <p:nvSpPr>
          <p:cNvPr id="30" name="Google Shape;908;p40"/>
          <p:cNvSpPr/>
          <p:nvPr/>
        </p:nvSpPr>
        <p:spPr>
          <a:xfrm>
            <a:off x="2981408" y="3553479"/>
            <a:ext cx="804377" cy="454374"/>
          </a:xfrm>
          <a:custGeom>
            <a:avLst/>
            <a:gdLst/>
            <a:ahLst/>
            <a:cxnLst/>
            <a:rect l="l" t="t" r="r" b="b"/>
            <a:pathLst>
              <a:path w="19144" h="10814" fill="none" extrusionOk="0">
                <a:moveTo>
                  <a:pt x="16124" y="4774"/>
                </a:moveTo>
                <a:lnTo>
                  <a:pt x="15369" y="4774"/>
                </a:lnTo>
                <a:lnTo>
                  <a:pt x="15369" y="4774"/>
                </a:lnTo>
                <a:lnTo>
                  <a:pt x="15393" y="4482"/>
                </a:lnTo>
                <a:lnTo>
                  <a:pt x="15393" y="4482"/>
                </a:lnTo>
                <a:lnTo>
                  <a:pt x="15369" y="4189"/>
                </a:lnTo>
                <a:lnTo>
                  <a:pt x="15344" y="3921"/>
                </a:lnTo>
                <a:lnTo>
                  <a:pt x="15271" y="3654"/>
                </a:lnTo>
                <a:lnTo>
                  <a:pt x="15174" y="3410"/>
                </a:lnTo>
                <a:lnTo>
                  <a:pt x="15052" y="3166"/>
                </a:lnTo>
                <a:lnTo>
                  <a:pt x="14930" y="2947"/>
                </a:lnTo>
                <a:lnTo>
                  <a:pt x="14760" y="2728"/>
                </a:lnTo>
                <a:lnTo>
                  <a:pt x="14589" y="2533"/>
                </a:lnTo>
                <a:lnTo>
                  <a:pt x="14394" y="2363"/>
                </a:lnTo>
                <a:lnTo>
                  <a:pt x="14175" y="2192"/>
                </a:lnTo>
                <a:lnTo>
                  <a:pt x="13956" y="2070"/>
                </a:lnTo>
                <a:lnTo>
                  <a:pt x="13712" y="1949"/>
                </a:lnTo>
                <a:lnTo>
                  <a:pt x="13469" y="1851"/>
                </a:lnTo>
                <a:lnTo>
                  <a:pt x="13201" y="1778"/>
                </a:lnTo>
                <a:lnTo>
                  <a:pt x="12933" y="1754"/>
                </a:lnTo>
                <a:lnTo>
                  <a:pt x="12641" y="1729"/>
                </a:lnTo>
                <a:lnTo>
                  <a:pt x="12641" y="1729"/>
                </a:lnTo>
                <a:lnTo>
                  <a:pt x="12300" y="1754"/>
                </a:lnTo>
                <a:lnTo>
                  <a:pt x="11959" y="1827"/>
                </a:lnTo>
                <a:lnTo>
                  <a:pt x="11618" y="1924"/>
                </a:lnTo>
                <a:lnTo>
                  <a:pt x="11326" y="2070"/>
                </a:lnTo>
                <a:lnTo>
                  <a:pt x="11326" y="2070"/>
                </a:lnTo>
                <a:lnTo>
                  <a:pt x="11155" y="1851"/>
                </a:lnTo>
                <a:lnTo>
                  <a:pt x="10985" y="1632"/>
                </a:lnTo>
                <a:lnTo>
                  <a:pt x="10814" y="1413"/>
                </a:lnTo>
                <a:lnTo>
                  <a:pt x="10619" y="1218"/>
                </a:lnTo>
                <a:lnTo>
                  <a:pt x="10425" y="1048"/>
                </a:lnTo>
                <a:lnTo>
                  <a:pt x="10205" y="877"/>
                </a:lnTo>
                <a:lnTo>
                  <a:pt x="9962" y="707"/>
                </a:lnTo>
                <a:lnTo>
                  <a:pt x="9718" y="560"/>
                </a:lnTo>
                <a:lnTo>
                  <a:pt x="9475" y="439"/>
                </a:lnTo>
                <a:lnTo>
                  <a:pt x="9231" y="317"/>
                </a:lnTo>
                <a:lnTo>
                  <a:pt x="8963" y="219"/>
                </a:lnTo>
                <a:lnTo>
                  <a:pt x="8695" y="146"/>
                </a:lnTo>
                <a:lnTo>
                  <a:pt x="8403" y="73"/>
                </a:lnTo>
                <a:lnTo>
                  <a:pt x="8135" y="25"/>
                </a:lnTo>
                <a:lnTo>
                  <a:pt x="7843" y="0"/>
                </a:lnTo>
                <a:lnTo>
                  <a:pt x="7551" y="0"/>
                </a:lnTo>
                <a:lnTo>
                  <a:pt x="7551" y="0"/>
                </a:lnTo>
                <a:lnTo>
                  <a:pt x="7088" y="25"/>
                </a:lnTo>
                <a:lnTo>
                  <a:pt x="6650" y="98"/>
                </a:lnTo>
                <a:lnTo>
                  <a:pt x="6211" y="195"/>
                </a:lnTo>
                <a:lnTo>
                  <a:pt x="5797" y="341"/>
                </a:lnTo>
                <a:lnTo>
                  <a:pt x="5407" y="536"/>
                </a:lnTo>
                <a:lnTo>
                  <a:pt x="5042" y="755"/>
                </a:lnTo>
                <a:lnTo>
                  <a:pt x="4701" y="1023"/>
                </a:lnTo>
                <a:lnTo>
                  <a:pt x="4385" y="1315"/>
                </a:lnTo>
                <a:lnTo>
                  <a:pt x="4092" y="1632"/>
                </a:lnTo>
                <a:lnTo>
                  <a:pt x="3824" y="1973"/>
                </a:lnTo>
                <a:lnTo>
                  <a:pt x="3605" y="2338"/>
                </a:lnTo>
                <a:lnTo>
                  <a:pt x="3410" y="2728"/>
                </a:lnTo>
                <a:lnTo>
                  <a:pt x="3264" y="3142"/>
                </a:lnTo>
                <a:lnTo>
                  <a:pt x="3142" y="3580"/>
                </a:lnTo>
                <a:lnTo>
                  <a:pt x="3094" y="4019"/>
                </a:lnTo>
                <a:lnTo>
                  <a:pt x="3069" y="4482"/>
                </a:lnTo>
                <a:lnTo>
                  <a:pt x="3069" y="4482"/>
                </a:lnTo>
                <a:lnTo>
                  <a:pt x="3069" y="4774"/>
                </a:lnTo>
                <a:lnTo>
                  <a:pt x="3021" y="4774"/>
                </a:lnTo>
                <a:lnTo>
                  <a:pt x="3021" y="4774"/>
                </a:lnTo>
                <a:lnTo>
                  <a:pt x="2704" y="4774"/>
                </a:lnTo>
                <a:lnTo>
                  <a:pt x="2412" y="4823"/>
                </a:lnTo>
                <a:lnTo>
                  <a:pt x="2120" y="4896"/>
                </a:lnTo>
                <a:lnTo>
                  <a:pt x="1827" y="5017"/>
                </a:lnTo>
                <a:lnTo>
                  <a:pt x="1584" y="5139"/>
                </a:lnTo>
                <a:lnTo>
                  <a:pt x="1316" y="5285"/>
                </a:lnTo>
                <a:lnTo>
                  <a:pt x="1097" y="5456"/>
                </a:lnTo>
                <a:lnTo>
                  <a:pt x="877" y="5651"/>
                </a:lnTo>
                <a:lnTo>
                  <a:pt x="683" y="5870"/>
                </a:lnTo>
                <a:lnTo>
                  <a:pt x="512" y="6113"/>
                </a:lnTo>
                <a:lnTo>
                  <a:pt x="366" y="6357"/>
                </a:lnTo>
                <a:lnTo>
                  <a:pt x="220" y="6625"/>
                </a:lnTo>
                <a:lnTo>
                  <a:pt x="122" y="6893"/>
                </a:lnTo>
                <a:lnTo>
                  <a:pt x="49" y="7185"/>
                </a:lnTo>
                <a:lnTo>
                  <a:pt x="1" y="7477"/>
                </a:lnTo>
                <a:lnTo>
                  <a:pt x="1" y="7794"/>
                </a:lnTo>
                <a:lnTo>
                  <a:pt x="1" y="7794"/>
                </a:lnTo>
                <a:lnTo>
                  <a:pt x="1" y="8110"/>
                </a:lnTo>
                <a:lnTo>
                  <a:pt x="49" y="8403"/>
                </a:lnTo>
                <a:lnTo>
                  <a:pt x="122" y="8695"/>
                </a:lnTo>
                <a:lnTo>
                  <a:pt x="220" y="8963"/>
                </a:lnTo>
                <a:lnTo>
                  <a:pt x="366" y="9231"/>
                </a:lnTo>
                <a:lnTo>
                  <a:pt x="512" y="9474"/>
                </a:lnTo>
                <a:lnTo>
                  <a:pt x="683" y="9718"/>
                </a:lnTo>
                <a:lnTo>
                  <a:pt x="877" y="9937"/>
                </a:lnTo>
                <a:lnTo>
                  <a:pt x="1097" y="10132"/>
                </a:lnTo>
                <a:lnTo>
                  <a:pt x="1316" y="10302"/>
                </a:lnTo>
                <a:lnTo>
                  <a:pt x="1584" y="10449"/>
                </a:lnTo>
                <a:lnTo>
                  <a:pt x="1827" y="10570"/>
                </a:lnTo>
                <a:lnTo>
                  <a:pt x="2120" y="10692"/>
                </a:lnTo>
                <a:lnTo>
                  <a:pt x="2412" y="10765"/>
                </a:lnTo>
                <a:lnTo>
                  <a:pt x="2704" y="10814"/>
                </a:lnTo>
                <a:lnTo>
                  <a:pt x="3021" y="10814"/>
                </a:lnTo>
                <a:lnTo>
                  <a:pt x="16124" y="10814"/>
                </a:lnTo>
                <a:lnTo>
                  <a:pt x="16124" y="10814"/>
                </a:lnTo>
                <a:lnTo>
                  <a:pt x="16440" y="10814"/>
                </a:lnTo>
                <a:lnTo>
                  <a:pt x="16732" y="10765"/>
                </a:lnTo>
                <a:lnTo>
                  <a:pt x="17025" y="10692"/>
                </a:lnTo>
                <a:lnTo>
                  <a:pt x="17317" y="10570"/>
                </a:lnTo>
                <a:lnTo>
                  <a:pt x="17561" y="10449"/>
                </a:lnTo>
                <a:lnTo>
                  <a:pt x="17828" y="10302"/>
                </a:lnTo>
                <a:lnTo>
                  <a:pt x="18048" y="10132"/>
                </a:lnTo>
                <a:lnTo>
                  <a:pt x="18267" y="9937"/>
                </a:lnTo>
                <a:lnTo>
                  <a:pt x="18462" y="9718"/>
                </a:lnTo>
                <a:lnTo>
                  <a:pt x="18632" y="9474"/>
                </a:lnTo>
                <a:lnTo>
                  <a:pt x="18778" y="9231"/>
                </a:lnTo>
                <a:lnTo>
                  <a:pt x="18924" y="8963"/>
                </a:lnTo>
                <a:lnTo>
                  <a:pt x="19022" y="8695"/>
                </a:lnTo>
                <a:lnTo>
                  <a:pt x="19095" y="8403"/>
                </a:lnTo>
                <a:lnTo>
                  <a:pt x="19144" y="8110"/>
                </a:lnTo>
                <a:lnTo>
                  <a:pt x="19144" y="7794"/>
                </a:lnTo>
                <a:lnTo>
                  <a:pt x="19144" y="7794"/>
                </a:lnTo>
                <a:lnTo>
                  <a:pt x="19144" y="7477"/>
                </a:lnTo>
                <a:lnTo>
                  <a:pt x="19095" y="7185"/>
                </a:lnTo>
                <a:lnTo>
                  <a:pt x="19022" y="6893"/>
                </a:lnTo>
                <a:lnTo>
                  <a:pt x="18924" y="6625"/>
                </a:lnTo>
                <a:lnTo>
                  <a:pt x="18778" y="6357"/>
                </a:lnTo>
                <a:lnTo>
                  <a:pt x="18632" y="6113"/>
                </a:lnTo>
                <a:lnTo>
                  <a:pt x="18462" y="5870"/>
                </a:lnTo>
                <a:lnTo>
                  <a:pt x="18267" y="5651"/>
                </a:lnTo>
                <a:lnTo>
                  <a:pt x="18048" y="5456"/>
                </a:lnTo>
                <a:lnTo>
                  <a:pt x="17828" y="5285"/>
                </a:lnTo>
                <a:lnTo>
                  <a:pt x="17561" y="5139"/>
                </a:lnTo>
                <a:lnTo>
                  <a:pt x="17317" y="5017"/>
                </a:lnTo>
                <a:lnTo>
                  <a:pt x="17025" y="4896"/>
                </a:lnTo>
                <a:lnTo>
                  <a:pt x="16732" y="4823"/>
                </a:lnTo>
                <a:lnTo>
                  <a:pt x="16440" y="4774"/>
                </a:lnTo>
                <a:lnTo>
                  <a:pt x="16124" y="4774"/>
                </a:lnTo>
                <a:lnTo>
                  <a:pt x="16124" y="4774"/>
                </a:lnTo>
                <a:close/>
              </a:path>
            </a:pathLst>
          </a:custGeom>
          <a:solidFill>
            <a:schemeClr val="bg1"/>
          </a:solidFill>
          <a:ln w="12700" cap="rnd" cmpd="sng">
            <a:solidFill>
              <a:srgbClr val="1240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Rectangle 7"/>
          <p:cNvSpPr/>
          <p:nvPr/>
        </p:nvSpPr>
        <p:spPr>
          <a:xfrm>
            <a:off x="345357" y="4084108"/>
            <a:ext cx="1997643" cy="307777"/>
          </a:xfrm>
          <a:prstGeom prst="rect">
            <a:avLst/>
          </a:prstGeom>
        </p:spPr>
        <p:txBody>
          <a:bodyPr wrap="square">
            <a:spAutoFit/>
          </a:bodyPr>
          <a:lstStyle/>
          <a:p>
            <a:pPr algn="ctr"/>
            <a:r>
              <a:rPr lang="en-US" sz="1400" i="1" dirty="0">
                <a:solidFill>
                  <a:srgbClr val="18637B"/>
                </a:solidFill>
                <a:latin typeface="Roboto Light" panose="02000000000000000000" pitchFamily="2" charset="0"/>
              </a:rPr>
              <a:t>Working (7h30 - 17h00)</a:t>
            </a:r>
            <a:endParaRPr lang="en-US" sz="1400" i="1" dirty="0"/>
          </a:p>
        </p:txBody>
      </p:sp>
      <p:sp>
        <p:nvSpPr>
          <p:cNvPr id="50" name="Rectangle 49"/>
          <p:cNvSpPr/>
          <p:nvPr/>
        </p:nvSpPr>
        <p:spPr>
          <a:xfrm>
            <a:off x="2270054" y="4082406"/>
            <a:ext cx="1997643" cy="307777"/>
          </a:xfrm>
          <a:prstGeom prst="rect">
            <a:avLst/>
          </a:prstGeom>
        </p:spPr>
        <p:txBody>
          <a:bodyPr wrap="square">
            <a:spAutoFit/>
          </a:bodyPr>
          <a:lstStyle/>
          <a:p>
            <a:pPr algn="ctr"/>
            <a:r>
              <a:rPr lang="en-US" sz="1400" i="1" dirty="0">
                <a:solidFill>
                  <a:srgbClr val="18637B"/>
                </a:solidFill>
                <a:latin typeface="Roboto Light" panose="02000000000000000000" pitchFamily="2" charset="0"/>
              </a:rPr>
              <a:t>Rest (17:00 - 23:00)</a:t>
            </a:r>
            <a:endParaRPr lang="en-US" sz="1400" i="1" dirty="0"/>
          </a:p>
        </p:txBody>
      </p:sp>
      <p:sp>
        <p:nvSpPr>
          <p:cNvPr id="51" name="Rectangle 50"/>
          <p:cNvSpPr/>
          <p:nvPr/>
        </p:nvSpPr>
        <p:spPr>
          <a:xfrm>
            <a:off x="4169675" y="4082406"/>
            <a:ext cx="1997643" cy="307777"/>
          </a:xfrm>
          <a:prstGeom prst="rect">
            <a:avLst/>
          </a:prstGeom>
        </p:spPr>
        <p:txBody>
          <a:bodyPr wrap="square">
            <a:spAutoFit/>
          </a:bodyPr>
          <a:lstStyle/>
          <a:p>
            <a:pPr algn="ctr"/>
            <a:r>
              <a:rPr lang="en-US" sz="1400" i="1" dirty="0">
                <a:solidFill>
                  <a:srgbClr val="18637B"/>
                </a:solidFill>
                <a:latin typeface="Roboto Light" panose="02000000000000000000" pitchFamily="2" charset="0"/>
              </a:rPr>
              <a:t>Night (23h00 - 7h30)</a:t>
            </a:r>
            <a:endParaRPr lang="en-US" sz="1400" i="1" dirty="0"/>
          </a:p>
        </p:txBody>
      </p:sp>
      <p:sp>
        <p:nvSpPr>
          <p:cNvPr id="61" name="Rectangle 60"/>
          <p:cNvSpPr/>
          <p:nvPr/>
        </p:nvSpPr>
        <p:spPr>
          <a:xfrm>
            <a:off x="7900035" y="2831681"/>
            <a:ext cx="3156633" cy="369332"/>
          </a:xfrm>
          <a:prstGeom prst="rect">
            <a:avLst/>
          </a:prstGeom>
        </p:spPr>
        <p:txBody>
          <a:bodyPr wrap="none">
            <a:spAutoFit/>
          </a:bodyPr>
          <a:lstStyle/>
          <a:p>
            <a:r>
              <a:rPr lang="en-US" b="1" dirty="0">
                <a:solidFill>
                  <a:srgbClr val="18637B"/>
                </a:solidFill>
                <a:latin typeface="Roboto Light" panose="02000000000000000000" pitchFamily="2" charset="0"/>
              </a:rPr>
              <a:t>Weekend (Saturday - Sunday)</a:t>
            </a:r>
            <a:endParaRPr lang="en-US" dirty="0"/>
          </a:p>
        </p:txBody>
      </p:sp>
      <p:grpSp>
        <p:nvGrpSpPr>
          <p:cNvPr id="66" name="Google Shape;518;p40"/>
          <p:cNvGrpSpPr/>
          <p:nvPr/>
        </p:nvGrpSpPr>
        <p:grpSpPr>
          <a:xfrm>
            <a:off x="8739099" y="3425008"/>
            <a:ext cx="570606" cy="555797"/>
            <a:chOff x="5916675" y="927975"/>
            <a:chExt cx="516350" cy="502950"/>
          </a:xfrm>
        </p:grpSpPr>
        <p:sp>
          <p:nvSpPr>
            <p:cNvPr id="67" name="Google Shape;519;p40"/>
            <p:cNvSpPr/>
            <p:nvPr/>
          </p:nvSpPr>
          <p:spPr>
            <a:xfrm>
              <a:off x="5916675" y="927975"/>
              <a:ext cx="516350" cy="502950"/>
            </a:xfrm>
            <a:custGeom>
              <a:avLst/>
              <a:gdLst/>
              <a:ahLst/>
              <a:cxnLst/>
              <a:rect l="l" t="t" r="r" b="b"/>
              <a:pathLst>
                <a:path w="20654" h="20118" fill="none" extrusionOk="0">
                  <a:moveTo>
                    <a:pt x="20654" y="10059"/>
                  </a:moveTo>
                  <a:lnTo>
                    <a:pt x="18486" y="8183"/>
                  </a:lnTo>
                  <a:lnTo>
                    <a:pt x="19631" y="5577"/>
                  </a:lnTo>
                  <a:lnTo>
                    <a:pt x="16879" y="4847"/>
                  </a:lnTo>
                  <a:lnTo>
                    <a:pt x="16757" y="1997"/>
                  </a:lnTo>
                  <a:lnTo>
                    <a:pt x="13956" y="2509"/>
                  </a:lnTo>
                  <a:lnTo>
                    <a:pt x="12616" y="0"/>
                  </a:lnTo>
                  <a:lnTo>
                    <a:pt x="10327" y="1681"/>
                  </a:lnTo>
                  <a:lnTo>
                    <a:pt x="8038" y="0"/>
                  </a:lnTo>
                  <a:lnTo>
                    <a:pt x="6698" y="2509"/>
                  </a:lnTo>
                  <a:lnTo>
                    <a:pt x="3897" y="1997"/>
                  </a:lnTo>
                  <a:lnTo>
                    <a:pt x="3776" y="4847"/>
                  </a:lnTo>
                  <a:lnTo>
                    <a:pt x="1023" y="5577"/>
                  </a:lnTo>
                  <a:lnTo>
                    <a:pt x="2168" y="8183"/>
                  </a:lnTo>
                  <a:lnTo>
                    <a:pt x="1" y="10059"/>
                  </a:lnTo>
                  <a:lnTo>
                    <a:pt x="2168" y="11934"/>
                  </a:lnTo>
                  <a:lnTo>
                    <a:pt x="1023" y="14540"/>
                  </a:lnTo>
                  <a:lnTo>
                    <a:pt x="3776" y="15271"/>
                  </a:lnTo>
                  <a:lnTo>
                    <a:pt x="3897" y="18120"/>
                  </a:lnTo>
                  <a:lnTo>
                    <a:pt x="6698" y="17609"/>
                  </a:lnTo>
                  <a:lnTo>
                    <a:pt x="8038" y="20117"/>
                  </a:lnTo>
                  <a:lnTo>
                    <a:pt x="10327" y="18437"/>
                  </a:lnTo>
                  <a:lnTo>
                    <a:pt x="12616" y="20117"/>
                  </a:lnTo>
                  <a:lnTo>
                    <a:pt x="13956" y="17609"/>
                  </a:lnTo>
                  <a:lnTo>
                    <a:pt x="16757" y="18120"/>
                  </a:lnTo>
                  <a:lnTo>
                    <a:pt x="16879" y="15271"/>
                  </a:lnTo>
                  <a:lnTo>
                    <a:pt x="19631" y="14540"/>
                  </a:lnTo>
                  <a:lnTo>
                    <a:pt x="18486" y="11934"/>
                  </a:lnTo>
                  <a:lnTo>
                    <a:pt x="20654" y="10059"/>
                  </a:lnTo>
                  <a:close/>
                </a:path>
              </a:pathLst>
            </a:custGeom>
            <a:noFill/>
            <a:ln w="12700" cap="rnd" cmpd="sng">
              <a:solidFill>
                <a:srgbClr val="124057"/>
              </a:solidFill>
              <a:prstDash val="sys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520;p40"/>
            <p:cNvSpPr/>
            <p:nvPr/>
          </p:nvSpPr>
          <p:spPr>
            <a:xfrm>
              <a:off x="6006800" y="1011375"/>
              <a:ext cx="336125" cy="336125"/>
            </a:xfrm>
            <a:custGeom>
              <a:avLst/>
              <a:gdLst/>
              <a:ahLst/>
              <a:cxnLst/>
              <a:rect l="l" t="t" r="r" b="b"/>
              <a:pathLst>
                <a:path w="13445" h="13445" fill="none" extrusionOk="0">
                  <a:moveTo>
                    <a:pt x="6722" y="13445"/>
                  </a:moveTo>
                  <a:lnTo>
                    <a:pt x="6722" y="13445"/>
                  </a:lnTo>
                  <a:lnTo>
                    <a:pt x="6381" y="13420"/>
                  </a:lnTo>
                  <a:lnTo>
                    <a:pt x="6040" y="13396"/>
                  </a:lnTo>
                  <a:lnTo>
                    <a:pt x="5699" y="13347"/>
                  </a:lnTo>
                  <a:lnTo>
                    <a:pt x="5383" y="13299"/>
                  </a:lnTo>
                  <a:lnTo>
                    <a:pt x="5042" y="13226"/>
                  </a:lnTo>
                  <a:lnTo>
                    <a:pt x="4725" y="13128"/>
                  </a:lnTo>
                  <a:lnTo>
                    <a:pt x="4408" y="13031"/>
                  </a:lnTo>
                  <a:lnTo>
                    <a:pt x="4116" y="12909"/>
                  </a:lnTo>
                  <a:lnTo>
                    <a:pt x="3824" y="12763"/>
                  </a:lnTo>
                  <a:lnTo>
                    <a:pt x="3532" y="12617"/>
                  </a:lnTo>
                  <a:lnTo>
                    <a:pt x="3239" y="12471"/>
                  </a:lnTo>
                  <a:lnTo>
                    <a:pt x="2971" y="12276"/>
                  </a:lnTo>
                  <a:lnTo>
                    <a:pt x="2703" y="12105"/>
                  </a:lnTo>
                  <a:lnTo>
                    <a:pt x="2460" y="11910"/>
                  </a:lnTo>
                  <a:lnTo>
                    <a:pt x="2216" y="11691"/>
                  </a:lnTo>
                  <a:lnTo>
                    <a:pt x="1973" y="11472"/>
                  </a:lnTo>
                  <a:lnTo>
                    <a:pt x="1754" y="11228"/>
                  </a:lnTo>
                  <a:lnTo>
                    <a:pt x="1534" y="10985"/>
                  </a:lnTo>
                  <a:lnTo>
                    <a:pt x="1340" y="10741"/>
                  </a:lnTo>
                  <a:lnTo>
                    <a:pt x="1169" y="10473"/>
                  </a:lnTo>
                  <a:lnTo>
                    <a:pt x="974" y="10206"/>
                  </a:lnTo>
                  <a:lnTo>
                    <a:pt x="828" y="9913"/>
                  </a:lnTo>
                  <a:lnTo>
                    <a:pt x="682" y="9621"/>
                  </a:lnTo>
                  <a:lnTo>
                    <a:pt x="536" y="9329"/>
                  </a:lnTo>
                  <a:lnTo>
                    <a:pt x="414" y="9036"/>
                  </a:lnTo>
                  <a:lnTo>
                    <a:pt x="317" y="8720"/>
                  </a:lnTo>
                  <a:lnTo>
                    <a:pt x="219" y="8403"/>
                  </a:lnTo>
                  <a:lnTo>
                    <a:pt x="146" y="8062"/>
                  </a:lnTo>
                  <a:lnTo>
                    <a:pt x="98" y="7746"/>
                  </a:lnTo>
                  <a:lnTo>
                    <a:pt x="49" y="7405"/>
                  </a:lnTo>
                  <a:lnTo>
                    <a:pt x="24" y="7064"/>
                  </a:lnTo>
                  <a:lnTo>
                    <a:pt x="0" y="6723"/>
                  </a:lnTo>
                  <a:lnTo>
                    <a:pt x="0" y="6723"/>
                  </a:lnTo>
                  <a:lnTo>
                    <a:pt x="24" y="6382"/>
                  </a:lnTo>
                  <a:lnTo>
                    <a:pt x="49" y="6041"/>
                  </a:lnTo>
                  <a:lnTo>
                    <a:pt x="98" y="5700"/>
                  </a:lnTo>
                  <a:lnTo>
                    <a:pt x="146" y="5383"/>
                  </a:lnTo>
                  <a:lnTo>
                    <a:pt x="219" y="5042"/>
                  </a:lnTo>
                  <a:lnTo>
                    <a:pt x="317" y="4726"/>
                  </a:lnTo>
                  <a:lnTo>
                    <a:pt x="414" y="4409"/>
                  </a:lnTo>
                  <a:lnTo>
                    <a:pt x="536" y="4117"/>
                  </a:lnTo>
                  <a:lnTo>
                    <a:pt x="682" y="3825"/>
                  </a:lnTo>
                  <a:lnTo>
                    <a:pt x="828" y="3532"/>
                  </a:lnTo>
                  <a:lnTo>
                    <a:pt x="974" y="3240"/>
                  </a:lnTo>
                  <a:lnTo>
                    <a:pt x="1169" y="2972"/>
                  </a:lnTo>
                  <a:lnTo>
                    <a:pt x="1340" y="2704"/>
                  </a:lnTo>
                  <a:lnTo>
                    <a:pt x="1534" y="2461"/>
                  </a:lnTo>
                  <a:lnTo>
                    <a:pt x="1754" y="2217"/>
                  </a:lnTo>
                  <a:lnTo>
                    <a:pt x="1973" y="1974"/>
                  </a:lnTo>
                  <a:lnTo>
                    <a:pt x="2216" y="1754"/>
                  </a:lnTo>
                  <a:lnTo>
                    <a:pt x="2460" y="1535"/>
                  </a:lnTo>
                  <a:lnTo>
                    <a:pt x="2703" y="1340"/>
                  </a:lnTo>
                  <a:lnTo>
                    <a:pt x="2971" y="1170"/>
                  </a:lnTo>
                  <a:lnTo>
                    <a:pt x="3239" y="975"/>
                  </a:lnTo>
                  <a:lnTo>
                    <a:pt x="3532" y="829"/>
                  </a:lnTo>
                  <a:lnTo>
                    <a:pt x="3824" y="683"/>
                  </a:lnTo>
                  <a:lnTo>
                    <a:pt x="4116" y="537"/>
                  </a:lnTo>
                  <a:lnTo>
                    <a:pt x="4408" y="415"/>
                  </a:lnTo>
                  <a:lnTo>
                    <a:pt x="4725" y="317"/>
                  </a:lnTo>
                  <a:lnTo>
                    <a:pt x="5042" y="220"/>
                  </a:lnTo>
                  <a:lnTo>
                    <a:pt x="5383" y="147"/>
                  </a:lnTo>
                  <a:lnTo>
                    <a:pt x="5699" y="98"/>
                  </a:lnTo>
                  <a:lnTo>
                    <a:pt x="6040" y="49"/>
                  </a:lnTo>
                  <a:lnTo>
                    <a:pt x="6381" y="25"/>
                  </a:lnTo>
                  <a:lnTo>
                    <a:pt x="6722" y="1"/>
                  </a:lnTo>
                  <a:lnTo>
                    <a:pt x="6722" y="1"/>
                  </a:lnTo>
                  <a:lnTo>
                    <a:pt x="7063" y="25"/>
                  </a:lnTo>
                  <a:lnTo>
                    <a:pt x="7404" y="49"/>
                  </a:lnTo>
                  <a:lnTo>
                    <a:pt x="7745" y="98"/>
                  </a:lnTo>
                  <a:lnTo>
                    <a:pt x="8062" y="147"/>
                  </a:lnTo>
                  <a:lnTo>
                    <a:pt x="8403" y="220"/>
                  </a:lnTo>
                  <a:lnTo>
                    <a:pt x="8719" y="317"/>
                  </a:lnTo>
                  <a:lnTo>
                    <a:pt x="9036" y="415"/>
                  </a:lnTo>
                  <a:lnTo>
                    <a:pt x="9328" y="537"/>
                  </a:lnTo>
                  <a:lnTo>
                    <a:pt x="9620" y="683"/>
                  </a:lnTo>
                  <a:lnTo>
                    <a:pt x="9913" y="829"/>
                  </a:lnTo>
                  <a:lnTo>
                    <a:pt x="10205" y="975"/>
                  </a:lnTo>
                  <a:lnTo>
                    <a:pt x="10473" y="1170"/>
                  </a:lnTo>
                  <a:lnTo>
                    <a:pt x="10741" y="1340"/>
                  </a:lnTo>
                  <a:lnTo>
                    <a:pt x="10984" y="1535"/>
                  </a:lnTo>
                  <a:lnTo>
                    <a:pt x="11228" y="1754"/>
                  </a:lnTo>
                  <a:lnTo>
                    <a:pt x="11471" y="1974"/>
                  </a:lnTo>
                  <a:lnTo>
                    <a:pt x="11690" y="2217"/>
                  </a:lnTo>
                  <a:lnTo>
                    <a:pt x="11910" y="2461"/>
                  </a:lnTo>
                  <a:lnTo>
                    <a:pt x="12105" y="2704"/>
                  </a:lnTo>
                  <a:lnTo>
                    <a:pt x="12275" y="2972"/>
                  </a:lnTo>
                  <a:lnTo>
                    <a:pt x="12470" y="3240"/>
                  </a:lnTo>
                  <a:lnTo>
                    <a:pt x="12616" y="3532"/>
                  </a:lnTo>
                  <a:lnTo>
                    <a:pt x="12762" y="3825"/>
                  </a:lnTo>
                  <a:lnTo>
                    <a:pt x="12908" y="4117"/>
                  </a:lnTo>
                  <a:lnTo>
                    <a:pt x="13030" y="4409"/>
                  </a:lnTo>
                  <a:lnTo>
                    <a:pt x="13127" y="4726"/>
                  </a:lnTo>
                  <a:lnTo>
                    <a:pt x="13225" y="5042"/>
                  </a:lnTo>
                  <a:lnTo>
                    <a:pt x="13298" y="5383"/>
                  </a:lnTo>
                  <a:lnTo>
                    <a:pt x="13347" y="5700"/>
                  </a:lnTo>
                  <a:lnTo>
                    <a:pt x="13395" y="6041"/>
                  </a:lnTo>
                  <a:lnTo>
                    <a:pt x="13420" y="6382"/>
                  </a:lnTo>
                  <a:lnTo>
                    <a:pt x="13444" y="6723"/>
                  </a:lnTo>
                  <a:lnTo>
                    <a:pt x="13444" y="6723"/>
                  </a:lnTo>
                  <a:lnTo>
                    <a:pt x="13420" y="7064"/>
                  </a:lnTo>
                  <a:lnTo>
                    <a:pt x="13395" y="7405"/>
                  </a:lnTo>
                  <a:lnTo>
                    <a:pt x="13347" y="7746"/>
                  </a:lnTo>
                  <a:lnTo>
                    <a:pt x="13298" y="8062"/>
                  </a:lnTo>
                  <a:lnTo>
                    <a:pt x="13225" y="8403"/>
                  </a:lnTo>
                  <a:lnTo>
                    <a:pt x="13127" y="8720"/>
                  </a:lnTo>
                  <a:lnTo>
                    <a:pt x="13030" y="9036"/>
                  </a:lnTo>
                  <a:lnTo>
                    <a:pt x="12908" y="9329"/>
                  </a:lnTo>
                  <a:lnTo>
                    <a:pt x="12762" y="9621"/>
                  </a:lnTo>
                  <a:lnTo>
                    <a:pt x="12616" y="9913"/>
                  </a:lnTo>
                  <a:lnTo>
                    <a:pt x="12470" y="10206"/>
                  </a:lnTo>
                  <a:lnTo>
                    <a:pt x="12275" y="10473"/>
                  </a:lnTo>
                  <a:lnTo>
                    <a:pt x="12105" y="10741"/>
                  </a:lnTo>
                  <a:lnTo>
                    <a:pt x="11910" y="10985"/>
                  </a:lnTo>
                  <a:lnTo>
                    <a:pt x="11690" y="11228"/>
                  </a:lnTo>
                  <a:lnTo>
                    <a:pt x="11471" y="11472"/>
                  </a:lnTo>
                  <a:lnTo>
                    <a:pt x="11228" y="11691"/>
                  </a:lnTo>
                  <a:lnTo>
                    <a:pt x="10984" y="11910"/>
                  </a:lnTo>
                  <a:lnTo>
                    <a:pt x="10741" y="12105"/>
                  </a:lnTo>
                  <a:lnTo>
                    <a:pt x="10473" y="12276"/>
                  </a:lnTo>
                  <a:lnTo>
                    <a:pt x="10205" y="12471"/>
                  </a:lnTo>
                  <a:lnTo>
                    <a:pt x="9913" y="12617"/>
                  </a:lnTo>
                  <a:lnTo>
                    <a:pt x="9620" y="12763"/>
                  </a:lnTo>
                  <a:lnTo>
                    <a:pt x="9328" y="12909"/>
                  </a:lnTo>
                  <a:lnTo>
                    <a:pt x="9036" y="13031"/>
                  </a:lnTo>
                  <a:lnTo>
                    <a:pt x="8719" y="13128"/>
                  </a:lnTo>
                  <a:lnTo>
                    <a:pt x="8403" y="13226"/>
                  </a:lnTo>
                  <a:lnTo>
                    <a:pt x="8062" y="13299"/>
                  </a:lnTo>
                  <a:lnTo>
                    <a:pt x="7745" y="13347"/>
                  </a:lnTo>
                  <a:lnTo>
                    <a:pt x="7404" y="13396"/>
                  </a:lnTo>
                  <a:lnTo>
                    <a:pt x="7063" y="13420"/>
                  </a:lnTo>
                  <a:lnTo>
                    <a:pt x="6722" y="13445"/>
                  </a:lnTo>
                  <a:lnTo>
                    <a:pt x="6722" y="13445"/>
                  </a:lnTo>
                  <a:close/>
                </a:path>
              </a:pathLst>
            </a:custGeom>
            <a:noFill/>
            <a:ln w="12700" cap="rnd" cmpd="sng">
              <a:solidFill>
                <a:srgbClr val="124057"/>
              </a:solidFill>
              <a:prstDash val="sys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 name="Google Shape;515;p40"/>
          <p:cNvGrpSpPr/>
          <p:nvPr/>
        </p:nvGrpSpPr>
        <p:grpSpPr>
          <a:xfrm>
            <a:off x="10921405" y="3442470"/>
            <a:ext cx="514646" cy="515387"/>
            <a:chOff x="5294400" y="974850"/>
            <a:chExt cx="416500" cy="417100"/>
          </a:xfrm>
        </p:grpSpPr>
        <p:sp>
          <p:nvSpPr>
            <p:cNvPr id="70" name="Google Shape;516;p40"/>
            <p:cNvSpPr/>
            <p:nvPr/>
          </p:nvSpPr>
          <p:spPr>
            <a:xfrm>
              <a:off x="5325450" y="997975"/>
              <a:ext cx="151650" cy="154700"/>
            </a:xfrm>
            <a:custGeom>
              <a:avLst/>
              <a:gdLst/>
              <a:ahLst/>
              <a:cxnLst/>
              <a:rect l="l" t="t" r="r" b="b"/>
              <a:pathLst>
                <a:path w="6066" h="6188" fill="none" extrusionOk="0">
                  <a:moveTo>
                    <a:pt x="2680" y="74"/>
                  </a:moveTo>
                  <a:lnTo>
                    <a:pt x="2680" y="74"/>
                  </a:lnTo>
                  <a:lnTo>
                    <a:pt x="2607" y="1"/>
                  </a:lnTo>
                  <a:lnTo>
                    <a:pt x="2534" y="1"/>
                  </a:lnTo>
                  <a:lnTo>
                    <a:pt x="2461" y="25"/>
                  </a:lnTo>
                  <a:lnTo>
                    <a:pt x="2436" y="147"/>
                  </a:lnTo>
                  <a:lnTo>
                    <a:pt x="2095" y="1803"/>
                  </a:lnTo>
                  <a:lnTo>
                    <a:pt x="2095" y="1803"/>
                  </a:lnTo>
                  <a:lnTo>
                    <a:pt x="2047" y="1925"/>
                  </a:lnTo>
                  <a:lnTo>
                    <a:pt x="1974" y="2047"/>
                  </a:lnTo>
                  <a:lnTo>
                    <a:pt x="1852" y="2169"/>
                  </a:lnTo>
                  <a:lnTo>
                    <a:pt x="1730" y="2217"/>
                  </a:lnTo>
                  <a:lnTo>
                    <a:pt x="123" y="2753"/>
                  </a:lnTo>
                  <a:lnTo>
                    <a:pt x="123" y="2753"/>
                  </a:lnTo>
                  <a:lnTo>
                    <a:pt x="25" y="2826"/>
                  </a:lnTo>
                  <a:lnTo>
                    <a:pt x="1" y="2875"/>
                  </a:lnTo>
                  <a:lnTo>
                    <a:pt x="25" y="2948"/>
                  </a:lnTo>
                  <a:lnTo>
                    <a:pt x="98" y="3021"/>
                  </a:lnTo>
                  <a:lnTo>
                    <a:pt x="1584" y="3849"/>
                  </a:lnTo>
                  <a:lnTo>
                    <a:pt x="1584" y="3849"/>
                  </a:lnTo>
                  <a:lnTo>
                    <a:pt x="1706" y="3922"/>
                  </a:lnTo>
                  <a:lnTo>
                    <a:pt x="1803" y="4044"/>
                  </a:lnTo>
                  <a:lnTo>
                    <a:pt x="1852" y="4190"/>
                  </a:lnTo>
                  <a:lnTo>
                    <a:pt x="1876" y="4312"/>
                  </a:lnTo>
                  <a:lnTo>
                    <a:pt x="1901" y="6017"/>
                  </a:lnTo>
                  <a:lnTo>
                    <a:pt x="1901" y="6017"/>
                  </a:lnTo>
                  <a:lnTo>
                    <a:pt x="1925" y="6114"/>
                  </a:lnTo>
                  <a:lnTo>
                    <a:pt x="1974" y="6187"/>
                  </a:lnTo>
                  <a:lnTo>
                    <a:pt x="2047" y="6187"/>
                  </a:lnTo>
                  <a:lnTo>
                    <a:pt x="2120" y="6114"/>
                  </a:lnTo>
                  <a:lnTo>
                    <a:pt x="3362" y="4969"/>
                  </a:lnTo>
                  <a:lnTo>
                    <a:pt x="3362" y="4969"/>
                  </a:lnTo>
                  <a:lnTo>
                    <a:pt x="3484" y="4872"/>
                  </a:lnTo>
                  <a:lnTo>
                    <a:pt x="3630" y="4823"/>
                  </a:lnTo>
                  <a:lnTo>
                    <a:pt x="3776" y="4823"/>
                  </a:lnTo>
                  <a:lnTo>
                    <a:pt x="3922" y="4848"/>
                  </a:lnTo>
                  <a:lnTo>
                    <a:pt x="5530" y="5335"/>
                  </a:lnTo>
                  <a:lnTo>
                    <a:pt x="5530" y="5335"/>
                  </a:lnTo>
                  <a:lnTo>
                    <a:pt x="5651" y="5359"/>
                  </a:lnTo>
                  <a:lnTo>
                    <a:pt x="5700" y="5335"/>
                  </a:lnTo>
                  <a:lnTo>
                    <a:pt x="5724" y="5262"/>
                  </a:lnTo>
                  <a:lnTo>
                    <a:pt x="5700" y="5164"/>
                  </a:lnTo>
                  <a:lnTo>
                    <a:pt x="4994" y="3606"/>
                  </a:lnTo>
                  <a:lnTo>
                    <a:pt x="4994" y="3606"/>
                  </a:lnTo>
                  <a:lnTo>
                    <a:pt x="4945" y="3484"/>
                  </a:lnTo>
                  <a:lnTo>
                    <a:pt x="4945" y="3338"/>
                  </a:lnTo>
                  <a:lnTo>
                    <a:pt x="4969" y="3191"/>
                  </a:lnTo>
                  <a:lnTo>
                    <a:pt x="5042" y="3070"/>
                  </a:lnTo>
                  <a:lnTo>
                    <a:pt x="6017" y="1681"/>
                  </a:lnTo>
                  <a:lnTo>
                    <a:pt x="6017" y="1681"/>
                  </a:lnTo>
                  <a:lnTo>
                    <a:pt x="6065" y="1584"/>
                  </a:lnTo>
                  <a:lnTo>
                    <a:pt x="6065" y="1511"/>
                  </a:lnTo>
                  <a:lnTo>
                    <a:pt x="5992" y="1462"/>
                  </a:lnTo>
                  <a:lnTo>
                    <a:pt x="5895" y="1462"/>
                  </a:lnTo>
                  <a:lnTo>
                    <a:pt x="4190" y="1657"/>
                  </a:lnTo>
                  <a:lnTo>
                    <a:pt x="4190" y="1657"/>
                  </a:lnTo>
                  <a:lnTo>
                    <a:pt x="4068" y="1657"/>
                  </a:lnTo>
                  <a:lnTo>
                    <a:pt x="3922" y="1608"/>
                  </a:lnTo>
                  <a:lnTo>
                    <a:pt x="3800" y="1535"/>
                  </a:lnTo>
                  <a:lnTo>
                    <a:pt x="3703" y="1438"/>
                  </a:lnTo>
                  <a:lnTo>
                    <a:pt x="2680" y="74"/>
                  </a:lnTo>
                  <a:close/>
                </a:path>
              </a:pathLst>
            </a:custGeom>
            <a:noFill/>
            <a:ln w="12700" cap="rnd" cmpd="sng">
              <a:solidFill>
                <a:srgbClr val="1240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517;p40"/>
            <p:cNvSpPr/>
            <p:nvPr/>
          </p:nvSpPr>
          <p:spPr>
            <a:xfrm>
              <a:off x="5294400" y="974850"/>
              <a:ext cx="416500" cy="417100"/>
            </a:xfrm>
            <a:custGeom>
              <a:avLst/>
              <a:gdLst/>
              <a:ahLst/>
              <a:cxnLst/>
              <a:rect l="l" t="t" r="r" b="b"/>
              <a:pathLst>
                <a:path w="16660" h="16684" fill="none" extrusionOk="0">
                  <a:moveTo>
                    <a:pt x="4872" y="12202"/>
                  </a:moveTo>
                  <a:lnTo>
                    <a:pt x="4872" y="12202"/>
                  </a:lnTo>
                  <a:lnTo>
                    <a:pt x="5261" y="12178"/>
                  </a:lnTo>
                  <a:lnTo>
                    <a:pt x="5627" y="12154"/>
                  </a:lnTo>
                  <a:lnTo>
                    <a:pt x="5992" y="12105"/>
                  </a:lnTo>
                  <a:lnTo>
                    <a:pt x="6357" y="12032"/>
                  </a:lnTo>
                  <a:lnTo>
                    <a:pt x="6698" y="11959"/>
                  </a:lnTo>
                  <a:lnTo>
                    <a:pt x="7039" y="11861"/>
                  </a:lnTo>
                  <a:lnTo>
                    <a:pt x="7380" y="11740"/>
                  </a:lnTo>
                  <a:lnTo>
                    <a:pt x="7721" y="11618"/>
                  </a:lnTo>
                  <a:lnTo>
                    <a:pt x="8038" y="11472"/>
                  </a:lnTo>
                  <a:lnTo>
                    <a:pt x="8355" y="11301"/>
                  </a:lnTo>
                  <a:lnTo>
                    <a:pt x="8671" y="11131"/>
                  </a:lnTo>
                  <a:lnTo>
                    <a:pt x="8963" y="10936"/>
                  </a:lnTo>
                  <a:lnTo>
                    <a:pt x="9256" y="10741"/>
                  </a:lnTo>
                  <a:lnTo>
                    <a:pt x="9524" y="10522"/>
                  </a:lnTo>
                  <a:lnTo>
                    <a:pt x="9792" y="10303"/>
                  </a:lnTo>
                  <a:lnTo>
                    <a:pt x="10035" y="10059"/>
                  </a:lnTo>
                  <a:lnTo>
                    <a:pt x="10279" y="9791"/>
                  </a:lnTo>
                  <a:lnTo>
                    <a:pt x="10522" y="9523"/>
                  </a:lnTo>
                  <a:lnTo>
                    <a:pt x="10741" y="9255"/>
                  </a:lnTo>
                  <a:lnTo>
                    <a:pt x="10936" y="8963"/>
                  </a:lnTo>
                  <a:lnTo>
                    <a:pt x="11131" y="8671"/>
                  </a:lnTo>
                  <a:lnTo>
                    <a:pt x="11302" y="8379"/>
                  </a:lnTo>
                  <a:lnTo>
                    <a:pt x="11472" y="8062"/>
                  </a:lnTo>
                  <a:lnTo>
                    <a:pt x="11618" y="7721"/>
                  </a:lnTo>
                  <a:lnTo>
                    <a:pt x="11740" y="7404"/>
                  </a:lnTo>
                  <a:lnTo>
                    <a:pt x="11862" y="7063"/>
                  </a:lnTo>
                  <a:lnTo>
                    <a:pt x="11959" y="6722"/>
                  </a:lnTo>
                  <a:lnTo>
                    <a:pt x="12032" y="6357"/>
                  </a:lnTo>
                  <a:lnTo>
                    <a:pt x="12105" y="5992"/>
                  </a:lnTo>
                  <a:lnTo>
                    <a:pt x="12154" y="5626"/>
                  </a:lnTo>
                  <a:lnTo>
                    <a:pt x="12178" y="5261"/>
                  </a:lnTo>
                  <a:lnTo>
                    <a:pt x="12178" y="4896"/>
                  </a:lnTo>
                  <a:lnTo>
                    <a:pt x="12178" y="4896"/>
                  </a:lnTo>
                  <a:lnTo>
                    <a:pt x="12178" y="4531"/>
                  </a:lnTo>
                  <a:lnTo>
                    <a:pt x="12154" y="4190"/>
                  </a:lnTo>
                  <a:lnTo>
                    <a:pt x="12105" y="3849"/>
                  </a:lnTo>
                  <a:lnTo>
                    <a:pt x="12057" y="3508"/>
                  </a:lnTo>
                  <a:lnTo>
                    <a:pt x="11983" y="3191"/>
                  </a:lnTo>
                  <a:lnTo>
                    <a:pt x="11886" y="2850"/>
                  </a:lnTo>
                  <a:lnTo>
                    <a:pt x="11789" y="2533"/>
                  </a:lnTo>
                  <a:lnTo>
                    <a:pt x="11691" y="2217"/>
                  </a:lnTo>
                  <a:lnTo>
                    <a:pt x="11545" y="1925"/>
                  </a:lnTo>
                  <a:lnTo>
                    <a:pt x="11423" y="1632"/>
                  </a:lnTo>
                  <a:lnTo>
                    <a:pt x="11253" y="1340"/>
                  </a:lnTo>
                  <a:lnTo>
                    <a:pt x="11107" y="1048"/>
                  </a:lnTo>
                  <a:lnTo>
                    <a:pt x="10912" y="780"/>
                  </a:lnTo>
                  <a:lnTo>
                    <a:pt x="10717" y="512"/>
                  </a:lnTo>
                  <a:lnTo>
                    <a:pt x="10303" y="0"/>
                  </a:lnTo>
                  <a:lnTo>
                    <a:pt x="10303" y="0"/>
                  </a:lnTo>
                  <a:lnTo>
                    <a:pt x="10644" y="98"/>
                  </a:lnTo>
                  <a:lnTo>
                    <a:pt x="10985" y="220"/>
                  </a:lnTo>
                  <a:lnTo>
                    <a:pt x="11642" y="463"/>
                  </a:lnTo>
                  <a:lnTo>
                    <a:pt x="12251" y="780"/>
                  </a:lnTo>
                  <a:lnTo>
                    <a:pt x="12836" y="1121"/>
                  </a:lnTo>
                  <a:lnTo>
                    <a:pt x="13396" y="1535"/>
                  </a:lnTo>
                  <a:lnTo>
                    <a:pt x="13932" y="1973"/>
                  </a:lnTo>
                  <a:lnTo>
                    <a:pt x="14419" y="2460"/>
                  </a:lnTo>
                  <a:lnTo>
                    <a:pt x="14857" y="2972"/>
                  </a:lnTo>
                  <a:lnTo>
                    <a:pt x="15271" y="3532"/>
                  </a:lnTo>
                  <a:lnTo>
                    <a:pt x="15612" y="4116"/>
                  </a:lnTo>
                  <a:lnTo>
                    <a:pt x="15929" y="4750"/>
                  </a:lnTo>
                  <a:lnTo>
                    <a:pt x="16197" y="5383"/>
                  </a:lnTo>
                  <a:lnTo>
                    <a:pt x="16294" y="5724"/>
                  </a:lnTo>
                  <a:lnTo>
                    <a:pt x="16392" y="6065"/>
                  </a:lnTo>
                  <a:lnTo>
                    <a:pt x="16465" y="6406"/>
                  </a:lnTo>
                  <a:lnTo>
                    <a:pt x="16538" y="6771"/>
                  </a:lnTo>
                  <a:lnTo>
                    <a:pt x="16587" y="7112"/>
                  </a:lnTo>
                  <a:lnTo>
                    <a:pt x="16635" y="7477"/>
                  </a:lnTo>
                  <a:lnTo>
                    <a:pt x="16660" y="7843"/>
                  </a:lnTo>
                  <a:lnTo>
                    <a:pt x="16660" y="8208"/>
                  </a:lnTo>
                  <a:lnTo>
                    <a:pt x="16660" y="8208"/>
                  </a:lnTo>
                  <a:lnTo>
                    <a:pt x="16660" y="8647"/>
                  </a:lnTo>
                  <a:lnTo>
                    <a:pt x="16611" y="9061"/>
                  </a:lnTo>
                  <a:lnTo>
                    <a:pt x="16562" y="9499"/>
                  </a:lnTo>
                  <a:lnTo>
                    <a:pt x="16489" y="9913"/>
                  </a:lnTo>
                  <a:lnTo>
                    <a:pt x="16392" y="10327"/>
                  </a:lnTo>
                  <a:lnTo>
                    <a:pt x="16294" y="10717"/>
                  </a:lnTo>
                  <a:lnTo>
                    <a:pt x="16148" y="11131"/>
                  </a:lnTo>
                  <a:lnTo>
                    <a:pt x="16002" y="11496"/>
                  </a:lnTo>
                  <a:lnTo>
                    <a:pt x="15832" y="11886"/>
                  </a:lnTo>
                  <a:lnTo>
                    <a:pt x="15637" y="12251"/>
                  </a:lnTo>
                  <a:lnTo>
                    <a:pt x="15442" y="12592"/>
                  </a:lnTo>
                  <a:lnTo>
                    <a:pt x="15223" y="12933"/>
                  </a:lnTo>
                  <a:lnTo>
                    <a:pt x="14979" y="13274"/>
                  </a:lnTo>
                  <a:lnTo>
                    <a:pt x="14736" y="13591"/>
                  </a:lnTo>
                  <a:lnTo>
                    <a:pt x="14468" y="13907"/>
                  </a:lnTo>
                  <a:lnTo>
                    <a:pt x="14175" y="14199"/>
                  </a:lnTo>
                  <a:lnTo>
                    <a:pt x="13883" y="14467"/>
                  </a:lnTo>
                  <a:lnTo>
                    <a:pt x="13591" y="14735"/>
                  </a:lnTo>
                  <a:lnTo>
                    <a:pt x="13274" y="15003"/>
                  </a:lnTo>
                  <a:lnTo>
                    <a:pt x="12933" y="15222"/>
                  </a:lnTo>
                  <a:lnTo>
                    <a:pt x="12592" y="15442"/>
                  </a:lnTo>
                  <a:lnTo>
                    <a:pt x="12227" y="15661"/>
                  </a:lnTo>
                  <a:lnTo>
                    <a:pt x="11862" y="15831"/>
                  </a:lnTo>
                  <a:lnTo>
                    <a:pt x="11496" y="16002"/>
                  </a:lnTo>
                  <a:lnTo>
                    <a:pt x="11107" y="16172"/>
                  </a:lnTo>
                  <a:lnTo>
                    <a:pt x="10717" y="16294"/>
                  </a:lnTo>
                  <a:lnTo>
                    <a:pt x="10303" y="16416"/>
                  </a:lnTo>
                  <a:lnTo>
                    <a:pt x="9913" y="16513"/>
                  </a:lnTo>
                  <a:lnTo>
                    <a:pt x="9475" y="16586"/>
                  </a:lnTo>
                  <a:lnTo>
                    <a:pt x="9061" y="16635"/>
                  </a:lnTo>
                  <a:lnTo>
                    <a:pt x="8622" y="16659"/>
                  </a:lnTo>
                  <a:lnTo>
                    <a:pt x="8208" y="16684"/>
                  </a:lnTo>
                  <a:lnTo>
                    <a:pt x="8208" y="16684"/>
                  </a:lnTo>
                  <a:lnTo>
                    <a:pt x="7819" y="16659"/>
                  </a:lnTo>
                  <a:lnTo>
                    <a:pt x="7453" y="16635"/>
                  </a:lnTo>
                  <a:lnTo>
                    <a:pt x="7112" y="16611"/>
                  </a:lnTo>
                  <a:lnTo>
                    <a:pt x="6747" y="16562"/>
                  </a:lnTo>
                  <a:lnTo>
                    <a:pt x="6406" y="16489"/>
                  </a:lnTo>
                  <a:lnTo>
                    <a:pt x="6065" y="16391"/>
                  </a:lnTo>
                  <a:lnTo>
                    <a:pt x="5724" y="16294"/>
                  </a:lnTo>
                  <a:lnTo>
                    <a:pt x="5383" y="16197"/>
                  </a:lnTo>
                  <a:lnTo>
                    <a:pt x="4726" y="15929"/>
                  </a:lnTo>
                  <a:lnTo>
                    <a:pt x="4117" y="15636"/>
                  </a:lnTo>
                  <a:lnTo>
                    <a:pt x="3532" y="15271"/>
                  </a:lnTo>
                  <a:lnTo>
                    <a:pt x="2972" y="14857"/>
                  </a:lnTo>
                  <a:lnTo>
                    <a:pt x="2436" y="14419"/>
                  </a:lnTo>
                  <a:lnTo>
                    <a:pt x="1974" y="13932"/>
                  </a:lnTo>
                  <a:lnTo>
                    <a:pt x="1511" y="13420"/>
                  </a:lnTo>
                  <a:lnTo>
                    <a:pt x="1121" y="12860"/>
                  </a:lnTo>
                  <a:lnTo>
                    <a:pt x="756" y="12275"/>
                  </a:lnTo>
                  <a:lnTo>
                    <a:pt x="464" y="11642"/>
                  </a:lnTo>
                  <a:lnTo>
                    <a:pt x="196" y="10985"/>
                  </a:lnTo>
                  <a:lnTo>
                    <a:pt x="98" y="10668"/>
                  </a:lnTo>
                  <a:lnTo>
                    <a:pt x="1" y="10327"/>
                  </a:lnTo>
                  <a:lnTo>
                    <a:pt x="1" y="10327"/>
                  </a:lnTo>
                  <a:lnTo>
                    <a:pt x="488" y="10741"/>
                  </a:lnTo>
                  <a:lnTo>
                    <a:pt x="756" y="10936"/>
                  </a:lnTo>
                  <a:lnTo>
                    <a:pt x="1048" y="11106"/>
                  </a:lnTo>
                  <a:lnTo>
                    <a:pt x="1316" y="11277"/>
                  </a:lnTo>
                  <a:lnTo>
                    <a:pt x="1608" y="11423"/>
                  </a:lnTo>
                  <a:lnTo>
                    <a:pt x="1901" y="11569"/>
                  </a:lnTo>
                  <a:lnTo>
                    <a:pt x="2217" y="11691"/>
                  </a:lnTo>
                  <a:lnTo>
                    <a:pt x="2534" y="11813"/>
                  </a:lnTo>
                  <a:lnTo>
                    <a:pt x="2850" y="11910"/>
                  </a:lnTo>
                  <a:lnTo>
                    <a:pt x="3167" y="11983"/>
                  </a:lnTo>
                  <a:lnTo>
                    <a:pt x="3508" y="12056"/>
                  </a:lnTo>
                  <a:lnTo>
                    <a:pt x="3849" y="12129"/>
                  </a:lnTo>
                  <a:lnTo>
                    <a:pt x="4190" y="12154"/>
                  </a:lnTo>
                  <a:lnTo>
                    <a:pt x="4531" y="12178"/>
                  </a:lnTo>
                  <a:lnTo>
                    <a:pt x="4872" y="12202"/>
                  </a:lnTo>
                  <a:lnTo>
                    <a:pt x="4872" y="12202"/>
                  </a:lnTo>
                  <a:close/>
                </a:path>
              </a:pathLst>
            </a:custGeom>
            <a:noFill/>
            <a:ln w="12700" cap="rnd" cmpd="sng">
              <a:solidFill>
                <a:srgbClr val="1240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 name="Google Shape;518;p40"/>
          <p:cNvGrpSpPr/>
          <p:nvPr/>
        </p:nvGrpSpPr>
        <p:grpSpPr>
          <a:xfrm>
            <a:off x="7119756" y="3454954"/>
            <a:ext cx="570606" cy="555797"/>
            <a:chOff x="5916675" y="927975"/>
            <a:chExt cx="516350" cy="502950"/>
          </a:xfrm>
        </p:grpSpPr>
        <p:sp>
          <p:nvSpPr>
            <p:cNvPr id="73" name="Google Shape;519;p40"/>
            <p:cNvSpPr/>
            <p:nvPr/>
          </p:nvSpPr>
          <p:spPr>
            <a:xfrm>
              <a:off x="5916675" y="927975"/>
              <a:ext cx="516350" cy="502950"/>
            </a:xfrm>
            <a:custGeom>
              <a:avLst/>
              <a:gdLst/>
              <a:ahLst/>
              <a:cxnLst/>
              <a:rect l="l" t="t" r="r" b="b"/>
              <a:pathLst>
                <a:path w="20654" h="20118" fill="none" extrusionOk="0">
                  <a:moveTo>
                    <a:pt x="20654" y="10059"/>
                  </a:moveTo>
                  <a:lnTo>
                    <a:pt x="18486" y="8183"/>
                  </a:lnTo>
                  <a:lnTo>
                    <a:pt x="19631" y="5577"/>
                  </a:lnTo>
                  <a:lnTo>
                    <a:pt x="16879" y="4847"/>
                  </a:lnTo>
                  <a:lnTo>
                    <a:pt x="16757" y="1997"/>
                  </a:lnTo>
                  <a:lnTo>
                    <a:pt x="13956" y="2509"/>
                  </a:lnTo>
                  <a:lnTo>
                    <a:pt x="12616" y="0"/>
                  </a:lnTo>
                  <a:lnTo>
                    <a:pt x="10327" y="1681"/>
                  </a:lnTo>
                  <a:lnTo>
                    <a:pt x="8038" y="0"/>
                  </a:lnTo>
                  <a:lnTo>
                    <a:pt x="6698" y="2509"/>
                  </a:lnTo>
                  <a:lnTo>
                    <a:pt x="3897" y="1997"/>
                  </a:lnTo>
                  <a:lnTo>
                    <a:pt x="3776" y="4847"/>
                  </a:lnTo>
                  <a:lnTo>
                    <a:pt x="1023" y="5577"/>
                  </a:lnTo>
                  <a:lnTo>
                    <a:pt x="2168" y="8183"/>
                  </a:lnTo>
                  <a:lnTo>
                    <a:pt x="1" y="10059"/>
                  </a:lnTo>
                  <a:lnTo>
                    <a:pt x="2168" y="11934"/>
                  </a:lnTo>
                  <a:lnTo>
                    <a:pt x="1023" y="14540"/>
                  </a:lnTo>
                  <a:lnTo>
                    <a:pt x="3776" y="15271"/>
                  </a:lnTo>
                  <a:lnTo>
                    <a:pt x="3897" y="18120"/>
                  </a:lnTo>
                  <a:lnTo>
                    <a:pt x="6698" y="17609"/>
                  </a:lnTo>
                  <a:lnTo>
                    <a:pt x="8038" y="20117"/>
                  </a:lnTo>
                  <a:lnTo>
                    <a:pt x="10327" y="18437"/>
                  </a:lnTo>
                  <a:lnTo>
                    <a:pt x="12616" y="20117"/>
                  </a:lnTo>
                  <a:lnTo>
                    <a:pt x="13956" y="17609"/>
                  </a:lnTo>
                  <a:lnTo>
                    <a:pt x="16757" y="18120"/>
                  </a:lnTo>
                  <a:lnTo>
                    <a:pt x="16879" y="15271"/>
                  </a:lnTo>
                  <a:lnTo>
                    <a:pt x="19631" y="14540"/>
                  </a:lnTo>
                  <a:lnTo>
                    <a:pt x="18486" y="11934"/>
                  </a:lnTo>
                  <a:lnTo>
                    <a:pt x="20654" y="10059"/>
                  </a:lnTo>
                  <a:close/>
                </a:path>
              </a:pathLst>
            </a:custGeom>
            <a:noFill/>
            <a:ln w="12700" cap="rnd" cmpd="sng">
              <a:solidFill>
                <a:srgbClr val="1240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520;p40"/>
            <p:cNvSpPr/>
            <p:nvPr/>
          </p:nvSpPr>
          <p:spPr>
            <a:xfrm>
              <a:off x="6006800" y="1011375"/>
              <a:ext cx="336125" cy="336125"/>
            </a:xfrm>
            <a:custGeom>
              <a:avLst/>
              <a:gdLst/>
              <a:ahLst/>
              <a:cxnLst/>
              <a:rect l="l" t="t" r="r" b="b"/>
              <a:pathLst>
                <a:path w="13445" h="13445" fill="none" extrusionOk="0">
                  <a:moveTo>
                    <a:pt x="6722" y="13445"/>
                  </a:moveTo>
                  <a:lnTo>
                    <a:pt x="6722" y="13445"/>
                  </a:lnTo>
                  <a:lnTo>
                    <a:pt x="6381" y="13420"/>
                  </a:lnTo>
                  <a:lnTo>
                    <a:pt x="6040" y="13396"/>
                  </a:lnTo>
                  <a:lnTo>
                    <a:pt x="5699" y="13347"/>
                  </a:lnTo>
                  <a:lnTo>
                    <a:pt x="5383" y="13299"/>
                  </a:lnTo>
                  <a:lnTo>
                    <a:pt x="5042" y="13226"/>
                  </a:lnTo>
                  <a:lnTo>
                    <a:pt x="4725" y="13128"/>
                  </a:lnTo>
                  <a:lnTo>
                    <a:pt x="4408" y="13031"/>
                  </a:lnTo>
                  <a:lnTo>
                    <a:pt x="4116" y="12909"/>
                  </a:lnTo>
                  <a:lnTo>
                    <a:pt x="3824" y="12763"/>
                  </a:lnTo>
                  <a:lnTo>
                    <a:pt x="3532" y="12617"/>
                  </a:lnTo>
                  <a:lnTo>
                    <a:pt x="3239" y="12471"/>
                  </a:lnTo>
                  <a:lnTo>
                    <a:pt x="2971" y="12276"/>
                  </a:lnTo>
                  <a:lnTo>
                    <a:pt x="2703" y="12105"/>
                  </a:lnTo>
                  <a:lnTo>
                    <a:pt x="2460" y="11910"/>
                  </a:lnTo>
                  <a:lnTo>
                    <a:pt x="2216" y="11691"/>
                  </a:lnTo>
                  <a:lnTo>
                    <a:pt x="1973" y="11472"/>
                  </a:lnTo>
                  <a:lnTo>
                    <a:pt x="1754" y="11228"/>
                  </a:lnTo>
                  <a:lnTo>
                    <a:pt x="1534" y="10985"/>
                  </a:lnTo>
                  <a:lnTo>
                    <a:pt x="1340" y="10741"/>
                  </a:lnTo>
                  <a:lnTo>
                    <a:pt x="1169" y="10473"/>
                  </a:lnTo>
                  <a:lnTo>
                    <a:pt x="974" y="10206"/>
                  </a:lnTo>
                  <a:lnTo>
                    <a:pt x="828" y="9913"/>
                  </a:lnTo>
                  <a:lnTo>
                    <a:pt x="682" y="9621"/>
                  </a:lnTo>
                  <a:lnTo>
                    <a:pt x="536" y="9329"/>
                  </a:lnTo>
                  <a:lnTo>
                    <a:pt x="414" y="9036"/>
                  </a:lnTo>
                  <a:lnTo>
                    <a:pt x="317" y="8720"/>
                  </a:lnTo>
                  <a:lnTo>
                    <a:pt x="219" y="8403"/>
                  </a:lnTo>
                  <a:lnTo>
                    <a:pt x="146" y="8062"/>
                  </a:lnTo>
                  <a:lnTo>
                    <a:pt x="98" y="7746"/>
                  </a:lnTo>
                  <a:lnTo>
                    <a:pt x="49" y="7405"/>
                  </a:lnTo>
                  <a:lnTo>
                    <a:pt x="24" y="7064"/>
                  </a:lnTo>
                  <a:lnTo>
                    <a:pt x="0" y="6723"/>
                  </a:lnTo>
                  <a:lnTo>
                    <a:pt x="0" y="6723"/>
                  </a:lnTo>
                  <a:lnTo>
                    <a:pt x="24" y="6382"/>
                  </a:lnTo>
                  <a:lnTo>
                    <a:pt x="49" y="6041"/>
                  </a:lnTo>
                  <a:lnTo>
                    <a:pt x="98" y="5700"/>
                  </a:lnTo>
                  <a:lnTo>
                    <a:pt x="146" y="5383"/>
                  </a:lnTo>
                  <a:lnTo>
                    <a:pt x="219" y="5042"/>
                  </a:lnTo>
                  <a:lnTo>
                    <a:pt x="317" y="4726"/>
                  </a:lnTo>
                  <a:lnTo>
                    <a:pt x="414" y="4409"/>
                  </a:lnTo>
                  <a:lnTo>
                    <a:pt x="536" y="4117"/>
                  </a:lnTo>
                  <a:lnTo>
                    <a:pt x="682" y="3825"/>
                  </a:lnTo>
                  <a:lnTo>
                    <a:pt x="828" y="3532"/>
                  </a:lnTo>
                  <a:lnTo>
                    <a:pt x="974" y="3240"/>
                  </a:lnTo>
                  <a:lnTo>
                    <a:pt x="1169" y="2972"/>
                  </a:lnTo>
                  <a:lnTo>
                    <a:pt x="1340" y="2704"/>
                  </a:lnTo>
                  <a:lnTo>
                    <a:pt x="1534" y="2461"/>
                  </a:lnTo>
                  <a:lnTo>
                    <a:pt x="1754" y="2217"/>
                  </a:lnTo>
                  <a:lnTo>
                    <a:pt x="1973" y="1974"/>
                  </a:lnTo>
                  <a:lnTo>
                    <a:pt x="2216" y="1754"/>
                  </a:lnTo>
                  <a:lnTo>
                    <a:pt x="2460" y="1535"/>
                  </a:lnTo>
                  <a:lnTo>
                    <a:pt x="2703" y="1340"/>
                  </a:lnTo>
                  <a:lnTo>
                    <a:pt x="2971" y="1170"/>
                  </a:lnTo>
                  <a:lnTo>
                    <a:pt x="3239" y="975"/>
                  </a:lnTo>
                  <a:lnTo>
                    <a:pt x="3532" y="829"/>
                  </a:lnTo>
                  <a:lnTo>
                    <a:pt x="3824" y="683"/>
                  </a:lnTo>
                  <a:lnTo>
                    <a:pt x="4116" y="537"/>
                  </a:lnTo>
                  <a:lnTo>
                    <a:pt x="4408" y="415"/>
                  </a:lnTo>
                  <a:lnTo>
                    <a:pt x="4725" y="317"/>
                  </a:lnTo>
                  <a:lnTo>
                    <a:pt x="5042" y="220"/>
                  </a:lnTo>
                  <a:lnTo>
                    <a:pt x="5383" y="147"/>
                  </a:lnTo>
                  <a:lnTo>
                    <a:pt x="5699" y="98"/>
                  </a:lnTo>
                  <a:lnTo>
                    <a:pt x="6040" y="49"/>
                  </a:lnTo>
                  <a:lnTo>
                    <a:pt x="6381" y="25"/>
                  </a:lnTo>
                  <a:lnTo>
                    <a:pt x="6722" y="1"/>
                  </a:lnTo>
                  <a:lnTo>
                    <a:pt x="6722" y="1"/>
                  </a:lnTo>
                  <a:lnTo>
                    <a:pt x="7063" y="25"/>
                  </a:lnTo>
                  <a:lnTo>
                    <a:pt x="7404" y="49"/>
                  </a:lnTo>
                  <a:lnTo>
                    <a:pt x="7745" y="98"/>
                  </a:lnTo>
                  <a:lnTo>
                    <a:pt x="8062" y="147"/>
                  </a:lnTo>
                  <a:lnTo>
                    <a:pt x="8403" y="220"/>
                  </a:lnTo>
                  <a:lnTo>
                    <a:pt x="8719" y="317"/>
                  </a:lnTo>
                  <a:lnTo>
                    <a:pt x="9036" y="415"/>
                  </a:lnTo>
                  <a:lnTo>
                    <a:pt x="9328" y="537"/>
                  </a:lnTo>
                  <a:lnTo>
                    <a:pt x="9620" y="683"/>
                  </a:lnTo>
                  <a:lnTo>
                    <a:pt x="9913" y="829"/>
                  </a:lnTo>
                  <a:lnTo>
                    <a:pt x="10205" y="975"/>
                  </a:lnTo>
                  <a:lnTo>
                    <a:pt x="10473" y="1170"/>
                  </a:lnTo>
                  <a:lnTo>
                    <a:pt x="10741" y="1340"/>
                  </a:lnTo>
                  <a:lnTo>
                    <a:pt x="10984" y="1535"/>
                  </a:lnTo>
                  <a:lnTo>
                    <a:pt x="11228" y="1754"/>
                  </a:lnTo>
                  <a:lnTo>
                    <a:pt x="11471" y="1974"/>
                  </a:lnTo>
                  <a:lnTo>
                    <a:pt x="11690" y="2217"/>
                  </a:lnTo>
                  <a:lnTo>
                    <a:pt x="11910" y="2461"/>
                  </a:lnTo>
                  <a:lnTo>
                    <a:pt x="12105" y="2704"/>
                  </a:lnTo>
                  <a:lnTo>
                    <a:pt x="12275" y="2972"/>
                  </a:lnTo>
                  <a:lnTo>
                    <a:pt x="12470" y="3240"/>
                  </a:lnTo>
                  <a:lnTo>
                    <a:pt x="12616" y="3532"/>
                  </a:lnTo>
                  <a:lnTo>
                    <a:pt x="12762" y="3825"/>
                  </a:lnTo>
                  <a:lnTo>
                    <a:pt x="12908" y="4117"/>
                  </a:lnTo>
                  <a:lnTo>
                    <a:pt x="13030" y="4409"/>
                  </a:lnTo>
                  <a:lnTo>
                    <a:pt x="13127" y="4726"/>
                  </a:lnTo>
                  <a:lnTo>
                    <a:pt x="13225" y="5042"/>
                  </a:lnTo>
                  <a:lnTo>
                    <a:pt x="13298" y="5383"/>
                  </a:lnTo>
                  <a:lnTo>
                    <a:pt x="13347" y="5700"/>
                  </a:lnTo>
                  <a:lnTo>
                    <a:pt x="13395" y="6041"/>
                  </a:lnTo>
                  <a:lnTo>
                    <a:pt x="13420" y="6382"/>
                  </a:lnTo>
                  <a:lnTo>
                    <a:pt x="13444" y="6723"/>
                  </a:lnTo>
                  <a:lnTo>
                    <a:pt x="13444" y="6723"/>
                  </a:lnTo>
                  <a:lnTo>
                    <a:pt x="13420" y="7064"/>
                  </a:lnTo>
                  <a:lnTo>
                    <a:pt x="13395" y="7405"/>
                  </a:lnTo>
                  <a:lnTo>
                    <a:pt x="13347" y="7746"/>
                  </a:lnTo>
                  <a:lnTo>
                    <a:pt x="13298" y="8062"/>
                  </a:lnTo>
                  <a:lnTo>
                    <a:pt x="13225" y="8403"/>
                  </a:lnTo>
                  <a:lnTo>
                    <a:pt x="13127" y="8720"/>
                  </a:lnTo>
                  <a:lnTo>
                    <a:pt x="13030" y="9036"/>
                  </a:lnTo>
                  <a:lnTo>
                    <a:pt x="12908" y="9329"/>
                  </a:lnTo>
                  <a:lnTo>
                    <a:pt x="12762" y="9621"/>
                  </a:lnTo>
                  <a:lnTo>
                    <a:pt x="12616" y="9913"/>
                  </a:lnTo>
                  <a:lnTo>
                    <a:pt x="12470" y="10206"/>
                  </a:lnTo>
                  <a:lnTo>
                    <a:pt x="12275" y="10473"/>
                  </a:lnTo>
                  <a:lnTo>
                    <a:pt x="12105" y="10741"/>
                  </a:lnTo>
                  <a:lnTo>
                    <a:pt x="11910" y="10985"/>
                  </a:lnTo>
                  <a:lnTo>
                    <a:pt x="11690" y="11228"/>
                  </a:lnTo>
                  <a:lnTo>
                    <a:pt x="11471" y="11472"/>
                  </a:lnTo>
                  <a:lnTo>
                    <a:pt x="11228" y="11691"/>
                  </a:lnTo>
                  <a:lnTo>
                    <a:pt x="10984" y="11910"/>
                  </a:lnTo>
                  <a:lnTo>
                    <a:pt x="10741" y="12105"/>
                  </a:lnTo>
                  <a:lnTo>
                    <a:pt x="10473" y="12276"/>
                  </a:lnTo>
                  <a:lnTo>
                    <a:pt x="10205" y="12471"/>
                  </a:lnTo>
                  <a:lnTo>
                    <a:pt x="9913" y="12617"/>
                  </a:lnTo>
                  <a:lnTo>
                    <a:pt x="9620" y="12763"/>
                  </a:lnTo>
                  <a:lnTo>
                    <a:pt x="9328" y="12909"/>
                  </a:lnTo>
                  <a:lnTo>
                    <a:pt x="9036" y="13031"/>
                  </a:lnTo>
                  <a:lnTo>
                    <a:pt x="8719" y="13128"/>
                  </a:lnTo>
                  <a:lnTo>
                    <a:pt x="8403" y="13226"/>
                  </a:lnTo>
                  <a:lnTo>
                    <a:pt x="8062" y="13299"/>
                  </a:lnTo>
                  <a:lnTo>
                    <a:pt x="7745" y="13347"/>
                  </a:lnTo>
                  <a:lnTo>
                    <a:pt x="7404" y="13396"/>
                  </a:lnTo>
                  <a:lnTo>
                    <a:pt x="7063" y="13420"/>
                  </a:lnTo>
                  <a:lnTo>
                    <a:pt x="6722" y="13445"/>
                  </a:lnTo>
                  <a:lnTo>
                    <a:pt x="6722" y="13445"/>
                  </a:lnTo>
                  <a:close/>
                </a:path>
              </a:pathLst>
            </a:custGeom>
            <a:noFill/>
            <a:ln w="12700" cap="rnd" cmpd="sng">
              <a:solidFill>
                <a:srgbClr val="1240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 name="Google Shape;908;p40"/>
          <p:cNvSpPr/>
          <p:nvPr/>
        </p:nvSpPr>
        <p:spPr>
          <a:xfrm>
            <a:off x="8991639" y="3551777"/>
            <a:ext cx="804377" cy="454374"/>
          </a:xfrm>
          <a:custGeom>
            <a:avLst/>
            <a:gdLst/>
            <a:ahLst/>
            <a:cxnLst/>
            <a:rect l="l" t="t" r="r" b="b"/>
            <a:pathLst>
              <a:path w="19144" h="10814" fill="none" extrusionOk="0">
                <a:moveTo>
                  <a:pt x="16124" y="4774"/>
                </a:moveTo>
                <a:lnTo>
                  <a:pt x="15369" y="4774"/>
                </a:lnTo>
                <a:lnTo>
                  <a:pt x="15369" y="4774"/>
                </a:lnTo>
                <a:lnTo>
                  <a:pt x="15393" y="4482"/>
                </a:lnTo>
                <a:lnTo>
                  <a:pt x="15393" y="4482"/>
                </a:lnTo>
                <a:lnTo>
                  <a:pt x="15369" y="4189"/>
                </a:lnTo>
                <a:lnTo>
                  <a:pt x="15344" y="3921"/>
                </a:lnTo>
                <a:lnTo>
                  <a:pt x="15271" y="3654"/>
                </a:lnTo>
                <a:lnTo>
                  <a:pt x="15174" y="3410"/>
                </a:lnTo>
                <a:lnTo>
                  <a:pt x="15052" y="3166"/>
                </a:lnTo>
                <a:lnTo>
                  <a:pt x="14930" y="2947"/>
                </a:lnTo>
                <a:lnTo>
                  <a:pt x="14760" y="2728"/>
                </a:lnTo>
                <a:lnTo>
                  <a:pt x="14589" y="2533"/>
                </a:lnTo>
                <a:lnTo>
                  <a:pt x="14394" y="2363"/>
                </a:lnTo>
                <a:lnTo>
                  <a:pt x="14175" y="2192"/>
                </a:lnTo>
                <a:lnTo>
                  <a:pt x="13956" y="2070"/>
                </a:lnTo>
                <a:lnTo>
                  <a:pt x="13712" y="1949"/>
                </a:lnTo>
                <a:lnTo>
                  <a:pt x="13469" y="1851"/>
                </a:lnTo>
                <a:lnTo>
                  <a:pt x="13201" y="1778"/>
                </a:lnTo>
                <a:lnTo>
                  <a:pt x="12933" y="1754"/>
                </a:lnTo>
                <a:lnTo>
                  <a:pt x="12641" y="1729"/>
                </a:lnTo>
                <a:lnTo>
                  <a:pt x="12641" y="1729"/>
                </a:lnTo>
                <a:lnTo>
                  <a:pt x="12300" y="1754"/>
                </a:lnTo>
                <a:lnTo>
                  <a:pt x="11959" y="1827"/>
                </a:lnTo>
                <a:lnTo>
                  <a:pt x="11618" y="1924"/>
                </a:lnTo>
                <a:lnTo>
                  <a:pt x="11326" y="2070"/>
                </a:lnTo>
                <a:lnTo>
                  <a:pt x="11326" y="2070"/>
                </a:lnTo>
                <a:lnTo>
                  <a:pt x="11155" y="1851"/>
                </a:lnTo>
                <a:lnTo>
                  <a:pt x="10985" y="1632"/>
                </a:lnTo>
                <a:lnTo>
                  <a:pt x="10814" y="1413"/>
                </a:lnTo>
                <a:lnTo>
                  <a:pt x="10619" y="1218"/>
                </a:lnTo>
                <a:lnTo>
                  <a:pt x="10425" y="1048"/>
                </a:lnTo>
                <a:lnTo>
                  <a:pt x="10205" y="877"/>
                </a:lnTo>
                <a:lnTo>
                  <a:pt x="9962" y="707"/>
                </a:lnTo>
                <a:lnTo>
                  <a:pt x="9718" y="560"/>
                </a:lnTo>
                <a:lnTo>
                  <a:pt x="9475" y="439"/>
                </a:lnTo>
                <a:lnTo>
                  <a:pt x="9231" y="317"/>
                </a:lnTo>
                <a:lnTo>
                  <a:pt x="8963" y="219"/>
                </a:lnTo>
                <a:lnTo>
                  <a:pt x="8695" y="146"/>
                </a:lnTo>
                <a:lnTo>
                  <a:pt x="8403" y="73"/>
                </a:lnTo>
                <a:lnTo>
                  <a:pt x="8135" y="25"/>
                </a:lnTo>
                <a:lnTo>
                  <a:pt x="7843" y="0"/>
                </a:lnTo>
                <a:lnTo>
                  <a:pt x="7551" y="0"/>
                </a:lnTo>
                <a:lnTo>
                  <a:pt x="7551" y="0"/>
                </a:lnTo>
                <a:lnTo>
                  <a:pt x="7088" y="25"/>
                </a:lnTo>
                <a:lnTo>
                  <a:pt x="6650" y="98"/>
                </a:lnTo>
                <a:lnTo>
                  <a:pt x="6211" y="195"/>
                </a:lnTo>
                <a:lnTo>
                  <a:pt x="5797" y="341"/>
                </a:lnTo>
                <a:lnTo>
                  <a:pt x="5407" y="536"/>
                </a:lnTo>
                <a:lnTo>
                  <a:pt x="5042" y="755"/>
                </a:lnTo>
                <a:lnTo>
                  <a:pt x="4701" y="1023"/>
                </a:lnTo>
                <a:lnTo>
                  <a:pt x="4385" y="1315"/>
                </a:lnTo>
                <a:lnTo>
                  <a:pt x="4092" y="1632"/>
                </a:lnTo>
                <a:lnTo>
                  <a:pt x="3824" y="1973"/>
                </a:lnTo>
                <a:lnTo>
                  <a:pt x="3605" y="2338"/>
                </a:lnTo>
                <a:lnTo>
                  <a:pt x="3410" y="2728"/>
                </a:lnTo>
                <a:lnTo>
                  <a:pt x="3264" y="3142"/>
                </a:lnTo>
                <a:lnTo>
                  <a:pt x="3142" y="3580"/>
                </a:lnTo>
                <a:lnTo>
                  <a:pt x="3094" y="4019"/>
                </a:lnTo>
                <a:lnTo>
                  <a:pt x="3069" y="4482"/>
                </a:lnTo>
                <a:lnTo>
                  <a:pt x="3069" y="4482"/>
                </a:lnTo>
                <a:lnTo>
                  <a:pt x="3069" y="4774"/>
                </a:lnTo>
                <a:lnTo>
                  <a:pt x="3021" y="4774"/>
                </a:lnTo>
                <a:lnTo>
                  <a:pt x="3021" y="4774"/>
                </a:lnTo>
                <a:lnTo>
                  <a:pt x="2704" y="4774"/>
                </a:lnTo>
                <a:lnTo>
                  <a:pt x="2412" y="4823"/>
                </a:lnTo>
                <a:lnTo>
                  <a:pt x="2120" y="4896"/>
                </a:lnTo>
                <a:lnTo>
                  <a:pt x="1827" y="5017"/>
                </a:lnTo>
                <a:lnTo>
                  <a:pt x="1584" y="5139"/>
                </a:lnTo>
                <a:lnTo>
                  <a:pt x="1316" y="5285"/>
                </a:lnTo>
                <a:lnTo>
                  <a:pt x="1097" y="5456"/>
                </a:lnTo>
                <a:lnTo>
                  <a:pt x="877" y="5651"/>
                </a:lnTo>
                <a:lnTo>
                  <a:pt x="683" y="5870"/>
                </a:lnTo>
                <a:lnTo>
                  <a:pt x="512" y="6113"/>
                </a:lnTo>
                <a:lnTo>
                  <a:pt x="366" y="6357"/>
                </a:lnTo>
                <a:lnTo>
                  <a:pt x="220" y="6625"/>
                </a:lnTo>
                <a:lnTo>
                  <a:pt x="122" y="6893"/>
                </a:lnTo>
                <a:lnTo>
                  <a:pt x="49" y="7185"/>
                </a:lnTo>
                <a:lnTo>
                  <a:pt x="1" y="7477"/>
                </a:lnTo>
                <a:lnTo>
                  <a:pt x="1" y="7794"/>
                </a:lnTo>
                <a:lnTo>
                  <a:pt x="1" y="7794"/>
                </a:lnTo>
                <a:lnTo>
                  <a:pt x="1" y="8110"/>
                </a:lnTo>
                <a:lnTo>
                  <a:pt x="49" y="8403"/>
                </a:lnTo>
                <a:lnTo>
                  <a:pt x="122" y="8695"/>
                </a:lnTo>
                <a:lnTo>
                  <a:pt x="220" y="8963"/>
                </a:lnTo>
                <a:lnTo>
                  <a:pt x="366" y="9231"/>
                </a:lnTo>
                <a:lnTo>
                  <a:pt x="512" y="9474"/>
                </a:lnTo>
                <a:lnTo>
                  <a:pt x="683" y="9718"/>
                </a:lnTo>
                <a:lnTo>
                  <a:pt x="877" y="9937"/>
                </a:lnTo>
                <a:lnTo>
                  <a:pt x="1097" y="10132"/>
                </a:lnTo>
                <a:lnTo>
                  <a:pt x="1316" y="10302"/>
                </a:lnTo>
                <a:lnTo>
                  <a:pt x="1584" y="10449"/>
                </a:lnTo>
                <a:lnTo>
                  <a:pt x="1827" y="10570"/>
                </a:lnTo>
                <a:lnTo>
                  <a:pt x="2120" y="10692"/>
                </a:lnTo>
                <a:lnTo>
                  <a:pt x="2412" y="10765"/>
                </a:lnTo>
                <a:lnTo>
                  <a:pt x="2704" y="10814"/>
                </a:lnTo>
                <a:lnTo>
                  <a:pt x="3021" y="10814"/>
                </a:lnTo>
                <a:lnTo>
                  <a:pt x="16124" y="10814"/>
                </a:lnTo>
                <a:lnTo>
                  <a:pt x="16124" y="10814"/>
                </a:lnTo>
                <a:lnTo>
                  <a:pt x="16440" y="10814"/>
                </a:lnTo>
                <a:lnTo>
                  <a:pt x="16732" y="10765"/>
                </a:lnTo>
                <a:lnTo>
                  <a:pt x="17025" y="10692"/>
                </a:lnTo>
                <a:lnTo>
                  <a:pt x="17317" y="10570"/>
                </a:lnTo>
                <a:lnTo>
                  <a:pt x="17561" y="10449"/>
                </a:lnTo>
                <a:lnTo>
                  <a:pt x="17828" y="10302"/>
                </a:lnTo>
                <a:lnTo>
                  <a:pt x="18048" y="10132"/>
                </a:lnTo>
                <a:lnTo>
                  <a:pt x="18267" y="9937"/>
                </a:lnTo>
                <a:lnTo>
                  <a:pt x="18462" y="9718"/>
                </a:lnTo>
                <a:lnTo>
                  <a:pt x="18632" y="9474"/>
                </a:lnTo>
                <a:lnTo>
                  <a:pt x="18778" y="9231"/>
                </a:lnTo>
                <a:lnTo>
                  <a:pt x="18924" y="8963"/>
                </a:lnTo>
                <a:lnTo>
                  <a:pt x="19022" y="8695"/>
                </a:lnTo>
                <a:lnTo>
                  <a:pt x="19095" y="8403"/>
                </a:lnTo>
                <a:lnTo>
                  <a:pt x="19144" y="8110"/>
                </a:lnTo>
                <a:lnTo>
                  <a:pt x="19144" y="7794"/>
                </a:lnTo>
                <a:lnTo>
                  <a:pt x="19144" y="7794"/>
                </a:lnTo>
                <a:lnTo>
                  <a:pt x="19144" y="7477"/>
                </a:lnTo>
                <a:lnTo>
                  <a:pt x="19095" y="7185"/>
                </a:lnTo>
                <a:lnTo>
                  <a:pt x="19022" y="6893"/>
                </a:lnTo>
                <a:lnTo>
                  <a:pt x="18924" y="6625"/>
                </a:lnTo>
                <a:lnTo>
                  <a:pt x="18778" y="6357"/>
                </a:lnTo>
                <a:lnTo>
                  <a:pt x="18632" y="6113"/>
                </a:lnTo>
                <a:lnTo>
                  <a:pt x="18462" y="5870"/>
                </a:lnTo>
                <a:lnTo>
                  <a:pt x="18267" y="5651"/>
                </a:lnTo>
                <a:lnTo>
                  <a:pt x="18048" y="5456"/>
                </a:lnTo>
                <a:lnTo>
                  <a:pt x="17828" y="5285"/>
                </a:lnTo>
                <a:lnTo>
                  <a:pt x="17561" y="5139"/>
                </a:lnTo>
                <a:lnTo>
                  <a:pt x="17317" y="5017"/>
                </a:lnTo>
                <a:lnTo>
                  <a:pt x="17025" y="4896"/>
                </a:lnTo>
                <a:lnTo>
                  <a:pt x="16732" y="4823"/>
                </a:lnTo>
                <a:lnTo>
                  <a:pt x="16440" y="4774"/>
                </a:lnTo>
                <a:lnTo>
                  <a:pt x="16124" y="4774"/>
                </a:lnTo>
                <a:lnTo>
                  <a:pt x="16124" y="4774"/>
                </a:lnTo>
                <a:close/>
              </a:path>
            </a:pathLst>
          </a:custGeom>
          <a:solidFill>
            <a:schemeClr val="bg1"/>
          </a:solidFill>
          <a:ln w="12700" cap="rnd" cmpd="sng">
            <a:solidFill>
              <a:srgbClr val="1240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Rectangle 85"/>
          <p:cNvSpPr/>
          <p:nvPr/>
        </p:nvSpPr>
        <p:spPr>
          <a:xfrm>
            <a:off x="6355588" y="4082406"/>
            <a:ext cx="1997643" cy="307777"/>
          </a:xfrm>
          <a:prstGeom prst="rect">
            <a:avLst/>
          </a:prstGeom>
        </p:spPr>
        <p:txBody>
          <a:bodyPr wrap="square">
            <a:spAutoFit/>
          </a:bodyPr>
          <a:lstStyle/>
          <a:p>
            <a:pPr algn="ctr"/>
            <a:r>
              <a:rPr lang="en-US" sz="1400" i="1" dirty="0">
                <a:solidFill>
                  <a:srgbClr val="18637B"/>
                </a:solidFill>
                <a:latin typeface="Roboto Light" panose="02000000000000000000" pitchFamily="2" charset="0"/>
              </a:rPr>
              <a:t>Working (7h30 - 17h00)</a:t>
            </a:r>
            <a:endParaRPr lang="en-US" sz="1400" i="1" dirty="0"/>
          </a:p>
        </p:txBody>
      </p:sp>
      <p:sp>
        <p:nvSpPr>
          <p:cNvPr id="87" name="Rectangle 86"/>
          <p:cNvSpPr/>
          <p:nvPr/>
        </p:nvSpPr>
        <p:spPr>
          <a:xfrm>
            <a:off x="8280285" y="4080704"/>
            <a:ext cx="1997643" cy="307777"/>
          </a:xfrm>
          <a:prstGeom prst="rect">
            <a:avLst/>
          </a:prstGeom>
        </p:spPr>
        <p:txBody>
          <a:bodyPr wrap="square">
            <a:spAutoFit/>
          </a:bodyPr>
          <a:lstStyle/>
          <a:p>
            <a:pPr algn="ctr"/>
            <a:r>
              <a:rPr lang="en-US" sz="1400" i="1" dirty="0">
                <a:solidFill>
                  <a:srgbClr val="18637B"/>
                </a:solidFill>
                <a:latin typeface="Roboto Light" panose="02000000000000000000" pitchFamily="2" charset="0"/>
              </a:rPr>
              <a:t>Rest (17:00 - 23:00)</a:t>
            </a:r>
            <a:endParaRPr lang="en-US" sz="1400" i="1" dirty="0"/>
          </a:p>
        </p:txBody>
      </p:sp>
      <p:sp>
        <p:nvSpPr>
          <p:cNvPr id="88" name="Rectangle 87"/>
          <p:cNvSpPr/>
          <p:nvPr/>
        </p:nvSpPr>
        <p:spPr>
          <a:xfrm>
            <a:off x="10179906" y="4080704"/>
            <a:ext cx="1997643" cy="307777"/>
          </a:xfrm>
          <a:prstGeom prst="rect">
            <a:avLst/>
          </a:prstGeom>
        </p:spPr>
        <p:txBody>
          <a:bodyPr wrap="square">
            <a:spAutoFit/>
          </a:bodyPr>
          <a:lstStyle/>
          <a:p>
            <a:pPr algn="ctr"/>
            <a:r>
              <a:rPr lang="en-US" sz="1400" i="1" dirty="0">
                <a:solidFill>
                  <a:srgbClr val="18637B"/>
                </a:solidFill>
                <a:latin typeface="Roboto Light" panose="02000000000000000000" pitchFamily="2" charset="0"/>
              </a:rPr>
              <a:t>Night (23h00 - 7h30)</a:t>
            </a:r>
            <a:endParaRPr lang="en-US" sz="1400" i="1" dirty="0"/>
          </a:p>
        </p:txBody>
      </p:sp>
    </p:spTree>
    <p:extLst>
      <p:ext uri="{BB962C8B-B14F-4D97-AF65-F5344CB8AC3E}">
        <p14:creationId xmlns:p14="http://schemas.microsoft.com/office/powerpoint/2010/main" val="330171612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Warwick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Warwick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6717</TotalTime>
  <Words>2486</Words>
  <Application>Microsoft Macintosh PowerPoint</Application>
  <PresentationFormat>Widescreen</PresentationFormat>
  <Paragraphs>330</Paragraphs>
  <Slides>37</Slides>
  <Notes>35</Notes>
  <HiddenSlides>0</HiddenSlides>
  <MMClips>0</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37</vt:i4>
      </vt:variant>
    </vt:vector>
  </HeadingPairs>
  <TitlesOfParts>
    <vt:vector size="49" baseType="lpstr">
      <vt:lpstr>Roboto Slab</vt:lpstr>
      <vt:lpstr>Roboto</vt:lpstr>
      <vt:lpstr>Roboto Light</vt:lpstr>
      <vt:lpstr>Calibri</vt:lpstr>
      <vt:lpstr>Arial</vt:lpstr>
      <vt:lpstr>Wingdings</vt:lpstr>
      <vt:lpstr>Apple Braille</vt:lpstr>
      <vt:lpstr>Impact</vt:lpstr>
      <vt:lpstr>Nixie One</vt:lpstr>
      <vt:lpstr>Office Theme</vt:lpstr>
      <vt:lpstr>Warwick template</vt:lpstr>
      <vt:lpstr>1_Warwick template</vt:lpstr>
      <vt:lpstr>CREDIT SCORE</vt:lpstr>
      <vt:lpstr>PowerPoint Presentation</vt:lpstr>
      <vt:lpstr>Overview of problem</vt:lpstr>
      <vt:lpstr>PowerPoint Presentation</vt:lpstr>
      <vt:lpstr>PowerPoint Presentation</vt:lpstr>
      <vt:lpstr>PowerPoint Presentation</vt:lpstr>
      <vt:lpstr>Features Engineering</vt:lpstr>
      <vt:lpstr>2. Input data</vt:lpstr>
      <vt:lpstr>2. Lấy dữ liệu đầu vào</vt:lpstr>
      <vt:lpstr>2. Input data</vt:lpstr>
      <vt:lpstr>PowerPoint Presentation</vt:lpstr>
      <vt:lpstr>Data processing &amp; analysis</vt:lpstr>
      <vt:lpstr>PowerPoint Presentation</vt:lpstr>
      <vt:lpstr>PowerPoint Presentation</vt:lpstr>
      <vt:lpstr>PowerPoint Presentation</vt:lpstr>
      <vt:lpstr>PowerPoint Presentation</vt:lpstr>
      <vt:lpstr>PowerPoint Presentation</vt:lpstr>
      <vt:lpstr>Credit Score Model</vt:lpstr>
      <vt:lpstr>PowerPoint Presentation</vt:lpstr>
      <vt:lpstr>PowerPoint Presentation</vt:lpstr>
      <vt:lpstr>PowerPoint Presentation</vt:lpstr>
      <vt:lpstr>PowerPoint Presentation</vt:lpstr>
      <vt:lpstr>PowerPoint Presentation</vt:lpstr>
      <vt:lpst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os_anhhn</dc:creator>
  <cp:lastModifiedBy>Minh Anh Pham</cp:lastModifiedBy>
  <cp:revision>382</cp:revision>
  <dcterms:created xsi:type="dcterms:W3CDTF">2020-05-25T02:00:59Z</dcterms:created>
  <dcterms:modified xsi:type="dcterms:W3CDTF">2022-07-13T04:34:51Z</dcterms:modified>
</cp:coreProperties>
</file>